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60" r:id="rId3"/>
    <p:sldId id="260" r:id="rId4"/>
    <p:sldId id="361" r:id="rId5"/>
    <p:sldId id="264" r:id="rId6"/>
    <p:sldId id="36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63" r:id="rId64"/>
    <p:sldId id="364" r:id="rId65"/>
    <p:sldId id="365" r:id="rId66"/>
    <p:sldId id="366" r:id="rId67"/>
    <p:sldId id="367" r:id="rId68"/>
    <p:sldId id="340" r:id="rId69"/>
    <p:sldId id="341" r:id="rId70"/>
    <p:sldId id="342" r:id="rId71"/>
    <p:sldId id="397" r:id="rId72"/>
    <p:sldId id="398" r:id="rId73"/>
    <p:sldId id="345" r:id="rId74"/>
    <p:sldId id="348" r:id="rId75"/>
    <p:sldId id="347" r:id="rId76"/>
    <p:sldId id="369" r:id="rId77"/>
    <p:sldId id="370" r:id="rId78"/>
    <p:sldId id="371" r:id="rId79"/>
    <p:sldId id="351" r:id="rId80"/>
    <p:sldId id="372" r:id="rId81"/>
    <p:sldId id="353" r:id="rId82"/>
    <p:sldId id="373" r:id="rId83"/>
    <p:sldId id="355" r:id="rId84"/>
    <p:sldId id="374" r:id="rId85"/>
    <p:sldId id="357" r:id="rId86"/>
    <p:sldId id="375" r:id="rId87"/>
    <p:sldId id="359" r:id="rId88"/>
    <p:sldId id="382" r:id="rId89"/>
    <p:sldId id="377" r:id="rId90"/>
    <p:sldId id="378" r:id="rId91"/>
    <p:sldId id="379" r:id="rId92"/>
  </p:sldIdLst>
  <p:sldSz cx="5219700" cy="3784600"/>
  <p:notesSz cx="5219700" cy="37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173226"/>
            <a:ext cx="4442142" cy="7947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119376"/>
            <a:ext cx="3658235" cy="946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sz="half" idx="2"/>
          </p:nvPr>
        </p:nvSpPr>
        <p:spPr>
          <a:xfrm>
            <a:off x="314959" y="1025093"/>
            <a:ext cx="2254250" cy="2405379"/>
          </a:xfrm>
          <a:prstGeom prst="rect">
            <a:avLst/>
          </a:prstGeom>
        </p:spPr>
        <p:txBody>
          <a:bodyPr wrap="square" lIns="0" tIns="0" rIns="0" bIns="0">
            <a:spAutoFit/>
          </a:bodyPr>
          <a:lstStyle>
            <a:lvl1pPr>
              <a:defRPr sz="850" b="1" i="0">
                <a:solidFill>
                  <a:srgbClr val="221F1F"/>
                </a:solidFill>
                <a:latin typeface="Tahoma"/>
                <a:cs typeface="Tahoma"/>
              </a:defRPr>
            </a:lvl1pPr>
          </a:lstStyle>
          <a:p>
            <a:endParaRPr/>
          </a:p>
        </p:txBody>
      </p:sp>
      <p:sp>
        <p:nvSpPr>
          <p:cNvPr id="4" name="Holder 4"/>
          <p:cNvSpPr>
            <a:spLocks noGrp="1"/>
          </p:cNvSpPr>
          <p:nvPr>
            <p:ph sz="half" idx="3"/>
          </p:nvPr>
        </p:nvSpPr>
        <p:spPr>
          <a:xfrm>
            <a:off x="2700020" y="586562"/>
            <a:ext cx="2258060" cy="2385695"/>
          </a:xfrm>
          <a:prstGeom prst="rect">
            <a:avLst/>
          </a:prstGeom>
        </p:spPr>
        <p:txBody>
          <a:bodyPr wrap="square" lIns="0" tIns="0" rIns="0" bIns="0">
            <a:spAutoFit/>
          </a:bodyPr>
          <a:lstStyle>
            <a:lvl1pPr>
              <a:defRPr sz="700" b="0" i="0">
                <a:solidFill>
                  <a:schemeClr val="tx1"/>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4856" y="199390"/>
            <a:ext cx="3322954" cy="177800"/>
          </a:xfrm>
          <a:prstGeom prst="rect">
            <a:avLst/>
          </a:prstGeom>
        </p:spPr>
        <p:txBody>
          <a:bodyPr wrap="square" lIns="0" tIns="0" rIns="0" bIns="0">
            <a:spAutoFit/>
          </a:bodyPr>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a:xfrm>
            <a:off x="428650" y="819718"/>
            <a:ext cx="3312795" cy="818514"/>
          </a:xfrm>
          <a:prstGeom prst="rect">
            <a:avLst/>
          </a:prstGeom>
        </p:spPr>
        <p:txBody>
          <a:bodyPr wrap="square" lIns="0" tIns="0" rIns="0" bIns="0">
            <a:spAutoFit/>
          </a:bodyPr>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1776857" y="3519678"/>
            <a:ext cx="1672336" cy="1892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1302" y="3519678"/>
            <a:ext cx="1201991" cy="1892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a:xfrm>
            <a:off x="3762756" y="3519678"/>
            <a:ext cx="1201991" cy="1892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jp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jp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jpg"/><Relationship Id="rId9" Type="http://schemas.openxmlformats.org/officeDocument/2006/relationships/image" Target="../media/image98.png"/></Relationships>
</file>

<file path=ppt/slides/_rels/slide23.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3.xml"/><Relationship Id="rId4" Type="http://schemas.openxmlformats.org/officeDocument/2006/relationships/image" Target="../media/image105.jpg"/></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slideLayout" Target="../slideLayouts/slideLayout3.xml"/><Relationship Id="rId5" Type="http://schemas.openxmlformats.org/officeDocument/2006/relationships/image" Target="../media/image111.png"/><Relationship Id="rId4" Type="http://schemas.openxmlformats.org/officeDocument/2006/relationships/image" Target="../media/image1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g"/><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jpg"/></Relationships>
</file>

<file path=ppt/slides/_rels/slide27.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jpg"/><Relationship Id="rId1" Type="http://schemas.openxmlformats.org/officeDocument/2006/relationships/slideLayout" Target="../slideLayouts/slideLayout3.xml"/><Relationship Id="rId5" Type="http://schemas.openxmlformats.org/officeDocument/2006/relationships/image" Target="../media/image122.jpg"/><Relationship Id="rId4" Type="http://schemas.openxmlformats.org/officeDocument/2006/relationships/image" Target="../media/image121.jpg"/></Relationships>
</file>

<file path=ppt/slides/_rels/slide29.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3.xml"/><Relationship Id="rId4" Type="http://schemas.openxmlformats.org/officeDocument/2006/relationships/image" Target="../media/image1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26.jpg"/><Relationship Id="rId1" Type="http://schemas.openxmlformats.org/officeDocument/2006/relationships/slideLayout" Target="../slideLayouts/slideLayout3.xml"/><Relationship Id="rId4" Type="http://schemas.openxmlformats.org/officeDocument/2006/relationships/image" Target="../media/image128.jpg"/></Relationships>
</file>

<file path=ppt/slides/_rels/slide31.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129.jpg"/><Relationship Id="rId1" Type="http://schemas.openxmlformats.org/officeDocument/2006/relationships/slideLayout" Target="../slideLayouts/slideLayout3.xml"/><Relationship Id="rId4" Type="http://schemas.openxmlformats.org/officeDocument/2006/relationships/image" Target="../media/image131.jpg"/></Relationships>
</file>

<file path=ppt/slides/_rels/slide32.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jpg"/><Relationship Id="rId1" Type="http://schemas.openxmlformats.org/officeDocument/2006/relationships/slideLayout" Target="../slideLayouts/slideLayout3.xml"/><Relationship Id="rId5" Type="http://schemas.openxmlformats.org/officeDocument/2006/relationships/image" Target="../media/image135.jpg"/><Relationship Id="rId4" Type="http://schemas.openxmlformats.org/officeDocument/2006/relationships/image" Target="../media/image134.jpg"/></Relationships>
</file>

<file path=ppt/slides/_rels/slide33.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136.jpg"/><Relationship Id="rId1" Type="http://schemas.openxmlformats.org/officeDocument/2006/relationships/slideLayout" Target="../slideLayouts/slideLayout3.xml"/><Relationship Id="rId5" Type="http://schemas.openxmlformats.org/officeDocument/2006/relationships/image" Target="../media/image139.jpg"/><Relationship Id="rId4" Type="http://schemas.openxmlformats.org/officeDocument/2006/relationships/image" Target="../media/image138.jpg"/></Relationships>
</file>

<file path=ppt/slides/_rels/slide34.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image" Target="../media/image140.jpg"/><Relationship Id="rId1" Type="http://schemas.openxmlformats.org/officeDocument/2006/relationships/slideLayout" Target="../slideLayouts/slideLayout3.xml"/><Relationship Id="rId4" Type="http://schemas.openxmlformats.org/officeDocument/2006/relationships/image" Target="../media/image142.jpg"/></Relationships>
</file>

<file path=ppt/slides/_rels/slide35.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143.jpg"/><Relationship Id="rId1" Type="http://schemas.openxmlformats.org/officeDocument/2006/relationships/slideLayout" Target="../slideLayouts/slideLayout3.xml"/><Relationship Id="rId4" Type="http://schemas.openxmlformats.org/officeDocument/2006/relationships/image" Target="../media/image145.jpg"/></Relationships>
</file>

<file path=ppt/slides/_rels/slide36.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image" Target="../media/image146.jpg"/><Relationship Id="rId1" Type="http://schemas.openxmlformats.org/officeDocument/2006/relationships/slideLayout" Target="../slideLayouts/slideLayout3.xml"/><Relationship Id="rId5" Type="http://schemas.openxmlformats.org/officeDocument/2006/relationships/image" Target="../media/image149.jpg"/><Relationship Id="rId4" Type="http://schemas.openxmlformats.org/officeDocument/2006/relationships/image" Target="../media/image148.jpg"/></Relationships>
</file>

<file path=ppt/slides/_rels/slide37.xml.rels><?xml version="1.0" encoding="UTF-8" standalone="yes"?>
<Relationships xmlns="http://schemas.openxmlformats.org/package/2006/relationships"><Relationship Id="rId3" Type="http://schemas.openxmlformats.org/officeDocument/2006/relationships/image" Target="../media/image151.jpg"/><Relationship Id="rId2" Type="http://schemas.openxmlformats.org/officeDocument/2006/relationships/image" Target="../media/image150.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3.jpg"/><Relationship Id="rId2" Type="http://schemas.openxmlformats.org/officeDocument/2006/relationships/image" Target="../media/image152.jpg"/><Relationship Id="rId1" Type="http://schemas.openxmlformats.org/officeDocument/2006/relationships/slideLayout" Target="../slideLayouts/slideLayout3.xml"/><Relationship Id="rId6" Type="http://schemas.openxmlformats.org/officeDocument/2006/relationships/image" Target="../media/image156.jpg"/><Relationship Id="rId5" Type="http://schemas.openxmlformats.org/officeDocument/2006/relationships/image" Target="../media/image155.jpg"/><Relationship Id="rId4" Type="http://schemas.openxmlformats.org/officeDocument/2006/relationships/image" Target="../media/image154.jpg"/></Relationships>
</file>

<file path=ppt/slides/_rels/slide39.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image" Target="../media/image157.jpg"/><Relationship Id="rId1" Type="http://schemas.openxmlformats.org/officeDocument/2006/relationships/slideLayout" Target="../slideLayouts/slideLayout3.xml"/><Relationship Id="rId6" Type="http://schemas.openxmlformats.org/officeDocument/2006/relationships/image" Target="../media/image161.jpg"/><Relationship Id="rId5" Type="http://schemas.openxmlformats.org/officeDocument/2006/relationships/image" Target="../media/image160.jpg"/><Relationship Id="rId4" Type="http://schemas.openxmlformats.org/officeDocument/2006/relationships/image" Target="../media/image15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image" Target="../media/image163.jpg"/><Relationship Id="rId1" Type="http://schemas.openxmlformats.org/officeDocument/2006/relationships/slideLayout" Target="../slideLayouts/slideLayout2.xml"/><Relationship Id="rId5" Type="http://schemas.openxmlformats.org/officeDocument/2006/relationships/image" Target="../media/image166.jpg"/><Relationship Id="rId4" Type="http://schemas.openxmlformats.org/officeDocument/2006/relationships/image" Target="../media/image165.jpg"/></Relationships>
</file>

<file path=ppt/slides/_rels/slide42.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image" Target="../media/image167.jpg"/><Relationship Id="rId1" Type="http://schemas.openxmlformats.org/officeDocument/2006/relationships/slideLayout" Target="../slideLayouts/slideLayout3.xml"/><Relationship Id="rId4" Type="http://schemas.openxmlformats.org/officeDocument/2006/relationships/image" Target="../media/image169.jpg"/></Relationships>
</file>

<file path=ppt/slides/_rels/slide43.xml.rels><?xml version="1.0" encoding="UTF-8" standalone="yes"?>
<Relationships xmlns="http://schemas.openxmlformats.org/package/2006/relationships"><Relationship Id="rId3" Type="http://schemas.openxmlformats.org/officeDocument/2006/relationships/image" Target="../media/image170.jpg"/><Relationship Id="rId2" Type="http://schemas.openxmlformats.org/officeDocument/2006/relationships/image" Target="../media/image162.png"/><Relationship Id="rId1" Type="http://schemas.openxmlformats.org/officeDocument/2006/relationships/slideLayout" Target="../slideLayouts/slideLayout3.xml"/><Relationship Id="rId4" Type="http://schemas.openxmlformats.org/officeDocument/2006/relationships/image" Target="../media/image171.jpg"/></Relationships>
</file>

<file path=ppt/slides/_rels/slide44.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jpg"/><Relationship Id="rId1" Type="http://schemas.openxmlformats.org/officeDocument/2006/relationships/slideLayout" Target="../slideLayouts/slideLayout3.xml"/><Relationship Id="rId4" Type="http://schemas.openxmlformats.org/officeDocument/2006/relationships/image" Target="../media/image174.jpg"/></Relationships>
</file>

<file path=ppt/slides/_rels/slide45.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3.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4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3.xml"/><Relationship Id="rId5" Type="http://schemas.openxmlformats.org/officeDocument/2006/relationships/image" Target="../media/image184.png"/><Relationship Id="rId4" Type="http://schemas.openxmlformats.org/officeDocument/2006/relationships/image" Target="../media/image183.png"/></Relationships>
</file>

<file path=ppt/slides/_rels/slide4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3.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4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49.xml.rels><?xml version="1.0" encoding="UTF-8" standalone="yes"?>
<Relationships xmlns="http://schemas.openxmlformats.org/package/2006/relationships"><Relationship Id="rId3" Type="http://schemas.openxmlformats.org/officeDocument/2006/relationships/image" Target="../media/image196.png"/><Relationship Id="rId7" Type="http://schemas.openxmlformats.org/officeDocument/2006/relationships/image" Target="../media/image200.png"/><Relationship Id="rId2" Type="http://schemas.openxmlformats.org/officeDocument/2006/relationships/image" Target="../media/image195.png"/><Relationship Id="rId1" Type="http://schemas.openxmlformats.org/officeDocument/2006/relationships/slideLayout" Target="../slideLayouts/slideLayout3.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3.xml"/><Relationship Id="rId4" Type="http://schemas.openxmlformats.org/officeDocument/2006/relationships/image" Target="../media/image203.png"/></Relationships>
</file>

<file path=ppt/slides/_rels/slide56.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3.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57.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png"/><Relationship Id="rId1" Type="http://schemas.openxmlformats.org/officeDocument/2006/relationships/slideLayout" Target="../slideLayouts/slideLayout3.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59.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221.png"/><Relationship Id="rId2"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23.jpg"/><Relationship Id="rId2" Type="http://schemas.openxmlformats.org/officeDocument/2006/relationships/image" Target="../media/image222.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3.xml"/><Relationship Id="rId4" Type="http://schemas.openxmlformats.org/officeDocument/2006/relationships/image" Target="../media/image2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68DCD4-CEB5-146E-9529-BAFAFFB670A5}"/>
              </a:ext>
            </a:extLst>
          </p:cNvPr>
          <p:cNvPicPr>
            <a:picLocks noChangeAspect="1"/>
          </p:cNvPicPr>
          <p:nvPr/>
        </p:nvPicPr>
        <p:blipFill>
          <a:blip r:embed="rId2"/>
          <a:stretch>
            <a:fillRect/>
          </a:stretch>
        </p:blipFill>
        <p:spPr>
          <a:xfrm>
            <a:off x="4762" y="123797"/>
            <a:ext cx="5210175" cy="3505200"/>
          </a:xfrm>
          <a:prstGeom prst="rect">
            <a:avLst/>
          </a:prstGeom>
        </p:spPr>
      </p:pic>
      <p:pic>
        <p:nvPicPr>
          <p:cNvPr id="5" name="Imagen 4" descr="Logotipo&#10;&#10;Descripción generada automáticamente">
            <a:extLst>
              <a:ext uri="{FF2B5EF4-FFF2-40B4-BE49-F238E27FC236}">
                <a16:creationId xmlns:a16="http://schemas.microsoft.com/office/drawing/2014/main" id="{1EBAB38D-BA3D-C98D-45E5-4EB65B4AD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50" y="1740356"/>
            <a:ext cx="2305050" cy="770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11448" y="932253"/>
            <a:ext cx="1864360" cy="1990725"/>
          </a:xfrm>
          <a:prstGeom prst="rect">
            <a:avLst/>
          </a:prstGeom>
        </p:spPr>
        <p:txBody>
          <a:bodyPr vert="horz" wrap="square" lIns="0" tIns="71755" rIns="0" bIns="0" rtlCol="0">
            <a:spAutoFit/>
          </a:bodyPr>
          <a:lstStyle/>
          <a:p>
            <a:pPr marL="241300" indent="-228600">
              <a:lnSpc>
                <a:spcPct val="100000"/>
              </a:lnSpc>
              <a:spcBef>
                <a:spcPts val="565"/>
              </a:spcBef>
              <a:buAutoNum type="arabicPeriod"/>
              <a:tabLst>
                <a:tab pos="240665" algn="l"/>
                <a:tab pos="241300" algn="l"/>
              </a:tabLst>
            </a:pPr>
            <a:r>
              <a:rPr sz="800" dirty="0">
                <a:solidFill>
                  <a:srgbClr val="221F1F"/>
                </a:solidFill>
                <a:latin typeface="Montserrat"/>
                <a:cs typeface="Montserrat"/>
              </a:rPr>
              <a:t>Pinza</a:t>
            </a:r>
            <a:r>
              <a:rPr sz="800" spc="-2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a:t>
            </a:r>
            <a:r>
              <a:rPr sz="800" spc="-5" dirty="0">
                <a:solidFill>
                  <a:srgbClr val="221F1F"/>
                </a:solidFill>
                <a:latin typeface="Montserrat"/>
                <a:cs typeface="Montserrat"/>
              </a:rPr>
              <a:t> </a:t>
            </a:r>
            <a:r>
              <a:rPr sz="800" spc="-10" dirty="0">
                <a:solidFill>
                  <a:srgbClr val="221F1F"/>
                </a:solidFill>
                <a:latin typeface="Montserrat"/>
                <a:cs typeface="Montserrat"/>
              </a:rPr>
              <a:t>delantero</a:t>
            </a:r>
            <a:endParaRPr sz="800">
              <a:latin typeface="Montserrat"/>
              <a:cs typeface="Montserrat"/>
            </a:endParaRPr>
          </a:p>
          <a:p>
            <a:pPr marL="228600" indent="-216535">
              <a:lnSpc>
                <a:spcPct val="100000"/>
              </a:lnSpc>
              <a:spcBef>
                <a:spcPts val="470"/>
              </a:spcBef>
              <a:buAutoNum type="arabicPeriod"/>
              <a:tabLst>
                <a:tab pos="228600" algn="l"/>
                <a:tab pos="229235" algn="l"/>
              </a:tabLst>
            </a:pPr>
            <a:r>
              <a:rPr sz="800" spc="-10" dirty="0">
                <a:solidFill>
                  <a:srgbClr val="221F1F"/>
                </a:solidFill>
                <a:latin typeface="Montserrat"/>
                <a:cs typeface="Montserrat"/>
              </a:rPr>
              <a:t>Direccional </a:t>
            </a:r>
            <a:r>
              <a:rPr sz="800" dirty="0">
                <a:solidFill>
                  <a:srgbClr val="221F1F"/>
                </a:solidFill>
                <a:latin typeface="Montserrat"/>
                <a:cs typeface="Montserrat"/>
              </a:rPr>
              <a:t>delantera</a:t>
            </a:r>
            <a:r>
              <a:rPr sz="800" spc="20" dirty="0">
                <a:solidFill>
                  <a:srgbClr val="221F1F"/>
                </a:solidFill>
                <a:latin typeface="Montserrat"/>
                <a:cs typeface="Montserrat"/>
              </a:rPr>
              <a:t> </a:t>
            </a:r>
            <a:r>
              <a:rPr sz="800" spc="-10" dirty="0">
                <a:solidFill>
                  <a:srgbClr val="221F1F"/>
                </a:solidFill>
                <a:latin typeface="Montserrat"/>
                <a:cs typeface="Montserrat"/>
              </a:rPr>
              <a:t>izquierda</a:t>
            </a:r>
            <a:endParaRPr sz="800">
              <a:latin typeface="Montserrat"/>
              <a:cs typeface="Montserrat"/>
            </a:endParaRPr>
          </a:p>
          <a:p>
            <a:pPr marL="241300" indent="-228600">
              <a:lnSpc>
                <a:spcPct val="100000"/>
              </a:lnSpc>
              <a:spcBef>
                <a:spcPts val="315"/>
              </a:spcBef>
              <a:buAutoNum type="arabicPeriod"/>
              <a:tabLst>
                <a:tab pos="240665" algn="l"/>
                <a:tab pos="241300" algn="l"/>
              </a:tabLst>
            </a:pPr>
            <a:r>
              <a:rPr sz="800" dirty="0">
                <a:solidFill>
                  <a:srgbClr val="221F1F"/>
                </a:solidFill>
                <a:latin typeface="Montserrat"/>
                <a:cs typeface="Montserrat"/>
              </a:rPr>
              <a:t>Tapón</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aceite</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5" dirty="0">
                <a:solidFill>
                  <a:srgbClr val="221F1F"/>
                </a:solidFill>
                <a:latin typeface="Montserrat"/>
                <a:cs typeface="Montserrat"/>
              </a:rPr>
              <a:t> </a:t>
            </a:r>
            <a:r>
              <a:rPr sz="800" spc="-10" dirty="0">
                <a:solidFill>
                  <a:srgbClr val="221F1F"/>
                </a:solidFill>
                <a:latin typeface="Montserrat"/>
                <a:cs typeface="Montserrat"/>
              </a:rPr>
              <a:t>lateral</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cambios</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spc="-10" dirty="0">
                <a:solidFill>
                  <a:srgbClr val="221F1F"/>
                </a:solidFill>
                <a:latin typeface="Montserrat"/>
                <a:cs typeface="Montserrat"/>
              </a:rPr>
              <a:t>Reposapiés</a:t>
            </a:r>
            <a:r>
              <a:rPr sz="800" spc="-20" dirty="0">
                <a:solidFill>
                  <a:srgbClr val="221F1F"/>
                </a:solidFill>
                <a:latin typeface="Montserrat"/>
                <a:cs typeface="Montserrat"/>
              </a:rPr>
              <a:t> </a:t>
            </a:r>
            <a:r>
              <a:rPr sz="800" dirty="0">
                <a:solidFill>
                  <a:srgbClr val="221F1F"/>
                </a:solidFill>
                <a:latin typeface="Montserrat"/>
                <a:cs typeface="Montserrat"/>
              </a:rPr>
              <a:t>delantero</a:t>
            </a:r>
            <a:r>
              <a:rPr sz="800" spc="15" dirty="0">
                <a:solidFill>
                  <a:srgbClr val="221F1F"/>
                </a:solidFill>
                <a:latin typeface="Montserrat"/>
                <a:cs typeface="Montserrat"/>
              </a:rPr>
              <a:t> </a:t>
            </a:r>
            <a:r>
              <a:rPr sz="800" spc="-10" dirty="0">
                <a:solidFill>
                  <a:srgbClr val="221F1F"/>
                </a:solidFill>
                <a:latin typeface="Montserrat"/>
                <a:cs typeface="Montserrat"/>
              </a:rPr>
              <a:t>izquierdo</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spc="-10" dirty="0">
                <a:solidFill>
                  <a:srgbClr val="221F1F"/>
                </a:solidFill>
                <a:latin typeface="Montserrat"/>
                <a:cs typeface="Montserrat"/>
              </a:rPr>
              <a:t>Monoamortiguador</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spc="-10" dirty="0">
                <a:solidFill>
                  <a:srgbClr val="221F1F"/>
                </a:solidFill>
                <a:latin typeface="Montserrat"/>
                <a:cs typeface="Montserrat"/>
              </a:rPr>
              <a:t>Reposapiés</a:t>
            </a:r>
            <a:r>
              <a:rPr sz="800" spc="5" dirty="0">
                <a:solidFill>
                  <a:srgbClr val="221F1F"/>
                </a:solidFill>
                <a:latin typeface="Montserrat"/>
                <a:cs typeface="Montserrat"/>
              </a:rPr>
              <a:t> </a:t>
            </a:r>
            <a:r>
              <a:rPr sz="800" dirty="0">
                <a:solidFill>
                  <a:srgbClr val="221F1F"/>
                </a:solidFill>
                <a:latin typeface="Montserrat"/>
                <a:cs typeface="Montserrat"/>
              </a:rPr>
              <a:t>trasero</a:t>
            </a:r>
            <a:r>
              <a:rPr sz="800" spc="25" dirty="0">
                <a:solidFill>
                  <a:srgbClr val="221F1F"/>
                </a:solidFill>
                <a:latin typeface="Montserrat"/>
                <a:cs typeface="Montserrat"/>
              </a:rPr>
              <a:t> </a:t>
            </a:r>
            <a:r>
              <a:rPr sz="800" spc="-10" dirty="0">
                <a:solidFill>
                  <a:srgbClr val="221F1F"/>
                </a:solidFill>
                <a:latin typeface="Montserrat"/>
                <a:cs typeface="Montserrat"/>
              </a:rPr>
              <a:t>izquierdo</a:t>
            </a:r>
            <a:endParaRPr sz="800">
              <a:latin typeface="Montserrat"/>
              <a:cs typeface="Montserrat"/>
            </a:endParaRPr>
          </a:p>
          <a:p>
            <a:pPr marL="228600" indent="-216535">
              <a:lnSpc>
                <a:spcPct val="100000"/>
              </a:lnSpc>
              <a:spcBef>
                <a:spcPts val="470"/>
              </a:spcBef>
              <a:buAutoNum type="arabicPeriod"/>
              <a:tabLst>
                <a:tab pos="228600" algn="l"/>
                <a:tab pos="229235" algn="l"/>
              </a:tabLst>
            </a:pPr>
            <a:r>
              <a:rPr sz="800" dirty="0">
                <a:solidFill>
                  <a:srgbClr val="221F1F"/>
                </a:solidFill>
                <a:latin typeface="Montserrat"/>
                <a:cs typeface="Montserrat"/>
              </a:rPr>
              <a:t>Direccional</a:t>
            </a:r>
            <a:r>
              <a:rPr sz="800" spc="-30"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izquierda</a:t>
            </a:r>
            <a:endParaRPr sz="800">
              <a:latin typeface="Montserrat"/>
              <a:cs typeface="Montserrat"/>
            </a:endParaRPr>
          </a:p>
          <a:p>
            <a:pPr marL="241300" indent="-228600">
              <a:lnSpc>
                <a:spcPct val="100000"/>
              </a:lnSpc>
              <a:spcBef>
                <a:spcPts val="310"/>
              </a:spcBef>
              <a:buAutoNum type="arabicPeriod"/>
              <a:tabLst>
                <a:tab pos="241300" algn="l"/>
              </a:tabLst>
            </a:pPr>
            <a:r>
              <a:rPr sz="800" dirty="0">
                <a:solidFill>
                  <a:srgbClr val="221F1F"/>
                </a:solidFill>
                <a:latin typeface="Montserrat"/>
                <a:cs typeface="Montserrat"/>
              </a:rPr>
              <a:t>Luz</a:t>
            </a:r>
            <a:r>
              <a:rPr sz="800" spc="-15" dirty="0">
                <a:solidFill>
                  <a:srgbClr val="221F1F"/>
                </a:solidFill>
                <a:latin typeface="Montserrat"/>
                <a:cs typeface="Montserrat"/>
              </a:rPr>
              <a:t> </a:t>
            </a:r>
            <a:r>
              <a:rPr sz="800" dirty="0">
                <a:solidFill>
                  <a:srgbClr val="221F1F"/>
                </a:solidFill>
                <a:latin typeface="Montserrat"/>
                <a:cs typeface="Montserrat"/>
              </a:rPr>
              <a:t>de </a:t>
            </a:r>
            <a:r>
              <a:rPr sz="800" spc="-20" dirty="0">
                <a:solidFill>
                  <a:srgbClr val="221F1F"/>
                </a:solidFill>
                <a:latin typeface="Montserrat"/>
                <a:cs typeface="Montserrat"/>
              </a:rPr>
              <a:t>placa</a:t>
            </a:r>
            <a:endParaRPr sz="80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Tapa</a:t>
            </a:r>
            <a:r>
              <a:rPr sz="800" spc="-25" dirty="0">
                <a:solidFill>
                  <a:srgbClr val="221F1F"/>
                </a:solidFill>
                <a:latin typeface="Montserrat"/>
                <a:cs typeface="Montserrat"/>
              </a:rPr>
              <a:t> </a:t>
            </a:r>
            <a:r>
              <a:rPr sz="800" dirty="0">
                <a:solidFill>
                  <a:srgbClr val="221F1F"/>
                </a:solidFill>
                <a:latin typeface="Montserrat"/>
                <a:cs typeface="Montserrat"/>
              </a:rPr>
              <a:t>depósito</a:t>
            </a:r>
            <a:r>
              <a:rPr sz="800" spc="-30" dirty="0">
                <a:solidFill>
                  <a:srgbClr val="221F1F"/>
                </a:solidFill>
                <a:latin typeface="Montserrat"/>
                <a:cs typeface="Montserrat"/>
              </a:rPr>
              <a:t> </a:t>
            </a:r>
            <a:r>
              <a:rPr sz="800" dirty="0">
                <a:solidFill>
                  <a:srgbClr val="221F1F"/>
                </a:solidFill>
                <a:latin typeface="Montserrat"/>
                <a:cs typeface="Montserrat"/>
              </a:rPr>
              <a:t>del</a:t>
            </a:r>
            <a:r>
              <a:rPr sz="800" spc="-25" dirty="0">
                <a:solidFill>
                  <a:srgbClr val="221F1F"/>
                </a:solidFill>
                <a:latin typeface="Montserrat"/>
                <a:cs typeface="Montserrat"/>
              </a:rPr>
              <a:t> </a:t>
            </a:r>
            <a:r>
              <a:rPr sz="800" spc="-10" dirty="0">
                <a:solidFill>
                  <a:srgbClr val="221F1F"/>
                </a:solidFill>
                <a:latin typeface="Montserrat"/>
                <a:cs typeface="Montserrat"/>
              </a:rPr>
              <a:t>combustible</a:t>
            </a:r>
            <a:endParaRPr sz="800">
              <a:latin typeface="Montserrat"/>
              <a:cs typeface="Montserrat"/>
            </a:endParaRPr>
          </a:p>
        </p:txBody>
      </p:sp>
      <p:grpSp>
        <p:nvGrpSpPr>
          <p:cNvPr id="4" name="object 4"/>
          <p:cNvGrpSpPr/>
          <p:nvPr/>
        </p:nvGrpSpPr>
        <p:grpSpPr>
          <a:xfrm>
            <a:off x="238956" y="983043"/>
            <a:ext cx="2536190" cy="1900555"/>
            <a:chOff x="238956" y="983043"/>
            <a:chExt cx="2536190" cy="1900555"/>
          </a:xfrm>
        </p:grpSpPr>
        <p:pic>
          <p:nvPicPr>
            <p:cNvPr id="5" name="object 5"/>
            <p:cNvPicPr/>
            <p:nvPr/>
          </p:nvPicPr>
          <p:blipFill>
            <a:blip r:embed="rId2" cstate="print"/>
            <a:stretch>
              <a:fillRect/>
            </a:stretch>
          </p:blipFill>
          <p:spPr>
            <a:xfrm>
              <a:off x="238956" y="1010419"/>
              <a:ext cx="2536045" cy="1873032"/>
            </a:xfrm>
            <a:prstGeom prst="rect">
              <a:avLst/>
            </a:prstGeom>
          </p:spPr>
        </p:pic>
        <p:pic>
          <p:nvPicPr>
            <p:cNvPr id="6" name="object 6"/>
            <p:cNvPicPr/>
            <p:nvPr/>
          </p:nvPicPr>
          <p:blipFill>
            <a:blip r:embed="rId3" cstate="print"/>
            <a:stretch>
              <a:fillRect/>
            </a:stretch>
          </p:blipFill>
          <p:spPr>
            <a:xfrm>
              <a:off x="1574990" y="983043"/>
              <a:ext cx="127380" cy="257619"/>
            </a:xfrm>
            <a:prstGeom prst="rect">
              <a:avLst/>
            </a:prstGeom>
          </p:spPr>
        </p:pic>
      </p:grpSp>
      <p:sp>
        <p:nvSpPr>
          <p:cNvPr id="7" name="object 7"/>
          <p:cNvSpPr txBox="1"/>
          <p:nvPr/>
        </p:nvSpPr>
        <p:spPr>
          <a:xfrm>
            <a:off x="1593596" y="983996"/>
            <a:ext cx="8953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11</a:t>
            </a:r>
            <a:endParaRPr sz="700">
              <a:latin typeface="Montserrat"/>
              <a:cs typeface="Montserrat"/>
            </a:endParaRPr>
          </a:p>
        </p:txBody>
      </p:sp>
      <p:grpSp>
        <p:nvGrpSpPr>
          <p:cNvPr id="8" name="object 8"/>
          <p:cNvGrpSpPr/>
          <p:nvPr/>
        </p:nvGrpSpPr>
        <p:grpSpPr>
          <a:xfrm>
            <a:off x="2531364" y="1732470"/>
            <a:ext cx="516255" cy="154940"/>
            <a:chOff x="2531364" y="1732470"/>
            <a:chExt cx="516255" cy="154940"/>
          </a:xfrm>
        </p:grpSpPr>
        <p:sp>
          <p:nvSpPr>
            <p:cNvPr id="9" name="object 9"/>
            <p:cNvSpPr/>
            <p:nvPr/>
          </p:nvSpPr>
          <p:spPr>
            <a:xfrm>
              <a:off x="2537714" y="1796161"/>
              <a:ext cx="415925" cy="85090"/>
            </a:xfrm>
            <a:custGeom>
              <a:avLst/>
              <a:gdLst/>
              <a:ahLst/>
              <a:cxnLst/>
              <a:rect l="l" t="t" r="r" b="b"/>
              <a:pathLst>
                <a:path w="415925" h="85089">
                  <a:moveTo>
                    <a:pt x="0" y="84835"/>
                  </a:moveTo>
                  <a:lnTo>
                    <a:pt x="212090" y="0"/>
                  </a:lnTo>
                  <a:lnTo>
                    <a:pt x="415925" y="0"/>
                  </a:lnTo>
                </a:path>
              </a:pathLst>
            </a:custGeom>
            <a:ln w="12701">
              <a:solidFill>
                <a:srgbClr val="000000"/>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2919793" y="1732470"/>
              <a:ext cx="127381" cy="127381"/>
            </a:xfrm>
            <a:prstGeom prst="rect">
              <a:avLst/>
            </a:prstGeom>
          </p:spPr>
        </p:pic>
      </p:grpSp>
      <p:sp>
        <p:nvSpPr>
          <p:cNvPr id="11" name="object 11"/>
          <p:cNvSpPr txBox="1"/>
          <p:nvPr/>
        </p:nvSpPr>
        <p:spPr>
          <a:xfrm>
            <a:off x="2943605" y="1733804"/>
            <a:ext cx="8191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8</a:t>
            </a:r>
            <a:endParaRPr sz="700">
              <a:latin typeface="Montserrat"/>
              <a:cs typeface="Montserrat"/>
            </a:endParaRPr>
          </a:p>
        </p:txBody>
      </p:sp>
      <p:grpSp>
        <p:nvGrpSpPr>
          <p:cNvPr id="12" name="object 12"/>
          <p:cNvGrpSpPr/>
          <p:nvPr/>
        </p:nvGrpSpPr>
        <p:grpSpPr>
          <a:xfrm>
            <a:off x="2677667" y="1174051"/>
            <a:ext cx="369570" cy="192405"/>
            <a:chOff x="2677667" y="1174051"/>
            <a:chExt cx="369570" cy="192405"/>
          </a:xfrm>
        </p:grpSpPr>
        <p:sp>
          <p:nvSpPr>
            <p:cNvPr id="13" name="object 13"/>
            <p:cNvSpPr/>
            <p:nvPr/>
          </p:nvSpPr>
          <p:spPr>
            <a:xfrm>
              <a:off x="2684017" y="1237742"/>
              <a:ext cx="255270" cy="122555"/>
            </a:xfrm>
            <a:custGeom>
              <a:avLst/>
              <a:gdLst/>
              <a:ahLst/>
              <a:cxnLst/>
              <a:rect l="l" t="t" r="r" b="b"/>
              <a:pathLst>
                <a:path w="255269" h="122555">
                  <a:moveTo>
                    <a:pt x="0" y="122300"/>
                  </a:moveTo>
                  <a:lnTo>
                    <a:pt x="134238" y="0"/>
                  </a:lnTo>
                  <a:lnTo>
                    <a:pt x="255015" y="0"/>
                  </a:lnTo>
                </a:path>
              </a:pathLst>
            </a:custGeom>
            <a:ln w="12701">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2919793" y="1174051"/>
              <a:ext cx="127381" cy="127381"/>
            </a:xfrm>
            <a:prstGeom prst="rect">
              <a:avLst/>
            </a:prstGeom>
          </p:spPr>
        </p:pic>
      </p:grpSp>
      <p:sp>
        <p:nvSpPr>
          <p:cNvPr id="15" name="object 15"/>
          <p:cNvSpPr txBox="1"/>
          <p:nvPr/>
        </p:nvSpPr>
        <p:spPr>
          <a:xfrm>
            <a:off x="2926842" y="1175131"/>
            <a:ext cx="11620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10</a:t>
            </a:r>
            <a:endParaRPr sz="700">
              <a:latin typeface="Montserrat"/>
              <a:cs typeface="Montserrat"/>
            </a:endParaRPr>
          </a:p>
        </p:txBody>
      </p:sp>
      <p:grpSp>
        <p:nvGrpSpPr>
          <p:cNvPr id="16" name="object 16"/>
          <p:cNvGrpSpPr/>
          <p:nvPr/>
        </p:nvGrpSpPr>
        <p:grpSpPr>
          <a:xfrm>
            <a:off x="1426083" y="2302637"/>
            <a:ext cx="937260" cy="600710"/>
            <a:chOff x="1426083" y="2302637"/>
            <a:chExt cx="937260" cy="600710"/>
          </a:xfrm>
        </p:grpSpPr>
        <p:sp>
          <p:nvSpPr>
            <p:cNvPr id="17" name="object 17"/>
            <p:cNvSpPr/>
            <p:nvPr/>
          </p:nvSpPr>
          <p:spPr>
            <a:xfrm>
              <a:off x="1432433" y="2308987"/>
              <a:ext cx="261620" cy="487680"/>
            </a:xfrm>
            <a:custGeom>
              <a:avLst/>
              <a:gdLst/>
              <a:ahLst/>
              <a:cxnLst/>
              <a:rect l="l" t="t" r="r" b="b"/>
              <a:pathLst>
                <a:path w="261619" h="487680">
                  <a:moveTo>
                    <a:pt x="261365" y="0"/>
                  </a:moveTo>
                  <a:lnTo>
                    <a:pt x="0" y="343268"/>
                  </a:lnTo>
                  <a:lnTo>
                    <a:pt x="0" y="487083"/>
                  </a:lnTo>
                </a:path>
              </a:pathLst>
            </a:custGeom>
            <a:ln w="12701">
              <a:solidFill>
                <a:srgbClr val="000000"/>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2235517" y="2775801"/>
              <a:ext cx="127381" cy="127419"/>
            </a:xfrm>
            <a:prstGeom prst="rect">
              <a:avLst/>
            </a:prstGeom>
          </p:spPr>
        </p:pic>
      </p:grpSp>
      <p:sp>
        <p:nvSpPr>
          <p:cNvPr id="19" name="object 19"/>
          <p:cNvSpPr txBox="1"/>
          <p:nvPr/>
        </p:nvSpPr>
        <p:spPr>
          <a:xfrm>
            <a:off x="2260473" y="2777439"/>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pic>
        <p:nvPicPr>
          <p:cNvPr id="20" name="object 20"/>
          <p:cNvPicPr/>
          <p:nvPr/>
        </p:nvPicPr>
        <p:blipFill>
          <a:blip r:embed="rId7" cstate="print"/>
          <a:stretch>
            <a:fillRect/>
          </a:stretch>
        </p:blipFill>
        <p:spPr>
          <a:xfrm>
            <a:off x="2039556" y="2774848"/>
            <a:ext cx="127507" cy="127406"/>
          </a:xfrm>
          <a:prstGeom prst="rect">
            <a:avLst/>
          </a:prstGeom>
        </p:spPr>
      </p:pic>
      <p:sp>
        <p:nvSpPr>
          <p:cNvPr id="21" name="object 21"/>
          <p:cNvSpPr txBox="1"/>
          <p:nvPr/>
        </p:nvSpPr>
        <p:spPr>
          <a:xfrm>
            <a:off x="2066035" y="2776524"/>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22" name="object 22"/>
          <p:cNvGrpSpPr/>
          <p:nvPr/>
        </p:nvGrpSpPr>
        <p:grpSpPr>
          <a:xfrm>
            <a:off x="1142771" y="2072767"/>
            <a:ext cx="354330" cy="830580"/>
            <a:chOff x="1142771" y="2072767"/>
            <a:chExt cx="354330" cy="830580"/>
          </a:xfrm>
        </p:grpSpPr>
        <p:pic>
          <p:nvPicPr>
            <p:cNvPr id="23" name="object 23"/>
            <p:cNvPicPr/>
            <p:nvPr/>
          </p:nvPicPr>
          <p:blipFill>
            <a:blip r:embed="rId8" cstate="print"/>
            <a:stretch>
              <a:fillRect/>
            </a:stretch>
          </p:blipFill>
          <p:spPr>
            <a:xfrm>
              <a:off x="1369377" y="2775800"/>
              <a:ext cx="127381" cy="127419"/>
            </a:xfrm>
            <a:prstGeom prst="rect">
              <a:avLst/>
            </a:prstGeom>
          </p:spPr>
        </p:pic>
        <p:sp>
          <p:nvSpPr>
            <p:cNvPr id="24" name="object 24"/>
            <p:cNvSpPr/>
            <p:nvPr/>
          </p:nvSpPr>
          <p:spPr>
            <a:xfrm>
              <a:off x="1208151" y="2079117"/>
              <a:ext cx="0" cy="713740"/>
            </a:xfrm>
            <a:custGeom>
              <a:avLst/>
              <a:gdLst/>
              <a:ahLst/>
              <a:cxnLst/>
              <a:rect l="l" t="t" r="r" b="b"/>
              <a:pathLst>
                <a:path h="713739">
                  <a:moveTo>
                    <a:pt x="0" y="0"/>
                  </a:moveTo>
                  <a:lnTo>
                    <a:pt x="0" y="713244"/>
                  </a:lnTo>
                </a:path>
              </a:pathLst>
            </a:custGeom>
            <a:ln w="12701">
              <a:solidFill>
                <a:srgbClr val="000000"/>
              </a:solidFill>
            </a:ln>
          </p:spPr>
          <p:txBody>
            <a:bodyPr wrap="square" lIns="0" tIns="0" rIns="0" bIns="0" rtlCol="0"/>
            <a:lstStyle/>
            <a:p>
              <a:endParaRPr/>
            </a:p>
          </p:txBody>
        </p:sp>
        <p:pic>
          <p:nvPicPr>
            <p:cNvPr id="25" name="object 25"/>
            <p:cNvPicPr/>
            <p:nvPr/>
          </p:nvPicPr>
          <p:blipFill>
            <a:blip r:embed="rId9" cstate="print"/>
            <a:stretch>
              <a:fillRect/>
            </a:stretch>
          </p:blipFill>
          <p:spPr>
            <a:xfrm>
              <a:off x="1142771" y="2775800"/>
              <a:ext cx="127419" cy="127419"/>
            </a:xfrm>
            <a:prstGeom prst="rect">
              <a:avLst/>
            </a:prstGeom>
          </p:spPr>
        </p:pic>
      </p:grpSp>
      <p:sp>
        <p:nvSpPr>
          <p:cNvPr id="26" name="object 26"/>
          <p:cNvSpPr txBox="1"/>
          <p:nvPr/>
        </p:nvSpPr>
        <p:spPr>
          <a:xfrm>
            <a:off x="1169009" y="2777439"/>
            <a:ext cx="302260" cy="132080"/>
          </a:xfrm>
          <a:prstGeom prst="rect">
            <a:avLst/>
          </a:prstGeom>
        </p:spPr>
        <p:txBody>
          <a:bodyPr vert="horz" wrap="square" lIns="0" tIns="12065" rIns="0" bIns="0" rtlCol="0">
            <a:spAutoFit/>
          </a:bodyPr>
          <a:lstStyle/>
          <a:p>
            <a:pPr marL="12700">
              <a:lnSpc>
                <a:spcPct val="100000"/>
              </a:lnSpc>
              <a:spcBef>
                <a:spcPts val="95"/>
              </a:spcBef>
              <a:tabLst>
                <a:tab pos="238760" algn="l"/>
              </a:tabLst>
            </a:pPr>
            <a:r>
              <a:rPr sz="700" spc="-50" dirty="0">
                <a:solidFill>
                  <a:srgbClr val="FFFFFF"/>
                </a:solidFill>
                <a:latin typeface="Montserrat"/>
                <a:cs typeface="Montserrat"/>
              </a:rPr>
              <a:t>2</a:t>
            </a:r>
            <a:r>
              <a:rPr sz="700" dirty="0">
                <a:solidFill>
                  <a:srgbClr val="FFFFFF"/>
                </a:solidFill>
                <a:latin typeface="Montserrat"/>
                <a:cs typeface="Montserrat"/>
              </a:rPr>
              <a:t>	</a:t>
            </a:r>
            <a:r>
              <a:rPr sz="700" spc="-50" dirty="0">
                <a:solidFill>
                  <a:srgbClr val="FFFFFF"/>
                </a:solidFill>
                <a:latin typeface="Montserrat"/>
                <a:cs typeface="Montserrat"/>
              </a:rPr>
              <a:t>3</a:t>
            </a:r>
            <a:endParaRPr sz="700">
              <a:latin typeface="Montserrat"/>
              <a:cs typeface="Montserrat"/>
            </a:endParaRPr>
          </a:p>
        </p:txBody>
      </p:sp>
      <p:grpSp>
        <p:nvGrpSpPr>
          <p:cNvPr id="27" name="object 27"/>
          <p:cNvGrpSpPr/>
          <p:nvPr/>
        </p:nvGrpSpPr>
        <p:grpSpPr>
          <a:xfrm>
            <a:off x="887996" y="2473071"/>
            <a:ext cx="127635" cy="430530"/>
            <a:chOff x="887996" y="2473071"/>
            <a:chExt cx="127635" cy="430530"/>
          </a:xfrm>
        </p:grpSpPr>
        <p:sp>
          <p:nvSpPr>
            <p:cNvPr id="28" name="object 28"/>
            <p:cNvSpPr/>
            <p:nvPr/>
          </p:nvSpPr>
          <p:spPr>
            <a:xfrm>
              <a:off x="951052" y="2479421"/>
              <a:ext cx="0" cy="313055"/>
            </a:xfrm>
            <a:custGeom>
              <a:avLst/>
              <a:gdLst/>
              <a:ahLst/>
              <a:cxnLst/>
              <a:rect l="l" t="t" r="r" b="b"/>
              <a:pathLst>
                <a:path h="313055">
                  <a:moveTo>
                    <a:pt x="0" y="0"/>
                  </a:moveTo>
                  <a:lnTo>
                    <a:pt x="0" y="312940"/>
                  </a:lnTo>
                </a:path>
              </a:pathLst>
            </a:custGeom>
            <a:ln w="12701">
              <a:solidFill>
                <a:srgbClr val="000000"/>
              </a:solidFill>
            </a:ln>
          </p:spPr>
          <p:txBody>
            <a:bodyPr wrap="square" lIns="0" tIns="0" rIns="0" bIns="0" rtlCol="0"/>
            <a:lstStyle/>
            <a:p>
              <a:endParaRPr/>
            </a:p>
          </p:txBody>
        </p:sp>
        <p:pic>
          <p:nvPicPr>
            <p:cNvPr id="29" name="object 29"/>
            <p:cNvPicPr/>
            <p:nvPr/>
          </p:nvPicPr>
          <p:blipFill>
            <a:blip r:embed="rId10" cstate="print"/>
            <a:stretch>
              <a:fillRect/>
            </a:stretch>
          </p:blipFill>
          <p:spPr>
            <a:xfrm>
              <a:off x="887996" y="2775801"/>
              <a:ext cx="127419" cy="127419"/>
            </a:xfrm>
            <a:prstGeom prst="rect">
              <a:avLst/>
            </a:prstGeom>
          </p:spPr>
        </p:pic>
      </p:grpSp>
      <p:sp>
        <p:nvSpPr>
          <p:cNvPr id="30" name="object 30"/>
          <p:cNvSpPr txBox="1"/>
          <p:nvPr/>
        </p:nvSpPr>
        <p:spPr>
          <a:xfrm>
            <a:off x="923340" y="2777439"/>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31" name="object 31"/>
          <p:cNvGrpSpPr/>
          <p:nvPr/>
        </p:nvGrpSpPr>
        <p:grpSpPr>
          <a:xfrm>
            <a:off x="1946782" y="1990217"/>
            <a:ext cx="1100455" cy="200660"/>
            <a:chOff x="1946782" y="1990217"/>
            <a:chExt cx="1100455" cy="200660"/>
          </a:xfrm>
        </p:grpSpPr>
        <p:sp>
          <p:nvSpPr>
            <p:cNvPr id="32" name="object 32"/>
            <p:cNvSpPr/>
            <p:nvPr/>
          </p:nvSpPr>
          <p:spPr>
            <a:xfrm>
              <a:off x="1953132" y="1996567"/>
              <a:ext cx="1000760" cy="130810"/>
            </a:xfrm>
            <a:custGeom>
              <a:avLst/>
              <a:gdLst/>
              <a:ahLst/>
              <a:cxnLst/>
              <a:rect l="l" t="t" r="r" b="b"/>
              <a:pathLst>
                <a:path w="1000760" h="130810">
                  <a:moveTo>
                    <a:pt x="0" y="0"/>
                  </a:moveTo>
                  <a:lnTo>
                    <a:pt x="247269" y="130428"/>
                  </a:lnTo>
                  <a:lnTo>
                    <a:pt x="1000506" y="130428"/>
                  </a:lnTo>
                </a:path>
              </a:pathLst>
            </a:custGeom>
            <a:ln w="12701">
              <a:solidFill>
                <a:srgbClr val="000000"/>
              </a:solidFill>
            </a:ln>
          </p:spPr>
          <p:txBody>
            <a:bodyPr wrap="square" lIns="0" tIns="0" rIns="0" bIns="0" rtlCol="0"/>
            <a:lstStyle/>
            <a:p>
              <a:endParaRPr/>
            </a:p>
          </p:txBody>
        </p:sp>
        <p:pic>
          <p:nvPicPr>
            <p:cNvPr id="33" name="object 33"/>
            <p:cNvPicPr/>
            <p:nvPr/>
          </p:nvPicPr>
          <p:blipFill>
            <a:blip r:embed="rId11" cstate="print"/>
            <a:stretch>
              <a:fillRect/>
            </a:stretch>
          </p:blipFill>
          <p:spPr>
            <a:xfrm>
              <a:off x="2919793" y="2063305"/>
              <a:ext cx="127381" cy="127380"/>
            </a:xfrm>
            <a:prstGeom prst="rect">
              <a:avLst/>
            </a:prstGeom>
          </p:spPr>
        </p:pic>
      </p:grpSp>
      <p:sp>
        <p:nvSpPr>
          <p:cNvPr id="34" name="object 34"/>
          <p:cNvSpPr txBox="1"/>
          <p:nvPr/>
        </p:nvSpPr>
        <p:spPr>
          <a:xfrm>
            <a:off x="2945129" y="2064766"/>
            <a:ext cx="7747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7</a:t>
            </a:r>
            <a:endParaRPr sz="700">
              <a:latin typeface="Montserrat"/>
              <a:cs typeface="Montserrat"/>
            </a:endParaRPr>
          </a:p>
        </p:txBody>
      </p:sp>
      <p:grpSp>
        <p:nvGrpSpPr>
          <p:cNvPr id="35" name="object 35"/>
          <p:cNvGrpSpPr/>
          <p:nvPr/>
        </p:nvGrpSpPr>
        <p:grpSpPr>
          <a:xfrm>
            <a:off x="1729803" y="2355723"/>
            <a:ext cx="575945" cy="548005"/>
            <a:chOff x="1729803" y="2355723"/>
            <a:chExt cx="575945" cy="548005"/>
          </a:xfrm>
        </p:grpSpPr>
        <p:sp>
          <p:nvSpPr>
            <p:cNvPr id="36" name="object 36"/>
            <p:cNvSpPr/>
            <p:nvPr/>
          </p:nvSpPr>
          <p:spPr>
            <a:xfrm>
              <a:off x="1792859" y="2362073"/>
              <a:ext cx="506095" cy="434340"/>
            </a:xfrm>
            <a:custGeom>
              <a:avLst/>
              <a:gdLst/>
              <a:ahLst/>
              <a:cxnLst/>
              <a:rect l="l" t="t" r="r" b="b"/>
              <a:pathLst>
                <a:path w="506094" h="434339">
                  <a:moveTo>
                    <a:pt x="343027" y="0"/>
                  </a:moveTo>
                  <a:lnTo>
                    <a:pt x="505714" y="290182"/>
                  </a:lnTo>
                  <a:lnTo>
                    <a:pt x="506095" y="425577"/>
                  </a:lnTo>
                </a:path>
                <a:path w="506094" h="434339">
                  <a:moveTo>
                    <a:pt x="160274" y="11811"/>
                  </a:moveTo>
                  <a:lnTo>
                    <a:pt x="309753" y="290182"/>
                  </a:lnTo>
                  <a:lnTo>
                    <a:pt x="310134" y="427139"/>
                  </a:lnTo>
                </a:path>
                <a:path w="506094" h="434339">
                  <a:moveTo>
                    <a:pt x="77724" y="155422"/>
                  </a:moveTo>
                  <a:lnTo>
                    <a:pt x="0" y="290182"/>
                  </a:lnTo>
                  <a:lnTo>
                    <a:pt x="0" y="433997"/>
                  </a:lnTo>
                </a:path>
              </a:pathLst>
            </a:custGeom>
            <a:ln w="12701">
              <a:solidFill>
                <a:srgbClr val="000000"/>
              </a:solidFill>
            </a:ln>
          </p:spPr>
          <p:txBody>
            <a:bodyPr wrap="square" lIns="0" tIns="0" rIns="0" bIns="0" rtlCol="0"/>
            <a:lstStyle/>
            <a:p>
              <a:endParaRPr/>
            </a:p>
          </p:txBody>
        </p:sp>
        <p:pic>
          <p:nvPicPr>
            <p:cNvPr id="37" name="object 37"/>
            <p:cNvPicPr/>
            <p:nvPr/>
          </p:nvPicPr>
          <p:blipFill>
            <a:blip r:embed="rId12" cstate="print"/>
            <a:stretch>
              <a:fillRect/>
            </a:stretch>
          </p:blipFill>
          <p:spPr>
            <a:xfrm>
              <a:off x="1729803" y="2775800"/>
              <a:ext cx="127381" cy="127419"/>
            </a:xfrm>
            <a:prstGeom prst="rect">
              <a:avLst/>
            </a:prstGeom>
          </p:spPr>
        </p:pic>
      </p:grpSp>
      <p:sp>
        <p:nvSpPr>
          <p:cNvPr id="38" name="object 38"/>
          <p:cNvSpPr txBox="1"/>
          <p:nvPr/>
        </p:nvSpPr>
        <p:spPr>
          <a:xfrm>
            <a:off x="1751838" y="2777439"/>
            <a:ext cx="8445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4</a:t>
            </a:r>
            <a:endParaRPr sz="700">
              <a:latin typeface="Montserrat"/>
              <a:cs typeface="Montserrat"/>
            </a:endParaRPr>
          </a:p>
        </p:txBody>
      </p:sp>
      <p:pic>
        <p:nvPicPr>
          <p:cNvPr id="39" name="object 39"/>
          <p:cNvPicPr/>
          <p:nvPr/>
        </p:nvPicPr>
        <p:blipFill>
          <a:blip r:embed="rId13" cstate="print"/>
          <a:stretch>
            <a:fillRect/>
          </a:stretch>
        </p:blipFill>
        <p:spPr>
          <a:xfrm>
            <a:off x="2778379" y="1420050"/>
            <a:ext cx="268795" cy="127507"/>
          </a:xfrm>
          <a:prstGeom prst="rect">
            <a:avLst/>
          </a:prstGeom>
        </p:spPr>
      </p:pic>
      <p:sp>
        <p:nvSpPr>
          <p:cNvPr id="40" name="object 40"/>
          <p:cNvSpPr txBox="1"/>
          <p:nvPr/>
        </p:nvSpPr>
        <p:spPr>
          <a:xfrm>
            <a:off x="2945129" y="1421130"/>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9</a:t>
            </a:r>
            <a:endParaRPr sz="700">
              <a:latin typeface="Montserrat"/>
              <a:cs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11448" y="1237335"/>
            <a:ext cx="1795780" cy="1626235"/>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solidFill>
                  <a:srgbClr val="221F1F"/>
                </a:solidFill>
                <a:latin typeface="Montserrat"/>
                <a:cs typeface="Montserrat"/>
              </a:rPr>
              <a:t>Eje</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delantera</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Direccional</a:t>
            </a:r>
            <a:r>
              <a:rPr sz="800" spc="-45" dirty="0">
                <a:solidFill>
                  <a:srgbClr val="221F1F"/>
                </a:solidFill>
                <a:latin typeface="Montserrat"/>
                <a:cs typeface="Montserrat"/>
              </a:rPr>
              <a:t> </a:t>
            </a:r>
            <a:r>
              <a:rPr sz="800" dirty="0">
                <a:solidFill>
                  <a:srgbClr val="221F1F"/>
                </a:solidFill>
                <a:latin typeface="Montserrat"/>
                <a:cs typeface="Montserrat"/>
              </a:rPr>
              <a:t>delantera</a:t>
            </a:r>
            <a:r>
              <a:rPr sz="800" spc="-25" dirty="0">
                <a:solidFill>
                  <a:srgbClr val="221F1F"/>
                </a:solidFill>
                <a:latin typeface="Montserrat"/>
                <a:cs typeface="Montserrat"/>
              </a:rPr>
              <a:t> </a:t>
            </a:r>
            <a:r>
              <a:rPr sz="800" spc="-10" dirty="0">
                <a:solidFill>
                  <a:srgbClr val="221F1F"/>
                </a:solidFill>
                <a:latin typeface="Montserrat"/>
                <a:cs typeface="Montserrat"/>
              </a:rPr>
              <a:t>derecha</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Depósito</a:t>
            </a:r>
            <a:r>
              <a:rPr sz="800" spc="-25"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freno</a:t>
            </a:r>
            <a:r>
              <a:rPr sz="800" spc="-5" dirty="0">
                <a:solidFill>
                  <a:srgbClr val="221F1F"/>
                </a:solidFill>
                <a:latin typeface="Montserrat"/>
                <a:cs typeface="Montserrat"/>
              </a:rPr>
              <a:t> </a:t>
            </a:r>
            <a:r>
              <a:rPr sz="800" spc="-10" dirty="0">
                <a:solidFill>
                  <a:srgbClr val="221F1F"/>
                </a:solidFill>
                <a:latin typeface="Montserrat"/>
                <a:cs typeface="Montserrat"/>
              </a:rPr>
              <a:t>trasero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a:t>
            </a:r>
            <a:r>
              <a:rPr sz="800" spc="-5" dirty="0">
                <a:solidFill>
                  <a:srgbClr val="221F1F"/>
                </a:solidFill>
                <a:latin typeface="Montserrat"/>
                <a:cs typeface="Montserrat"/>
              </a:rPr>
              <a:t> </a:t>
            </a:r>
            <a:r>
              <a:rPr sz="800" spc="-10" dirty="0">
                <a:solidFill>
                  <a:srgbClr val="221F1F"/>
                </a:solidFill>
                <a:latin typeface="Montserrat"/>
                <a:cs typeface="Montserrat"/>
              </a:rPr>
              <a:t>trasero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Reposapiés</a:t>
            </a:r>
            <a:r>
              <a:rPr sz="800" spc="-20" dirty="0">
                <a:latin typeface="Montserrat"/>
                <a:cs typeface="Montserrat"/>
              </a:rPr>
              <a:t> </a:t>
            </a:r>
            <a:r>
              <a:rPr sz="800" dirty="0">
                <a:latin typeface="Montserrat"/>
                <a:cs typeface="Montserrat"/>
              </a:rPr>
              <a:t>delantero</a:t>
            </a:r>
            <a:r>
              <a:rPr sz="800" spc="15" dirty="0">
                <a:latin typeface="Montserrat"/>
                <a:cs typeface="Montserrat"/>
              </a:rPr>
              <a:t> </a:t>
            </a:r>
            <a:r>
              <a:rPr sz="800" spc="-10" dirty="0">
                <a:latin typeface="Montserrat"/>
                <a:cs typeface="Montserrat"/>
              </a:rPr>
              <a:t>derecho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Reposapiés</a:t>
            </a:r>
            <a:r>
              <a:rPr sz="800" spc="5" dirty="0">
                <a:latin typeface="Montserrat"/>
                <a:cs typeface="Montserrat"/>
              </a:rPr>
              <a:t> </a:t>
            </a:r>
            <a:r>
              <a:rPr sz="800" dirty="0">
                <a:latin typeface="Montserrat"/>
                <a:cs typeface="Montserrat"/>
              </a:rPr>
              <a:t>trasero</a:t>
            </a:r>
            <a:r>
              <a:rPr sz="800" spc="25" dirty="0">
                <a:latin typeface="Montserrat"/>
                <a:cs typeface="Montserrat"/>
              </a:rPr>
              <a:t> </a:t>
            </a:r>
            <a:r>
              <a:rPr sz="800" spc="-10" dirty="0">
                <a:latin typeface="Montserrat"/>
                <a:cs typeface="Montserrat"/>
              </a:rPr>
              <a:t>derecho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Mofle</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Direccional</a:t>
            </a:r>
            <a:r>
              <a:rPr sz="800" spc="-30"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derecha</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Agarradera</a:t>
            </a:r>
            <a:r>
              <a:rPr sz="800" spc="-15" dirty="0">
                <a:latin typeface="Montserrat"/>
                <a:cs typeface="Montserrat"/>
              </a:rPr>
              <a:t> </a:t>
            </a:r>
            <a:r>
              <a:rPr sz="800" spc="-10" dirty="0">
                <a:latin typeface="Montserrat"/>
                <a:cs typeface="Montserrat"/>
              </a:rPr>
              <a:t>acompañante</a:t>
            </a:r>
            <a:endParaRPr sz="80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Seguro</a:t>
            </a:r>
            <a:r>
              <a:rPr sz="800" spc="-15" dirty="0">
                <a:latin typeface="Montserrat"/>
                <a:cs typeface="Montserrat"/>
              </a:rPr>
              <a:t> </a:t>
            </a:r>
            <a:r>
              <a:rPr sz="800" dirty="0">
                <a:latin typeface="Montserrat"/>
                <a:cs typeface="Montserrat"/>
              </a:rPr>
              <a:t>de</a:t>
            </a:r>
            <a:r>
              <a:rPr sz="800" spc="-10" dirty="0">
                <a:latin typeface="Montserrat"/>
                <a:cs typeface="Montserrat"/>
              </a:rPr>
              <a:t> sillín</a:t>
            </a:r>
            <a:endParaRPr sz="800">
              <a:latin typeface="Montserrat"/>
              <a:cs typeface="Montserrat"/>
            </a:endParaRPr>
          </a:p>
        </p:txBody>
      </p:sp>
      <p:grpSp>
        <p:nvGrpSpPr>
          <p:cNvPr id="4" name="object 4"/>
          <p:cNvGrpSpPr/>
          <p:nvPr/>
        </p:nvGrpSpPr>
        <p:grpSpPr>
          <a:xfrm>
            <a:off x="474264" y="1142404"/>
            <a:ext cx="2484755" cy="1885950"/>
            <a:chOff x="474264" y="1142404"/>
            <a:chExt cx="2484755" cy="1885950"/>
          </a:xfrm>
        </p:grpSpPr>
        <p:pic>
          <p:nvPicPr>
            <p:cNvPr id="5" name="object 5"/>
            <p:cNvPicPr/>
            <p:nvPr/>
          </p:nvPicPr>
          <p:blipFill>
            <a:blip r:embed="rId2" cstate="print"/>
            <a:stretch>
              <a:fillRect/>
            </a:stretch>
          </p:blipFill>
          <p:spPr>
            <a:xfrm>
              <a:off x="474264" y="1142404"/>
              <a:ext cx="2484469" cy="1885906"/>
            </a:xfrm>
            <a:prstGeom prst="rect">
              <a:avLst/>
            </a:prstGeom>
          </p:spPr>
        </p:pic>
        <p:sp>
          <p:nvSpPr>
            <p:cNvPr id="6" name="object 6"/>
            <p:cNvSpPr/>
            <p:nvPr/>
          </p:nvSpPr>
          <p:spPr>
            <a:xfrm>
              <a:off x="1370076" y="1949196"/>
              <a:ext cx="177800" cy="818515"/>
            </a:xfrm>
            <a:custGeom>
              <a:avLst/>
              <a:gdLst/>
              <a:ahLst/>
              <a:cxnLst/>
              <a:rect l="l" t="t" r="r" b="b"/>
              <a:pathLst>
                <a:path w="177800" h="818514">
                  <a:moveTo>
                    <a:pt x="0" y="0"/>
                  </a:moveTo>
                  <a:lnTo>
                    <a:pt x="172847" y="291973"/>
                  </a:lnTo>
                  <a:lnTo>
                    <a:pt x="177292" y="817905"/>
                  </a:lnTo>
                </a:path>
              </a:pathLst>
            </a:custGeom>
            <a:ln w="12701">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483931" y="2742971"/>
              <a:ext cx="127253" cy="127228"/>
            </a:xfrm>
            <a:prstGeom prst="rect">
              <a:avLst/>
            </a:prstGeom>
          </p:spPr>
        </p:pic>
      </p:grpSp>
      <p:sp>
        <p:nvSpPr>
          <p:cNvPr id="8" name="object 8"/>
          <p:cNvSpPr txBox="1"/>
          <p:nvPr/>
        </p:nvSpPr>
        <p:spPr>
          <a:xfrm>
            <a:off x="1510030" y="2744520"/>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grpSp>
        <p:nvGrpSpPr>
          <p:cNvPr id="9" name="object 9"/>
          <p:cNvGrpSpPr/>
          <p:nvPr/>
        </p:nvGrpSpPr>
        <p:grpSpPr>
          <a:xfrm>
            <a:off x="673506" y="1985391"/>
            <a:ext cx="453390" cy="885190"/>
            <a:chOff x="673506" y="1985391"/>
            <a:chExt cx="453390" cy="885190"/>
          </a:xfrm>
        </p:grpSpPr>
        <p:sp>
          <p:nvSpPr>
            <p:cNvPr id="10" name="object 10"/>
            <p:cNvSpPr/>
            <p:nvPr/>
          </p:nvSpPr>
          <p:spPr>
            <a:xfrm>
              <a:off x="1063498" y="2416048"/>
              <a:ext cx="0" cy="340995"/>
            </a:xfrm>
            <a:custGeom>
              <a:avLst/>
              <a:gdLst/>
              <a:ahLst/>
              <a:cxnLst/>
              <a:rect l="l" t="t" r="r" b="b"/>
              <a:pathLst>
                <a:path h="340994">
                  <a:moveTo>
                    <a:pt x="0" y="0"/>
                  </a:moveTo>
                  <a:lnTo>
                    <a:pt x="0" y="340652"/>
                  </a:lnTo>
                </a:path>
              </a:pathLst>
            </a:custGeom>
            <a:ln w="12701">
              <a:solidFill>
                <a:srgbClr val="00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999236" y="2742971"/>
              <a:ext cx="127215" cy="127228"/>
            </a:xfrm>
            <a:prstGeom prst="rect">
              <a:avLst/>
            </a:prstGeom>
          </p:spPr>
        </p:pic>
        <p:sp>
          <p:nvSpPr>
            <p:cNvPr id="12" name="object 12"/>
            <p:cNvSpPr/>
            <p:nvPr/>
          </p:nvSpPr>
          <p:spPr>
            <a:xfrm>
              <a:off x="737108" y="1991741"/>
              <a:ext cx="635" cy="768985"/>
            </a:xfrm>
            <a:custGeom>
              <a:avLst/>
              <a:gdLst/>
              <a:ahLst/>
              <a:cxnLst/>
              <a:rect l="l" t="t" r="r" b="b"/>
              <a:pathLst>
                <a:path w="634" h="768985">
                  <a:moveTo>
                    <a:pt x="12" y="0"/>
                  </a:moveTo>
                  <a:lnTo>
                    <a:pt x="0" y="768426"/>
                  </a:lnTo>
                </a:path>
              </a:pathLst>
            </a:custGeom>
            <a:ln w="12701">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673506" y="2742730"/>
              <a:ext cx="127215" cy="127215"/>
            </a:xfrm>
            <a:prstGeom prst="rect">
              <a:avLst/>
            </a:prstGeom>
          </p:spPr>
        </p:pic>
      </p:grpSp>
      <p:sp>
        <p:nvSpPr>
          <p:cNvPr id="14" name="object 14"/>
          <p:cNvSpPr txBox="1"/>
          <p:nvPr/>
        </p:nvSpPr>
        <p:spPr>
          <a:xfrm>
            <a:off x="698093" y="2744216"/>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pic>
        <p:nvPicPr>
          <p:cNvPr id="15" name="object 15"/>
          <p:cNvPicPr/>
          <p:nvPr/>
        </p:nvPicPr>
        <p:blipFill>
          <a:blip r:embed="rId6" cstate="print"/>
          <a:stretch>
            <a:fillRect/>
          </a:stretch>
        </p:blipFill>
        <p:spPr>
          <a:xfrm>
            <a:off x="963180" y="1113218"/>
            <a:ext cx="127215" cy="335089"/>
          </a:xfrm>
          <a:prstGeom prst="rect">
            <a:avLst/>
          </a:prstGeom>
        </p:spPr>
      </p:pic>
      <p:sp>
        <p:nvSpPr>
          <p:cNvPr id="16" name="object 16"/>
          <p:cNvSpPr txBox="1"/>
          <p:nvPr/>
        </p:nvSpPr>
        <p:spPr>
          <a:xfrm>
            <a:off x="969365" y="1113866"/>
            <a:ext cx="11620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10</a:t>
            </a:r>
            <a:endParaRPr sz="700">
              <a:latin typeface="Montserrat"/>
              <a:cs typeface="Montserrat"/>
            </a:endParaRPr>
          </a:p>
        </p:txBody>
      </p:sp>
      <p:grpSp>
        <p:nvGrpSpPr>
          <p:cNvPr id="17" name="object 17"/>
          <p:cNvGrpSpPr/>
          <p:nvPr/>
        </p:nvGrpSpPr>
        <p:grpSpPr>
          <a:xfrm>
            <a:off x="210261" y="1327975"/>
            <a:ext cx="314960" cy="314325"/>
            <a:chOff x="210261" y="1327975"/>
            <a:chExt cx="314960" cy="314325"/>
          </a:xfrm>
        </p:grpSpPr>
        <p:sp>
          <p:nvSpPr>
            <p:cNvPr id="18" name="object 18"/>
            <p:cNvSpPr/>
            <p:nvPr/>
          </p:nvSpPr>
          <p:spPr>
            <a:xfrm>
              <a:off x="272834" y="1520317"/>
              <a:ext cx="246379" cy="115570"/>
            </a:xfrm>
            <a:custGeom>
              <a:avLst/>
              <a:gdLst/>
              <a:ahLst/>
              <a:cxnLst/>
              <a:rect l="l" t="t" r="r" b="b"/>
              <a:pathLst>
                <a:path w="246379" h="115569">
                  <a:moveTo>
                    <a:pt x="245783" y="0"/>
                  </a:moveTo>
                  <a:lnTo>
                    <a:pt x="112801" y="115061"/>
                  </a:lnTo>
                  <a:lnTo>
                    <a:pt x="0" y="115061"/>
                  </a:lnTo>
                </a:path>
              </a:pathLst>
            </a:custGeom>
            <a:ln w="12701">
              <a:solidFill>
                <a:srgbClr val="000000"/>
              </a:solidFill>
            </a:ln>
          </p:spPr>
          <p:txBody>
            <a:bodyPr wrap="square" lIns="0" tIns="0" rIns="0" bIns="0" rtlCol="0"/>
            <a:lstStyle/>
            <a:p>
              <a:endParaRPr/>
            </a:p>
          </p:txBody>
        </p:sp>
        <p:pic>
          <p:nvPicPr>
            <p:cNvPr id="19" name="object 19"/>
            <p:cNvPicPr/>
            <p:nvPr/>
          </p:nvPicPr>
          <p:blipFill>
            <a:blip r:embed="rId7" cstate="print"/>
            <a:stretch>
              <a:fillRect/>
            </a:stretch>
          </p:blipFill>
          <p:spPr>
            <a:xfrm>
              <a:off x="210261" y="1327975"/>
              <a:ext cx="127215" cy="127254"/>
            </a:xfrm>
            <a:prstGeom prst="rect">
              <a:avLst/>
            </a:prstGeom>
          </p:spPr>
        </p:pic>
      </p:grpSp>
      <p:sp>
        <p:nvSpPr>
          <p:cNvPr id="20" name="object 20"/>
          <p:cNvSpPr txBox="1"/>
          <p:nvPr/>
        </p:nvSpPr>
        <p:spPr>
          <a:xfrm>
            <a:off x="234492" y="1328674"/>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9</a:t>
            </a:r>
            <a:endParaRPr sz="700">
              <a:latin typeface="Montserrat"/>
              <a:cs typeface="Montserrat"/>
            </a:endParaRPr>
          </a:p>
        </p:txBody>
      </p:sp>
      <p:pic>
        <p:nvPicPr>
          <p:cNvPr id="21" name="object 21"/>
          <p:cNvPicPr/>
          <p:nvPr/>
        </p:nvPicPr>
        <p:blipFill>
          <a:blip r:embed="rId8" cstate="print"/>
          <a:stretch>
            <a:fillRect/>
          </a:stretch>
        </p:blipFill>
        <p:spPr>
          <a:xfrm>
            <a:off x="210261" y="1572450"/>
            <a:ext cx="127215" cy="127126"/>
          </a:xfrm>
          <a:prstGeom prst="rect">
            <a:avLst/>
          </a:prstGeom>
        </p:spPr>
      </p:pic>
      <p:sp>
        <p:nvSpPr>
          <p:cNvPr id="22" name="object 22"/>
          <p:cNvSpPr txBox="1"/>
          <p:nvPr/>
        </p:nvSpPr>
        <p:spPr>
          <a:xfrm>
            <a:off x="232968" y="1573530"/>
            <a:ext cx="8191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8</a:t>
            </a:r>
            <a:endParaRPr sz="700">
              <a:latin typeface="Montserrat"/>
              <a:cs typeface="Montserrat"/>
            </a:endParaRPr>
          </a:p>
        </p:txBody>
      </p:sp>
      <p:grpSp>
        <p:nvGrpSpPr>
          <p:cNvPr id="23" name="object 23"/>
          <p:cNvGrpSpPr/>
          <p:nvPr/>
        </p:nvGrpSpPr>
        <p:grpSpPr>
          <a:xfrm>
            <a:off x="2433701" y="2534932"/>
            <a:ext cx="685800" cy="127635"/>
            <a:chOff x="2433701" y="2534932"/>
            <a:chExt cx="685800" cy="127635"/>
          </a:xfrm>
        </p:grpSpPr>
        <p:sp>
          <p:nvSpPr>
            <p:cNvPr id="24" name="object 24"/>
            <p:cNvSpPr/>
            <p:nvPr/>
          </p:nvSpPr>
          <p:spPr>
            <a:xfrm>
              <a:off x="2440051" y="2597886"/>
              <a:ext cx="572770" cy="0"/>
            </a:xfrm>
            <a:custGeom>
              <a:avLst/>
              <a:gdLst/>
              <a:ahLst/>
              <a:cxnLst/>
              <a:rect l="l" t="t" r="r" b="b"/>
              <a:pathLst>
                <a:path w="572769">
                  <a:moveTo>
                    <a:pt x="0" y="0"/>
                  </a:moveTo>
                  <a:lnTo>
                    <a:pt x="572643" y="0"/>
                  </a:lnTo>
                </a:path>
              </a:pathLst>
            </a:custGeom>
            <a:ln w="12701">
              <a:solidFill>
                <a:srgbClr val="000000"/>
              </a:solidFill>
            </a:ln>
          </p:spPr>
          <p:txBody>
            <a:bodyPr wrap="square" lIns="0" tIns="0" rIns="0" bIns="0" rtlCol="0"/>
            <a:lstStyle/>
            <a:p>
              <a:endParaRPr/>
            </a:p>
          </p:txBody>
        </p:sp>
        <p:pic>
          <p:nvPicPr>
            <p:cNvPr id="25" name="object 25"/>
            <p:cNvPicPr/>
            <p:nvPr/>
          </p:nvPicPr>
          <p:blipFill>
            <a:blip r:embed="rId9" cstate="print"/>
            <a:stretch>
              <a:fillRect/>
            </a:stretch>
          </p:blipFill>
          <p:spPr>
            <a:xfrm>
              <a:off x="2992056" y="2534932"/>
              <a:ext cx="127126" cy="127215"/>
            </a:xfrm>
            <a:prstGeom prst="rect">
              <a:avLst/>
            </a:prstGeom>
          </p:spPr>
        </p:pic>
      </p:grpSp>
      <p:sp>
        <p:nvSpPr>
          <p:cNvPr id="26" name="object 26"/>
          <p:cNvSpPr txBox="1"/>
          <p:nvPr/>
        </p:nvSpPr>
        <p:spPr>
          <a:xfrm>
            <a:off x="3027933" y="2536342"/>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27" name="object 27"/>
          <p:cNvGrpSpPr/>
          <p:nvPr/>
        </p:nvGrpSpPr>
        <p:grpSpPr>
          <a:xfrm>
            <a:off x="215023" y="1935352"/>
            <a:ext cx="1061085" cy="819785"/>
            <a:chOff x="215023" y="1935352"/>
            <a:chExt cx="1061085" cy="819785"/>
          </a:xfrm>
        </p:grpSpPr>
        <p:sp>
          <p:nvSpPr>
            <p:cNvPr id="28" name="object 28"/>
            <p:cNvSpPr/>
            <p:nvPr/>
          </p:nvSpPr>
          <p:spPr>
            <a:xfrm>
              <a:off x="283590" y="1994915"/>
              <a:ext cx="243204" cy="0"/>
            </a:xfrm>
            <a:custGeom>
              <a:avLst/>
              <a:gdLst/>
              <a:ahLst/>
              <a:cxnLst/>
              <a:rect l="l" t="t" r="r" b="b"/>
              <a:pathLst>
                <a:path w="243204">
                  <a:moveTo>
                    <a:pt x="242862" y="0"/>
                  </a:moveTo>
                  <a:lnTo>
                    <a:pt x="0" y="0"/>
                  </a:lnTo>
                </a:path>
              </a:pathLst>
            </a:custGeom>
            <a:ln w="12701">
              <a:solidFill>
                <a:srgbClr val="000000"/>
              </a:solidFill>
            </a:ln>
          </p:spPr>
          <p:txBody>
            <a:bodyPr wrap="square" lIns="0" tIns="0" rIns="0" bIns="0" rtlCol="0"/>
            <a:lstStyle/>
            <a:p>
              <a:endParaRPr/>
            </a:p>
          </p:txBody>
        </p:sp>
        <p:sp>
          <p:nvSpPr>
            <p:cNvPr id="29" name="object 29"/>
            <p:cNvSpPr/>
            <p:nvPr/>
          </p:nvSpPr>
          <p:spPr>
            <a:xfrm>
              <a:off x="1250225" y="2508630"/>
              <a:ext cx="25400" cy="246379"/>
            </a:xfrm>
            <a:custGeom>
              <a:avLst/>
              <a:gdLst/>
              <a:ahLst/>
              <a:cxnLst/>
              <a:rect l="l" t="t" r="r" b="b"/>
              <a:pathLst>
                <a:path w="25400" h="246380">
                  <a:moveTo>
                    <a:pt x="0" y="246265"/>
                  </a:moveTo>
                  <a:lnTo>
                    <a:pt x="25401" y="246265"/>
                  </a:lnTo>
                  <a:lnTo>
                    <a:pt x="25401" y="0"/>
                  </a:lnTo>
                  <a:lnTo>
                    <a:pt x="0" y="0"/>
                  </a:lnTo>
                  <a:lnTo>
                    <a:pt x="0" y="246265"/>
                  </a:lnTo>
                  <a:close/>
                </a:path>
              </a:pathLst>
            </a:custGeom>
            <a:solidFill>
              <a:srgbClr val="FFFFFF"/>
            </a:solidFill>
          </p:spPr>
          <p:txBody>
            <a:bodyPr wrap="square" lIns="0" tIns="0" rIns="0" bIns="0" rtlCol="0"/>
            <a:lstStyle/>
            <a:p>
              <a:endParaRPr/>
            </a:p>
          </p:txBody>
        </p:sp>
        <p:sp>
          <p:nvSpPr>
            <p:cNvPr id="30" name="object 30"/>
            <p:cNvSpPr/>
            <p:nvPr/>
          </p:nvSpPr>
          <p:spPr>
            <a:xfrm>
              <a:off x="215023" y="1935352"/>
              <a:ext cx="118110" cy="118110"/>
            </a:xfrm>
            <a:custGeom>
              <a:avLst/>
              <a:gdLst/>
              <a:ahLst/>
              <a:cxnLst/>
              <a:rect l="l" t="t" r="r" b="b"/>
              <a:pathLst>
                <a:path w="118110" h="118110">
                  <a:moveTo>
                    <a:pt x="58851" y="0"/>
                  </a:moveTo>
                  <a:lnTo>
                    <a:pt x="35940" y="4699"/>
                  </a:lnTo>
                  <a:lnTo>
                    <a:pt x="17233" y="17272"/>
                  </a:lnTo>
                  <a:lnTo>
                    <a:pt x="4622" y="35941"/>
                  </a:lnTo>
                  <a:lnTo>
                    <a:pt x="0" y="58928"/>
                  </a:lnTo>
                  <a:lnTo>
                    <a:pt x="4622" y="81787"/>
                  </a:lnTo>
                  <a:lnTo>
                    <a:pt x="17233" y="100456"/>
                  </a:lnTo>
                  <a:lnTo>
                    <a:pt x="35940" y="113156"/>
                  </a:lnTo>
                  <a:lnTo>
                    <a:pt x="58851" y="117729"/>
                  </a:lnTo>
                  <a:lnTo>
                    <a:pt x="81749" y="113156"/>
                  </a:lnTo>
                  <a:lnTo>
                    <a:pt x="100457" y="100456"/>
                  </a:lnTo>
                  <a:lnTo>
                    <a:pt x="113068" y="81787"/>
                  </a:lnTo>
                  <a:lnTo>
                    <a:pt x="117690" y="58928"/>
                  </a:lnTo>
                  <a:lnTo>
                    <a:pt x="113068" y="35941"/>
                  </a:lnTo>
                  <a:lnTo>
                    <a:pt x="100457" y="17272"/>
                  </a:lnTo>
                  <a:lnTo>
                    <a:pt x="81749" y="4699"/>
                  </a:lnTo>
                  <a:lnTo>
                    <a:pt x="58851" y="0"/>
                  </a:lnTo>
                  <a:close/>
                </a:path>
              </a:pathLst>
            </a:custGeom>
            <a:solidFill>
              <a:srgbClr val="000000"/>
            </a:solidFill>
          </p:spPr>
          <p:txBody>
            <a:bodyPr wrap="square" lIns="0" tIns="0" rIns="0" bIns="0" rtlCol="0"/>
            <a:lstStyle/>
            <a:p>
              <a:endParaRPr/>
            </a:p>
          </p:txBody>
        </p:sp>
      </p:grpSp>
      <p:sp>
        <p:nvSpPr>
          <p:cNvPr id="31" name="object 31"/>
          <p:cNvSpPr txBox="1"/>
          <p:nvPr/>
        </p:nvSpPr>
        <p:spPr>
          <a:xfrm>
            <a:off x="234797" y="1931619"/>
            <a:ext cx="7810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7</a:t>
            </a:r>
            <a:endParaRPr sz="700">
              <a:latin typeface="Montserrat"/>
              <a:cs typeface="Montserrat"/>
            </a:endParaRPr>
          </a:p>
        </p:txBody>
      </p:sp>
      <p:grpSp>
        <p:nvGrpSpPr>
          <p:cNvPr id="32" name="object 32"/>
          <p:cNvGrpSpPr/>
          <p:nvPr/>
        </p:nvGrpSpPr>
        <p:grpSpPr>
          <a:xfrm>
            <a:off x="1198651" y="2508630"/>
            <a:ext cx="127635" cy="361950"/>
            <a:chOff x="1198651" y="2508630"/>
            <a:chExt cx="127635" cy="361950"/>
          </a:xfrm>
        </p:grpSpPr>
        <p:sp>
          <p:nvSpPr>
            <p:cNvPr id="33" name="object 33"/>
            <p:cNvSpPr/>
            <p:nvPr/>
          </p:nvSpPr>
          <p:spPr>
            <a:xfrm>
              <a:off x="1256575" y="2508630"/>
              <a:ext cx="12700" cy="246379"/>
            </a:xfrm>
            <a:custGeom>
              <a:avLst/>
              <a:gdLst/>
              <a:ahLst/>
              <a:cxnLst/>
              <a:rect l="l" t="t" r="r" b="b"/>
              <a:pathLst>
                <a:path w="12700" h="246380">
                  <a:moveTo>
                    <a:pt x="0" y="246265"/>
                  </a:moveTo>
                  <a:lnTo>
                    <a:pt x="12701" y="246265"/>
                  </a:lnTo>
                  <a:lnTo>
                    <a:pt x="12701" y="0"/>
                  </a:lnTo>
                  <a:lnTo>
                    <a:pt x="0" y="0"/>
                  </a:lnTo>
                  <a:lnTo>
                    <a:pt x="0" y="246265"/>
                  </a:lnTo>
                  <a:close/>
                </a:path>
              </a:pathLst>
            </a:custGeom>
            <a:solidFill>
              <a:srgbClr val="000000"/>
            </a:solidFill>
          </p:spPr>
          <p:txBody>
            <a:bodyPr wrap="square" lIns="0" tIns="0" rIns="0" bIns="0" rtlCol="0"/>
            <a:lstStyle/>
            <a:p>
              <a:endParaRPr/>
            </a:p>
          </p:txBody>
        </p:sp>
        <p:sp>
          <p:nvSpPr>
            <p:cNvPr id="34" name="object 34"/>
            <p:cNvSpPr/>
            <p:nvPr/>
          </p:nvSpPr>
          <p:spPr>
            <a:xfrm>
              <a:off x="1203413" y="2747733"/>
              <a:ext cx="118110" cy="118110"/>
            </a:xfrm>
            <a:custGeom>
              <a:avLst/>
              <a:gdLst/>
              <a:ahLst/>
              <a:cxnLst/>
              <a:rect l="l" t="t" r="r" b="b"/>
              <a:pathLst>
                <a:path w="118109" h="118110">
                  <a:moveTo>
                    <a:pt x="58851" y="0"/>
                  </a:moveTo>
                  <a:lnTo>
                    <a:pt x="35953" y="4622"/>
                  </a:lnTo>
                  <a:lnTo>
                    <a:pt x="17246" y="17233"/>
                  </a:lnTo>
                  <a:lnTo>
                    <a:pt x="4622" y="35940"/>
                  </a:lnTo>
                  <a:lnTo>
                    <a:pt x="0" y="58851"/>
                  </a:lnTo>
                  <a:lnTo>
                    <a:pt x="4622" y="81749"/>
                  </a:lnTo>
                  <a:lnTo>
                    <a:pt x="17246" y="100456"/>
                  </a:lnTo>
                  <a:lnTo>
                    <a:pt x="35953" y="113068"/>
                  </a:lnTo>
                  <a:lnTo>
                    <a:pt x="58851" y="117703"/>
                  </a:lnTo>
                  <a:lnTo>
                    <a:pt x="81699" y="113068"/>
                  </a:lnTo>
                  <a:lnTo>
                    <a:pt x="100495" y="100456"/>
                  </a:lnTo>
                  <a:lnTo>
                    <a:pt x="113068" y="81749"/>
                  </a:lnTo>
                  <a:lnTo>
                    <a:pt x="117767" y="58851"/>
                  </a:lnTo>
                  <a:lnTo>
                    <a:pt x="113068" y="35940"/>
                  </a:lnTo>
                  <a:lnTo>
                    <a:pt x="100495" y="17233"/>
                  </a:lnTo>
                  <a:lnTo>
                    <a:pt x="81699" y="4622"/>
                  </a:lnTo>
                  <a:lnTo>
                    <a:pt x="58851" y="0"/>
                  </a:lnTo>
                  <a:close/>
                </a:path>
              </a:pathLst>
            </a:custGeom>
            <a:solidFill>
              <a:srgbClr val="000000"/>
            </a:solidFill>
          </p:spPr>
          <p:txBody>
            <a:bodyPr wrap="square" lIns="0" tIns="0" rIns="0" bIns="0" rtlCol="0"/>
            <a:lstStyle/>
            <a:p>
              <a:endParaRPr/>
            </a:p>
          </p:txBody>
        </p:sp>
        <p:sp>
          <p:nvSpPr>
            <p:cNvPr id="35" name="object 35"/>
            <p:cNvSpPr/>
            <p:nvPr/>
          </p:nvSpPr>
          <p:spPr>
            <a:xfrm>
              <a:off x="1203413" y="2747733"/>
              <a:ext cx="118110" cy="118110"/>
            </a:xfrm>
            <a:custGeom>
              <a:avLst/>
              <a:gdLst/>
              <a:ahLst/>
              <a:cxnLst/>
              <a:rect l="l" t="t" r="r" b="b"/>
              <a:pathLst>
                <a:path w="118109" h="118110">
                  <a:moveTo>
                    <a:pt x="58851" y="0"/>
                  </a:moveTo>
                  <a:lnTo>
                    <a:pt x="35953" y="4622"/>
                  </a:lnTo>
                  <a:lnTo>
                    <a:pt x="17246" y="17233"/>
                  </a:lnTo>
                  <a:lnTo>
                    <a:pt x="4622" y="35940"/>
                  </a:lnTo>
                  <a:lnTo>
                    <a:pt x="0" y="58851"/>
                  </a:lnTo>
                  <a:lnTo>
                    <a:pt x="4622" y="81749"/>
                  </a:lnTo>
                  <a:lnTo>
                    <a:pt x="17246" y="100456"/>
                  </a:lnTo>
                  <a:lnTo>
                    <a:pt x="35953" y="113068"/>
                  </a:lnTo>
                  <a:lnTo>
                    <a:pt x="58851" y="117703"/>
                  </a:lnTo>
                  <a:lnTo>
                    <a:pt x="81699" y="113068"/>
                  </a:lnTo>
                  <a:lnTo>
                    <a:pt x="100495" y="100456"/>
                  </a:lnTo>
                  <a:lnTo>
                    <a:pt x="113068" y="81749"/>
                  </a:lnTo>
                  <a:lnTo>
                    <a:pt x="117767" y="58851"/>
                  </a:lnTo>
                  <a:lnTo>
                    <a:pt x="113068" y="35940"/>
                  </a:lnTo>
                  <a:lnTo>
                    <a:pt x="100495" y="17233"/>
                  </a:lnTo>
                  <a:lnTo>
                    <a:pt x="81699" y="4622"/>
                  </a:lnTo>
                  <a:lnTo>
                    <a:pt x="58851" y="0"/>
                  </a:lnTo>
                  <a:close/>
                </a:path>
              </a:pathLst>
            </a:custGeom>
            <a:ln w="9525">
              <a:solidFill>
                <a:srgbClr val="000000"/>
              </a:solidFill>
            </a:ln>
          </p:spPr>
          <p:txBody>
            <a:bodyPr wrap="square" lIns="0" tIns="0" rIns="0" bIns="0" rtlCol="0"/>
            <a:lstStyle/>
            <a:p>
              <a:endParaRPr/>
            </a:p>
          </p:txBody>
        </p:sp>
      </p:grpSp>
      <p:sp>
        <p:nvSpPr>
          <p:cNvPr id="36" name="object 36"/>
          <p:cNvSpPr txBox="1"/>
          <p:nvPr/>
        </p:nvSpPr>
        <p:spPr>
          <a:xfrm>
            <a:off x="1025448" y="2744520"/>
            <a:ext cx="278765" cy="132080"/>
          </a:xfrm>
          <a:prstGeom prst="rect">
            <a:avLst/>
          </a:prstGeom>
        </p:spPr>
        <p:txBody>
          <a:bodyPr vert="horz" wrap="square" lIns="0" tIns="12065" rIns="0" bIns="0" rtlCol="0">
            <a:spAutoFit/>
          </a:bodyPr>
          <a:lstStyle/>
          <a:p>
            <a:pPr marL="12700">
              <a:lnSpc>
                <a:spcPct val="100000"/>
              </a:lnSpc>
              <a:spcBef>
                <a:spcPts val="95"/>
              </a:spcBef>
              <a:tabLst>
                <a:tab pos="207010" algn="l"/>
              </a:tabLst>
            </a:pPr>
            <a:r>
              <a:rPr sz="700" spc="-50" dirty="0">
                <a:solidFill>
                  <a:srgbClr val="FFFFFF"/>
                </a:solidFill>
                <a:latin typeface="Montserrat"/>
                <a:cs typeface="Montserrat"/>
              </a:rPr>
              <a:t>5</a:t>
            </a:r>
            <a:r>
              <a:rPr sz="700" dirty="0">
                <a:solidFill>
                  <a:srgbClr val="FFFFFF"/>
                </a:solidFill>
                <a:latin typeface="Montserrat"/>
                <a:cs typeface="Montserrat"/>
              </a:rPr>
              <a:t>	</a:t>
            </a:r>
            <a:r>
              <a:rPr sz="700" spc="-50" dirty="0">
                <a:solidFill>
                  <a:srgbClr val="FFFFFF"/>
                </a:solidFill>
                <a:latin typeface="Montserrat"/>
                <a:cs typeface="Montserrat"/>
              </a:rPr>
              <a:t>4</a:t>
            </a:r>
            <a:endParaRPr sz="700">
              <a:latin typeface="Montserrat"/>
              <a:cs typeface="Montserrat"/>
            </a:endParaRPr>
          </a:p>
        </p:txBody>
      </p:sp>
      <p:grpSp>
        <p:nvGrpSpPr>
          <p:cNvPr id="37" name="object 37"/>
          <p:cNvGrpSpPr/>
          <p:nvPr/>
        </p:nvGrpSpPr>
        <p:grpSpPr>
          <a:xfrm>
            <a:off x="1866328" y="2056130"/>
            <a:ext cx="150495" cy="814069"/>
            <a:chOff x="1866328" y="2056130"/>
            <a:chExt cx="150495" cy="814069"/>
          </a:xfrm>
        </p:grpSpPr>
        <p:sp>
          <p:nvSpPr>
            <p:cNvPr id="38" name="object 38"/>
            <p:cNvSpPr/>
            <p:nvPr/>
          </p:nvSpPr>
          <p:spPr>
            <a:xfrm>
              <a:off x="1930527" y="2062480"/>
              <a:ext cx="80010" cy="692150"/>
            </a:xfrm>
            <a:custGeom>
              <a:avLst/>
              <a:gdLst/>
              <a:ahLst/>
              <a:cxnLst/>
              <a:rect l="l" t="t" r="r" b="b"/>
              <a:pathLst>
                <a:path w="80010" h="692150">
                  <a:moveTo>
                    <a:pt x="79756" y="0"/>
                  </a:moveTo>
                  <a:lnTo>
                    <a:pt x="3810" y="178688"/>
                  </a:lnTo>
                  <a:lnTo>
                    <a:pt x="0" y="691540"/>
                  </a:lnTo>
                </a:path>
              </a:pathLst>
            </a:custGeom>
            <a:ln w="12701">
              <a:solidFill>
                <a:srgbClr val="000000"/>
              </a:solidFill>
            </a:ln>
          </p:spPr>
          <p:txBody>
            <a:bodyPr wrap="square" lIns="0" tIns="0" rIns="0" bIns="0" rtlCol="0"/>
            <a:lstStyle/>
            <a:p>
              <a:endParaRPr/>
            </a:p>
          </p:txBody>
        </p:sp>
        <p:pic>
          <p:nvPicPr>
            <p:cNvPr id="39" name="object 39"/>
            <p:cNvPicPr/>
            <p:nvPr/>
          </p:nvPicPr>
          <p:blipFill>
            <a:blip r:embed="rId10" cstate="print"/>
            <a:stretch>
              <a:fillRect/>
            </a:stretch>
          </p:blipFill>
          <p:spPr>
            <a:xfrm>
              <a:off x="1866328" y="2742971"/>
              <a:ext cx="127253" cy="127228"/>
            </a:xfrm>
            <a:prstGeom prst="rect">
              <a:avLst/>
            </a:prstGeom>
          </p:spPr>
        </p:pic>
      </p:grpSp>
      <p:sp>
        <p:nvSpPr>
          <p:cNvPr id="40" name="object 40"/>
          <p:cNvSpPr txBox="1"/>
          <p:nvPr/>
        </p:nvSpPr>
        <p:spPr>
          <a:xfrm>
            <a:off x="1892554" y="2744520"/>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sp>
        <p:nvSpPr>
          <p:cNvPr id="41" name="object 41"/>
          <p:cNvSpPr/>
          <p:nvPr/>
        </p:nvSpPr>
        <p:spPr>
          <a:xfrm>
            <a:off x="322199" y="1392174"/>
            <a:ext cx="375920" cy="64135"/>
          </a:xfrm>
          <a:custGeom>
            <a:avLst/>
            <a:gdLst/>
            <a:ahLst/>
            <a:cxnLst/>
            <a:rect l="l" t="t" r="r" b="b"/>
            <a:pathLst>
              <a:path w="375920" h="64134">
                <a:moveTo>
                  <a:pt x="375793" y="64134"/>
                </a:moveTo>
                <a:lnTo>
                  <a:pt x="204254" y="0"/>
                </a:lnTo>
                <a:lnTo>
                  <a:pt x="0" y="0"/>
                </a:lnTo>
              </a:path>
            </a:pathLst>
          </a:custGeom>
          <a:ln w="12701">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NÚMEROS</a:t>
            </a:r>
            <a:r>
              <a:rPr spc="-5" dirty="0"/>
              <a:t> </a:t>
            </a:r>
            <a:r>
              <a:rPr dirty="0"/>
              <a:t>DE</a:t>
            </a:r>
            <a:r>
              <a:rPr spc="-10" dirty="0"/>
              <a:t> IDENTIFICACIÓN</a:t>
            </a:r>
            <a:r>
              <a:rPr spc="45" dirty="0"/>
              <a:t> </a:t>
            </a:r>
            <a:r>
              <a:rPr dirty="0"/>
              <a:t>DEL</a:t>
            </a:r>
            <a:r>
              <a:rPr spc="-15" dirty="0"/>
              <a:t> </a:t>
            </a:r>
            <a:r>
              <a:rPr spc="-10" dirty="0"/>
              <a:t>VEHÍCULO</a:t>
            </a:r>
          </a:p>
        </p:txBody>
      </p:sp>
      <p:sp>
        <p:nvSpPr>
          <p:cNvPr id="3" name="object 3"/>
          <p:cNvSpPr txBox="1"/>
          <p:nvPr/>
        </p:nvSpPr>
        <p:spPr>
          <a:xfrm>
            <a:off x="271678" y="2629306"/>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número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VIN</a:t>
            </a:r>
            <a:r>
              <a:rPr sz="700" spc="120"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4" dirty="0">
                <a:solidFill>
                  <a:srgbClr val="221F1F"/>
                </a:solidFill>
                <a:latin typeface="Montserrat"/>
                <a:cs typeface="Montserrat"/>
              </a:rPr>
              <a:t> </a:t>
            </a:r>
            <a:r>
              <a:rPr sz="700" dirty="0">
                <a:solidFill>
                  <a:srgbClr val="221F1F"/>
                </a:solidFill>
                <a:latin typeface="Montserrat"/>
                <a:cs typeface="Montserrat"/>
              </a:rPr>
              <a:t>al</a:t>
            </a:r>
            <a:r>
              <a:rPr sz="700" spc="114" dirty="0">
                <a:solidFill>
                  <a:srgbClr val="221F1F"/>
                </a:solidFill>
                <a:latin typeface="Montserrat"/>
                <a:cs typeface="Montserrat"/>
              </a:rPr>
              <a:t> </a:t>
            </a:r>
            <a:r>
              <a:rPr sz="700" dirty="0">
                <a:solidFill>
                  <a:srgbClr val="221F1F"/>
                </a:solidFill>
                <a:latin typeface="Montserrat"/>
                <a:cs typeface="Montserrat"/>
              </a:rPr>
              <a:t>lado</a:t>
            </a:r>
            <a:r>
              <a:rPr sz="700" spc="120" dirty="0">
                <a:solidFill>
                  <a:srgbClr val="221F1F"/>
                </a:solidFill>
                <a:latin typeface="Montserrat"/>
                <a:cs typeface="Montserrat"/>
              </a:rPr>
              <a:t> </a:t>
            </a:r>
            <a:r>
              <a:rPr sz="700" spc="-10" dirty="0">
                <a:solidFill>
                  <a:srgbClr val="221F1F"/>
                </a:solidFill>
                <a:latin typeface="Montserrat"/>
                <a:cs typeface="Montserrat"/>
              </a:rPr>
              <a:t>derecho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75" dirty="0">
                <a:solidFill>
                  <a:srgbClr val="221F1F"/>
                </a:solidFill>
                <a:latin typeface="Montserrat"/>
                <a:cs typeface="Montserrat"/>
              </a:rPr>
              <a:t> </a:t>
            </a:r>
            <a:r>
              <a:rPr sz="700" dirty="0">
                <a:solidFill>
                  <a:srgbClr val="221F1F"/>
                </a:solidFill>
                <a:latin typeface="Montserrat"/>
                <a:cs typeface="Montserrat"/>
              </a:rPr>
              <a:t>columna</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dirección</a:t>
            </a:r>
            <a:r>
              <a:rPr sz="700" spc="484" dirty="0">
                <a:solidFill>
                  <a:srgbClr val="221F1F"/>
                </a:solidFill>
                <a:latin typeface="Montserrat"/>
                <a:cs typeface="Montserrat"/>
              </a:rPr>
              <a:t> </a:t>
            </a:r>
            <a:r>
              <a:rPr sz="700" dirty="0">
                <a:solidFill>
                  <a:srgbClr val="221F1F"/>
                </a:solidFill>
                <a:latin typeface="Montserrat"/>
                <a:cs typeface="Montserrat"/>
              </a:rPr>
              <a:t>(canuto).</a:t>
            </a:r>
            <a:r>
              <a:rPr sz="700" spc="47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acceder</a:t>
            </a:r>
            <a:r>
              <a:rPr sz="700" spc="254" dirty="0">
                <a:solidFill>
                  <a:srgbClr val="221F1F"/>
                </a:solidFill>
                <a:latin typeface="Montserrat"/>
                <a:cs typeface="Montserrat"/>
              </a:rPr>
              <a:t> </a:t>
            </a:r>
            <a:r>
              <a:rPr sz="700" dirty="0">
                <a:solidFill>
                  <a:srgbClr val="221F1F"/>
                </a:solidFill>
                <a:latin typeface="Montserrat"/>
                <a:cs typeface="Montserrat"/>
              </a:rPr>
              <a:t>a</a:t>
            </a:r>
            <a:r>
              <a:rPr sz="700" spc="270" dirty="0">
                <a:solidFill>
                  <a:srgbClr val="221F1F"/>
                </a:solidFill>
                <a:latin typeface="Montserrat"/>
                <a:cs typeface="Montserrat"/>
              </a:rPr>
              <a:t> </a:t>
            </a:r>
            <a:r>
              <a:rPr sz="700" dirty="0">
                <a:solidFill>
                  <a:srgbClr val="221F1F"/>
                </a:solidFill>
                <a:latin typeface="Montserrat"/>
                <a:cs typeface="Montserrat"/>
              </a:rPr>
              <a:t>este,</a:t>
            </a:r>
            <a:r>
              <a:rPr sz="700" spc="254" dirty="0">
                <a:solidFill>
                  <a:srgbClr val="221F1F"/>
                </a:solidFill>
                <a:latin typeface="Montserrat"/>
                <a:cs typeface="Montserrat"/>
              </a:rPr>
              <a:t> </a:t>
            </a:r>
            <a:r>
              <a:rPr sz="700" dirty="0">
                <a:solidFill>
                  <a:srgbClr val="221F1F"/>
                </a:solidFill>
                <a:latin typeface="Montserrat"/>
                <a:cs typeface="Montserrat"/>
              </a:rPr>
              <a:t>simplemente</a:t>
            </a:r>
            <a:r>
              <a:rPr sz="700" spc="265" dirty="0">
                <a:solidFill>
                  <a:srgbClr val="221F1F"/>
                </a:solidFill>
                <a:latin typeface="Montserrat"/>
                <a:cs typeface="Montserrat"/>
              </a:rPr>
              <a:t> </a:t>
            </a:r>
            <a:r>
              <a:rPr sz="700" dirty="0">
                <a:solidFill>
                  <a:srgbClr val="221F1F"/>
                </a:solidFill>
                <a:latin typeface="Montserrat"/>
                <a:cs typeface="Montserrat"/>
              </a:rPr>
              <a:t>gire</a:t>
            </a:r>
            <a:r>
              <a:rPr sz="700" spc="250"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spc="-10" dirty="0">
                <a:solidFill>
                  <a:srgbClr val="221F1F"/>
                </a:solidFill>
                <a:latin typeface="Montserrat"/>
                <a:cs typeface="Montserrat"/>
              </a:rPr>
              <a:t>dirección</a:t>
            </a:r>
            <a:r>
              <a:rPr sz="700" spc="500" dirty="0">
                <a:solidFill>
                  <a:srgbClr val="221F1F"/>
                </a:solidFill>
                <a:latin typeface="Montserrat"/>
                <a:cs typeface="Montserrat"/>
              </a:rPr>
              <a:t> </a:t>
            </a:r>
            <a:r>
              <a:rPr sz="700" dirty="0">
                <a:solidFill>
                  <a:srgbClr val="221F1F"/>
                </a:solidFill>
                <a:latin typeface="Montserrat"/>
                <a:cs typeface="Montserrat"/>
              </a:rPr>
              <a:t>hacia</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izquierda.</a:t>
            </a:r>
            <a:endParaRPr sz="700">
              <a:latin typeface="Montserrat"/>
              <a:cs typeface="Montserrat"/>
            </a:endParaRPr>
          </a:p>
        </p:txBody>
      </p:sp>
      <p:sp>
        <p:nvSpPr>
          <p:cNvPr id="4" name="object 4"/>
          <p:cNvSpPr txBox="1"/>
          <p:nvPr/>
        </p:nvSpPr>
        <p:spPr>
          <a:xfrm>
            <a:off x="2709164" y="2629306"/>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0" dirty="0">
                <a:solidFill>
                  <a:srgbClr val="221F1F"/>
                </a:solidFill>
                <a:latin typeface="Montserrat"/>
                <a:cs typeface="Montserrat"/>
              </a:rPr>
              <a:t> </a:t>
            </a:r>
            <a:r>
              <a:rPr sz="700" dirty="0">
                <a:solidFill>
                  <a:srgbClr val="221F1F"/>
                </a:solidFill>
                <a:latin typeface="Montserrat"/>
                <a:cs typeface="Montserrat"/>
              </a:rPr>
              <a:t>número</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05" dirty="0">
                <a:solidFill>
                  <a:srgbClr val="221F1F"/>
                </a:solidFill>
                <a:latin typeface="Montserrat"/>
                <a:cs typeface="Montserrat"/>
              </a:rPr>
              <a:t> </a:t>
            </a:r>
            <a:r>
              <a:rPr sz="700" dirty="0">
                <a:solidFill>
                  <a:srgbClr val="221F1F"/>
                </a:solidFill>
                <a:latin typeface="Montserrat"/>
                <a:cs typeface="Montserrat"/>
              </a:rPr>
              <a:t>motor</a:t>
            </a:r>
            <a:r>
              <a:rPr sz="700" spc="114"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0" dirty="0">
                <a:solidFill>
                  <a:srgbClr val="221F1F"/>
                </a:solidFill>
                <a:latin typeface="Montserrat"/>
                <a:cs typeface="Montserrat"/>
              </a:rPr>
              <a:t> </a:t>
            </a:r>
            <a:r>
              <a:rPr sz="700" dirty="0">
                <a:solidFill>
                  <a:srgbClr val="221F1F"/>
                </a:solidFill>
                <a:latin typeface="Montserrat"/>
                <a:cs typeface="Montserrat"/>
              </a:rPr>
              <a:t>en</a:t>
            </a:r>
            <a:r>
              <a:rPr sz="700" spc="105" dirty="0">
                <a:solidFill>
                  <a:srgbClr val="221F1F"/>
                </a:solidFill>
                <a:latin typeface="Montserrat"/>
                <a:cs typeface="Montserrat"/>
              </a:rPr>
              <a:t> </a:t>
            </a:r>
            <a:r>
              <a:rPr sz="700" dirty="0">
                <a:solidFill>
                  <a:srgbClr val="221F1F"/>
                </a:solidFill>
                <a:latin typeface="Montserrat"/>
                <a:cs typeface="Montserrat"/>
              </a:rPr>
              <a:t>la</a:t>
            </a:r>
            <a:r>
              <a:rPr sz="700" spc="105" dirty="0">
                <a:solidFill>
                  <a:srgbClr val="221F1F"/>
                </a:solidFill>
                <a:latin typeface="Montserrat"/>
                <a:cs typeface="Montserrat"/>
              </a:rPr>
              <a:t> </a:t>
            </a:r>
            <a:r>
              <a:rPr sz="700" spc="-10" dirty="0">
                <a:solidFill>
                  <a:srgbClr val="221F1F"/>
                </a:solidFill>
                <a:latin typeface="Montserrat"/>
                <a:cs typeface="Montserrat"/>
              </a:rPr>
              <a:t>carcasa</a:t>
            </a:r>
            <a:r>
              <a:rPr sz="700" spc="500" dirty="0">
                <a:solidFill>
                  <a:srgbClr val="221F1F"/>
                </a:solidFill>
                <a:latin typeface="Montserrat"/>
                <a:cs typeface="Montserrat"/>
              </a:rPr>
              <a:t> </a:t>
            </a:r>
            <a:r>
              <a:rPr sz="700" dirty="0">
                <a:solidFill>
                  <a:srgbClr val="221F1F"/>
                </a:solidFill>
                <a:latin typeface="Montserrat"/>
                <a:cs typeface="Montserrat"/>
              </a:rPr>
              <a:t>derecha</a:t>
            </a:r>
            <a:r>
              <a:rPr sz="700" spc="365" dirty="0">
                <a:solidFill>
                  <a:srgbClr val="221F1F"/>
                </a:solidFill>
                <a:latin typeface="Montserrat"/>
                <a:cs typeface="Montserrat"/>
              </a:rPr>
              <a:t> </a:t>
            </a:r>
            <a:r>
              <a:rPr sz="700" dirty="0">
                <a:solidFill>
                  <a:srgbClr val="221F1F"/>
                </a:solidFill>
                <a:latin typeface="Montserrat"/>
                <a:cs typeface="Montserrat"/>
              </a:rPr>
              <a:t>del</a:t>
            </a:r>
            <a:r>
              <a:rPr sz="700" spc="375" dirty="0">
                <a:solidFill>
                  <a:srgbClr val="221F1F"/>
                </a:solidFill>
                <a:latin typeface="Montserrat"/>
                <a:cs typeface="Montserrat"/>
              </a:rPr>
              <a:t> </a:t>
            </a:r>
            <a:r>
              <a:rPr sz="700" dirty="0">
                <a:solidFill>
                  <a:srgbClr val="221F1F"/>
                </a:solidFill>
                <a:latin typeface="Montserrat"/>
                <a:cs typeface="Montserrat"/>
              </a:rPr>
              <a:t>motor,</a:t>
            </a:r>
            <a:r>
              <a:rPr sz="700" spc="365" dirty="0">
                <a:solidFill>
                  <a:srgbClr val="221F1F"/>
                </a:solidFill>
                <a:latin typeface="Montserrat"/>
                <a:cs typeface="Montserrat"/>
              </a:rPr>
              <a:t> </a:t>
            </a:r>
            <a:r>
              <a:rPr sz="700" dirty="0">
                <a:solidFill>
                  <a:srgbClr val="221F1F"/>
                </a:solidFill>
                <a:latin typeface="Montserrat"/>
                <a:cs typeface="Montserrat"/>
              </a:rPr>
              <a:t>como</a:t>
            </a:r>
            <a:r>
              <a:rPr sz="700" spc="365" dirty="0">
                <a:solidFill>
                  <a:srgbClr val="221F1F"/>
                </a:solidFill>
                <a:latin typeface="Montserrat"/>
                <a:cs typeface="Montserrat"/>
              </a:rPr>
              <a:t> </a:t>
            </a:r>
            <a:r>
              <a:rPr sz="700" dirty="0">
                <a:solidFill>
                  <a:srgbClr val="221F1F"/>
                </a:solidFill>
                <a:latin typeface="Montserrat"/>
                <a:cs typeface="Montserrat"/>
              </a:rPr>
              <a:t>se</a:t>
            </a:r>
            <a:r>
              <a:rPr sz="700" spc="385" dirty="0">
                <a:solidFill>
                  <a:srgbClr val="221F1F"/>
                </a:solidFill>
                <a:latin typeface="Montserrat"/>
                <a:cs typeface="Montserrat"/>
              </a:rPr>
              <a:t> </a:t>
            </a:r>
            <a:r>
              <a:rPr sz="700" dirty="0">
                <a:solidFill>
                  <a:srgbClr val="221F1F"/>
                </a:solidFill>
                <a:latin typeface="Montserrat"/>
                <a:cs typeface="Montserrat"/>
              </a:rPr>
              <a:t>muestra</a:t>
            </a:r>
            <a:r>
              <a:rPr sz="700" spc="365" dirty="0">
                <a:solidFill>
                  <a:srgbClr val="221F1F"/>
                </a:solidFill>
                <a:latin typeface="Montserrat"/>
                <a:cs typeface="Montserrat"/>
              </a:rPr>
              <a:t> </a:t>
            </a:r>
            <a:r>
              <a:rPr sz="700" dirty="0">
                <a:solidFill>
                  <a:srgbClr val="221F1F"/>
                </a:solidFill>
                <a:latin typeface="Montserrat"/>
                <a:cs typeface="Montserrat"/>
              </a:rPr>
              <a:t>en</a:t>
            </a:r>
            <a:r>
              <a:rPr sz="700" spc="35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spc="-10" dirty="0">
                <a:solidFill>
                  <a:srgbClr val="221F1F"/>
                </a:solidFill>
                <a:latin typeface="Montserrat"/>
                <a:cs typeface="Montserrat"/>
              </a:rPr>
              <a:t>imagen.</a:t>
            </a:r>
            <a:endParaRPr sz="700">
              <a:latin typeface="Montserrat"/>
              <a:cs typeface="Montserrat"/>
            </a:endParaRPr>
          </a:p>
        </p:txBody>
      </p:sp>
      <p:sp>
        <p:nvSpPr>
          <p:cNvPr id="5" name="object 5"/>
          <p:cNvSpPr txBox="1"/>
          <p:nvPr/>
        </p:nvSpPr>
        <p:spPr>
          <a:xfrm>
            <a:off x="271678" y="706628"/>
            <a:ext cx="465264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Los números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VIN (Número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Identificación</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Vehículo) se</a:t>
            </a:r>
            <a:r>
              <a:rPr sz="700" spc="10" dirty="0">
                <a:solidFill>
                  <a:srgbClr val="221F1F"/>
                </a:solidFill>
                <a:latin typeface="Montserrat"/>
                <a:cs typeface="Montserrat"/>
              </a:rPr>
              <a:t> </a:t>
            </a:r>
            <a:r>
              <a:rPr sz="700" dirty="0">
                <a:solidFill>
                  <a:srgbClr val="221F1F"/>
                </a:solidFill>
                <a:latin typeface="Montserrat"/>
                <a:cs typeface="Montserrat"/>
              </a:rPr>
              <a:t>usan</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registrar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deben</a:t>
            </a:r>
            <a:r>
              <a:rPr sz="700" spc="135" dirty="0">
                <a:solidFill>
                  <a:srgbClr val="221F1F"/>
                </a:solidFill>
                <a:latin typeface="Montserrat"/>
                <a:cs typeface="Montserrat"/>
              </a:rPr>
              <a:t> </a:t>
            </a:r>
            <a:r>
              <a:rPr sz="700" dirty="0">
                <a:solidFill>
                  <a:srgbClr val="221F1F"/>
                </a:solidFill>
                <a:latin typeface="Montserrat"/>
                <a:cs typeface="Montserrat"/>
              </a:rPr>
              <a:t>corresponder</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establecidos</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tarjeta</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propiedad.</a:t>
            </a:r>
            <a:r>
              <a:rPr sz="700" spc="140" dirty="0">
                <a:solidFill>
                  <a:srgbClr val="221F1F"/>
                </a:solidFill>
                <a:latin typeface="Montserrat"/>
                <a:cs typeface="Montserrat"/>
              </a:rPr>
              <a:t> </a:t>
            </a:r>
            <a:r>
              <a:rPr sz="700" dirty="0">
                <a:solidFill>
                  <a:srgbClr val="221F1F"/>
                </a:solidFill>
                <a:latin typeface="Montserrat"/>
                <a:cs typeface="Montserrat"/>
              </a:rPr>
              <a:t>Ellos</a:t>
            </a:r>
            <a:r>
              <a:rPr sz="700" spc="135" dirty="0">
                <a:solidFill>
                  <a:srgbClr val="221F1F"/>
                </a:solidFill>
                <a:latin typeface="Montserrat"/>
                <a:cs typeface="Montserrat"/>
              </a:rPr>
              <a:t> </a:t>
            </a:r>
            <a:r>
              <a:rPr sz="700" dirty="0">
                <a:solidFill>
                  <a:srgbClr val="221F1F"/>
                </a:solidFill>
                <a:latin typeface="Montserrat"/>
                <a:cs typeface="Montserrat"/>
              </a:rPr>
              <a:t>son</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único</a:t>
            </a:r>
            <a:r>
              <a:rPr sz="700" spc="140" dirty="0">
                <a:solidFill>
                  <a:srgbClr val="221F1F"/>
                </a:solidFill>
                <a:latin typeface="Montserrat"/>
                <a:cs typeface="Montserrat"/>
              </a:rPr>
              <a:t> </a:t>
            </a:r>
            <a:r>
              <a:rPr sz="700" dirty="0">
                <a:solidFill>
                  <a:srgbClr val="221F1F"/>
                </a:solidFill>
                <a:latin typeface="Montserrat"/>
                <a:cs typeface="Montserrat"/>
              </a:rPr>
              <a:t>medio</a:t>
            </a:r>
            <a:r>
              <a:rPr sz="700" spc="15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distinguir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15" dirty="0">
                <a:solidFill>
                  <a:srgbClr val="221F1F"/>
                </a:solidFill>
                <a:latin typeface="Montserrat"/>
                <a:cs typeface="Montserrat"/>
              </a:rPr>
              <a:t> </a:t>
            </a:r>
            <a:r>
              <a:rPr sz="700" dirty="0">
                <a:solidFill>
                  <a:srgbClr val="221F1F"/>
                </a:solidFill>
                <a:latin typeface="Montserrat"/>
                <a:cs typeface="Montserrat"/>
              </a:rPr>
              <a:t>Vehículo de</a:t>
            </a:r>
            <a:r>
              <a:rPr sz="700" spc="-10" dirty="0">
                <a:solidFill>
                  <a:srgbClr val="221F1F"/>
                </a:solidFill>
                <a:latin typeface="Montserrat"/>
                <a:cs typeface="Montserrat"/>
              </a:rPr>
              <a:t> </a:t>
            </a:r>
            <a:r>
              <a:rPr sz="700" dirty="0">
                <a:solidFill>
                  <a:srgbClr val="221F1F"/>
                </a:solidFill>
                <a:latin typeface="Montserrat"/>
                <a:cs typeface="Montserrat"/>
              </a:rPr>
              <a:t>otros</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mismo</a:t>
            </a:r>
            <a:r>
              <a:rPr sz="700" spc="-30" dirty="0">
                <a:solidFill>
                  <a:srgbClr val="221F1F"/>
                </a:solidFill>
                <a:latin typeface="Montserrat"/>
                <a:cs typeface="Montserrat"/>
              </a:rPr>
              <a:t> </a:t>
            </a:r>
            <a:r>
              <a:rPr sz="700" dirty="0">
                <a:solidFill>
                  <a:srgbClr val="221F1F"/>
                </a:solidFill>
                <a:latin typeface="Montserrat"/>
                <a:cs typeface="Montserrat"/>
              </a:rPr>
              <a:t>modelo</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tipo.</a:t>
            </a:r>
            <a:endParaRPr sz="700">
              <a:latin typeface="Montserrat"/>
              <a:cs typeface="Montserrat"/>
            </a:endParaRPr>
          </a:p>
        </p:txBody>
      </p:sp>
      <p:grpSp>
        <p:nvGrpSpPr>
          <p:cNvPr id="6" name="object 6"/>
          <p:cNvGrpSpPr/>
          <p:nvPr/>
        </p:nvGrpSpPr>
        <p:grpSpPr>
          <a:xfrm>
            <a:off x="306387" y="1143381"/>
            <a:ext cx="2160270" cy="1350010"/>
            <a:chOff x="306387" y="1143381"/>
            <a:chExt cx="2160270" cy="1350010"/>
          </a:xfrm>
        </p:grpSpPr>
        <p:pic>
          <p:nvPicPr>
            <p:cNvPr id="7" name="object 7"/>
            <p:cNvPicPr/>
            <p:nvPr/>
          </p:nvPicPr>
          <p:blipFill>
            <a:blip r:embed="rId2" cstate="print"/>
            <a:stretch>
              <a:fillRect/>
            </a:stretch>
          </p:blipFill>
          <p:spPr>
            <a:xfrm>
              <a:off x="306387" y="1143381"/>
              <a:ext cx="2160016" cy="1350010"/>
            </a:xfrm>
            <a:prstGeom prst="rect">
              <a:avLst/>
            </a:prstGeom>
          </p:spPr>
        </p:pic>
        <p:pic>
          <p:nvPicPr>
            <p:cNvPr id="8" name="object 8"/>
            <p:cNvPicPr/>
            <p:nvPr/>
          </p:nvPicPr>
          <p:blipFill>
            <a:blip r:embed="rId3" cstate="print"/>
            <a:stretch>
              <a:fillRect/>
            </a:stretch>
          </p:blipFill>
          <p:spPr>
            <a:xfrm>
              <a:off x="1214883" y="2039875"/>
              <a:ext cx="226565" cy="231010"/>
            </a:xfrm>
            <a:prstGeom prst="rect">
              <a:avLst/>
            </a:prstGeom>
          </p:spPr>
        </p:pic>
      </p:grpSp>
      <p:grpSp>
        <p:nvGrpSpPr>
          <p:cNvPr id="9" name="object 9"/>
          <p:cNvGrpSpPr/>
          <p:nvPr/>
        </p:nvGrpSpPr>
        <p:grpSpPr>
          <a:xfrm>
            <a:off x="2751457" y="1140208"/>
            <a:ext cx="2166620" cy="1356360"/>
            <a:chOff x="2751457" y="1140208"/>
            <a:chExt cx="2166620" cy="1356360"/>
          </a:xfrm>
        </p:grpSpPr>
        <p:pic>
          <p:nvPicPr>
            <p:cNvPr id="10" name="object 10"/>
            <p:cNvPicPr/>
            <p:nvPr/>
          </p:nvPicPr>
          <p:blipFill>
            <a:blip r:embed="rId4" cstate="print"/>
            <a:stretch>
              <a:fillRect/>
            </a:stretch>
          </p:blipFill>
          <p:spPr>
            <a:xfrm>
              <a:off x="2754630" y="1143381"/>
              <a:ext cx="2160016" cy="1350010"/>
            </a:xfrm>
            <a:prstGeom prst="rect">
              <a:avLst/>
            </a:prstGeom>
          </p:spPr>
        </p:pic>
        <p:sp>
          <p:nvSpPr>
            <p:cNvPr id="11" name="object 11"/>
            <p:cNvSpPr/>
            <p:nvPr/>
          </p:nvSpPr>
          <p:spPr>
            <a:xfrm>
              <a:off x="2754630" y="1143381"/>
              <a:ext cx="2160270" cy="1350010"/>
            </a:xfrm>
            <a:custGeom>
              <a:avLst/>
              <a:gdLst/>
              <a:ahLst/>
              <a:cxnLst/>
              <a:rect l="l" t="t" r="r" b="b"/>
              <a:pathLst>
                <a:path w="2160270" h="1350010">
                  <a:moveTo>
                    <a:pt x="0" y="1350010"/>
                  </a:moveTo>
                  <a:lnTo>
                    <a:pt x="2160016" y="1350010"/>
                  </a:lnTo>
                  <a:lnTo>
                    <a:pt x="2160016" y="0"/>
                  </a:lnTo>
                  <a:lnTo>
                    <a:pt x="0" y="0"/>
                  </a:lnTo>
                  <a:lnTo>
                    <a:pt x="0" y="1350010"/>
                  </a:lnTo>
                  <a:close/>
                </a:path>
              </a:pathLst>
            </a:custGeom>
            <a:ln w="6346">
              <a:solidFill>
                <a:srgbClr val="221F1F"/>
              </a:solidFill>
            </a:ln>
          </p:spPr>
          <p:txBody>
            <a:bodyPr wrap="square" lIns="0" tIns="0" rIns="0" bIns="0" rtlCol="0"/>
            <a:lstStyle/>
            <a:p>
              <a:endParaRPr/>
            </a:p>
          </p:txBody>
        </p:sp>
        <p:sp>
          <p:nvSpPr>
            <p:cNvPr id="12" name="object 12"/>
            <p:cNvSpPr/>
            <p:nvPr/>
          </p:nvSpPr>
          <p:spPr>
            <a:xfrm>
              <a:off x="3816477" y="2018283"/>
              <a:ext cx="130175" cy="254635"/>
            </a:xfrm>
            <a:custGeom>
              <a:avLst/>
              <a:gdLst/>
              <a:ahLst/>
              <a:cxnLst/>
              <a:rect l="l" t="t" r="r" b="b"/>
              <a:pathLst>
                <a:path w="130175" h="254635">
                  <a:moveTo>
                    <a:pt x="130048" y="98425"/>
                  </a:moveTo>
                  <a:lnTo>
                    <a:pt x="128270" y="95377"/>
                  </a:lnTo>
                  <a:lnTo>
                    <a:pt x="72898" y="0"/>
                  </a:lnTo>
                  <a:lnTo>
                    <a:pt x="0" y="88265"/>
                  </a:lnTo>
                  <a:lnTo>
                    <a:pt x="40259" y="91440"/>
                  </a:lnTo>
                  <a:lnTo>
                    <a:pt x="8763" y="247777"/>
                  </a:lnTo>
                  <a:lnTo>
                    <a:pt x="97790" y="254635"/>
                  </a:lnTo>
                  <a:lnTo>
                    <a:pt x="90932" y="95377"/>
                  </a:lnTo>
                  <a:lnTo>
                    <a:pt x="130048" y="98425"/>
                  </a:lnTo>
                  <a:close/>
                </a:path>
              </a:pathLst>
            </a:custGeom>
            <a:solidFill>
              <a:srgbClr val="2D2F92"/>
            </a:solidFill>
          </p:spPr>
          <p:txBody>
            <a:bodyPr wrap="square" lIns="0" tIns="0" rIns="0" bIns="0" rtlCol="0"/>
            <a:lstStyle/>
            <a:p>
              <a:endParaRPr/>
            </a:p>
          </p:txBody>
        </p:sp>
        <p:sp>
          <p:nvSpPr>
            <p:cNvPr id="13" name="object 13"/>
            <p:cNvSpPr/>
            <p:nvPr/>
          </p:nvSpPr>
          <p:spPr>
            <a:xfrm>
              <a:off x="3816477" y="2018284"/>
              <a:ext cx="130175" cy="254635"/>
            </a:xfrm>
            <a:custGeom>
              <a:avLst/>
              <a:gdLst/>
              <a:ahLst/>
              <a:cxnLst/>
              <a:rect l="l" t="t" r="r" b="b"/>
              <a:pathLst>
                <a:path w="130175" h="254635">
                  <a:moveTo>
                    <a:pt x="72898" y="0"/>
                  </a:moveTo>
                  <a:lnTo>
                    <a:pt x="0" y="88265"/>
                  </a:lnTo>
                  <a:lnTo>
                    <a:pt x="40259" y="91440"/>
                  </a:lnTo>
                  <a:lnTo>
                    <a:pt x="8762" y="247777"/>
                  </a:lnTo>
                  <a:lnTo>
                    <a:pt x="97789" y="254635"/>
                  </a:lnTo>
                  <a:lnTo>
                    <a:pt x="90932" y="95377"/>
                  </a:lnTo>
                  <a:lnTo>
                    <a:pt x="130048" y="98425"/>
                  </a:lnTo>
                  <a:lnTo>
                    <a:pt x="72898" y="0"/>
                  </a:lnTo>
                  <a:close/>
                </a:path>
              </a:pathLst>
            </a:custGeom>
            <a:solidFill>
              <a:srgbClr val="000000"/>
            </a:solidFill>
          </p:spPr>
          <p:txBody>
            <a:bodyPr wrap="square" lIns="0" tIns="0" rIns="0" bIns="0" rtlCol="0"/>
            <a:lstStyle/>
            <a:p>
              <a:endParaRPr/>
            </a:p>
          </p:txBody>
        </p:sp>
        <p:sp>
          <p:nvSpPr>
            <p:cNvPr id="14" name="object 14"/>
            <p:cNvSpPr/>
            <p:nvPr/>
          </p:nvSpPr>
          <p:spPr>
            <a:xfrm>
              <a:off x="3816477" y="2018284"/>
              <a:ext cx="130175" cy="254635"/>
            </a:xfrm>
            <a:custGeom>
              <a:avLst/>
              <a:gdLst/>
              <a:ahLst/>
              <a:cxnLst/>
              <a:rect l="l" t="t" r="r" b="b"/>
              <a:pathLst>
                <a:path w="130175" h="254635">
                  <a:moveTo>
                    <a:pt x="72898" y="0"/>
                  </a:moveTo>
                  <a:lnTo>
                    <a:pt x="130048" y="98425"/>
                  </a:lnTo>
                  <a:lnTo>
                    <a:pt x="90932" y="95377"/>
                  </a:lnTo>
                  <a:lnTo>
                    <a:pt x="97789" y="254635"/>
                  </a:lnTo>
                  <a:lnTo>
                    <a:pt x="8762" y="247777"/>
                  </a:lnTo>
                  <a:lnTo>
                    <a:pt x="40259" y="91440"/>
                  </a:lnTo>
                  <a:lnTo>
                    <a:pt x="0" y="88265"/>
                  </a:lnTo>
                  <a:lnTo>
                    <a:pt x="72898" y="0"/>
                  </a:lnTo>
                  <a:close/>
                </a:path>
              </a:pathLst>
            </a:custGeom>
            <a:ln w="19047">
              <a:solidFill>
                <a:srgbClr val="FFFFFF"/>
              </a:solidFill>
            </a:ln>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p:nvPr/>
        </p:nvSpPr>
        <p:spPr>
          <a:xfrm>
            <a:off x="244856" y="213487"/>
            <a:ext cx="3314065" cy="14795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SemiBold"/>
                <a:cs typeface="Montserrat-SemiBold"/>
              </a:rPr>
              <a:t>INTERRUPTOR</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ENCENDIDO</a:t>
            </a:r>
            <a:r>
              <a:rPr sz="800" b="1" spc="-10" dirty="0">
                <a:latin typeface="Montserrat-SemiBold"/>
                <a:cs typeface="Montserrat-SemiBold"/>
              </a:rPr>
              <a:t> </a:t>
            </a:r>
            <a:r>
              <a:rPr sz="800" b="1" dirty="0">
                <a:latin typeface="Montserrat-SemiBold"/>
                <a:cs typeface="Montserrat-SemiBold"/>
              </a:rPr>
              <a:t>Y</a:t>
            </a:r>
            <a:r>
              <a:rPr sz="800" b="1" spc="-20" dirty="0">
                <a:latin typeface="Montserrat-SemiBold"/>
                <a:cs typeface="Montserrat-SemiBold"/>
              </a:rPr>
              <a:t> </a:t>
            </a:r>
            <a:r>
              <a:rPr sz="800" b="1" dirty="0">
                <a:latin typeface="Montserrat-SemiBold"/>
                <a:cs typeface="Montserrat-SemiBold"/>
              </a:rPr>
              <a:t>BLOQUEO</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LA</a:t>
            </a:r>
            <a:r>
              <a:rPr sz="800" b="1" spc="-15" dirty="0">
                <a:latin typeface="Montserrat-SemiBold"/>
                <a:cs typeface="Montserrat-SemiBold"/>
              </a:rPr>
              <a:t> </a:t>
            </a:r>
            <a:r>
              <a:rPr sz="800" b="1" spc="-10" dirty="0">
                <a:latin typeface="Montserrat-SemiBold"/>
                <a:cs typeface="Montserrat-SemiBold"/>
              </a:rPr>
              <a:t>DIRECCIÓN</a:t>
            </a:r>
            <a:endParaRPr sz="800">
              <a:latin typeface="Montserrat-SemiBold"/>
              <a:cs typeface="Montserrat-SemiBold"/>
            </a:endParaRPr>
          </a:p>
        </p:txBody>
      </p:sp>
      <p:sp>
        <p:nvSpPr>
          <p:cNvPr id="4" name="object 4"/>
          <p:cNvSpPr txBox="1"/>
          <p:nvPr/>
        </p:nvSpPr>
        <p:spPr>
          <a:xfrm>
            <a:off x="271678" y="478282"/>
            <a:ext cx="2263140" cy="53149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LLAVE</a:t>
            </a:r>
            <a:endParaRPr sz="800">
              <a:latin typeface="Montserrat"/>
              <a:cs typeface="Montserrat"/>
            </a:endParaRPr>
          </a:p>
          <a:p>
            <a:pPr marL="21590" marR="5080" algn="just">
              <a:lnSpc>
                <a:spcPct val="100000"/>
              </a:lnSpc>
              <a:spcBef>
                <a:spcPts val="495"/>
              </a:spcBef>
            </a:pPr>
            <a:r>
              <a:rPr sz="700" dirty="0">
                <a:latin typeface="Montserrat"/>
                <a:cs typeface="Montserrat"/>
              </a:rPr>
              <a:t>Se</a:t>
            </a:r>
            <a:r>
              <a:rPr sz="700" spc="55" dirty="0">
                <a:latin typeface="Montserrat"/>
                <a:cs typeface="Montserrat"/>
              </a:rPr>
              <a:t> </a:t>
            </a:r>
            <a:r>
              <a:rPr sz="700" dirty="0">
                <a:latin typeface="Montserrat"/>
                <a:cs typeface="Montserrat"/>
              </a:rPr>
              <a:t>utiliza</a:t>
            </a:r>
            <a:r>
              <a:rPr sz="700" spc="6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llave</a:t>
            </a:r>
            <a:r>
              <a:rPr sz="700" spc="65" dirty="0">
                <a:latin typeface="Montserrat"/>
                <a:cs typeface="Montserrat"/>
              </a:rPr>
              <a:t> </a:t>
            </a:r>
            <a:r>
              <a:rPr sz="700" dirty="0">
                <a:latin typeface="Montserrat"/>
                <a:cs typeface="Montserrat"/>
              </a:rPr>
              <a:t>común</a:t>
            </a:r>
            <a:r>
              <a:rPr sz="700" spc="70"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interruptor</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0"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dirección,</a:t>
            </a:r>
            <a:r>
              <a:rPr sz="700" spc="5"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sillín</a:t>
            </a:r>
            <a:r>
              <a:rPr sz="700" spc="-1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depósito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p:txBody>
      </p:sp>
      <p:sp>
        <p:nvSpPr>
          <p:cNvPr id="5" name="object 5"/>
          <p:cNvSpPr txBox="1"/>
          <p:nvPr/>
        </p:nvSpPr>
        <p:spPr>
          <a:xfrm>
            <a:off x="271678" y="2408631"/>
            <a:ext cx="2262505" cy="1101725"/>
          </a:xfrm>
          <a:prstGeom prst="rect">
            <a:avLst/>
          </a:prstGeom>
        </p:spPr>
        <p:txBody>
          <a:bodyPr vert="horz" wrap="square" lIns="0" tIns="12700" rIns="0" bIns="0" rtlCol="0">
            <a:spAutoFit/>
          </a:bodyPr>
          <a:lstStyle/>
          <a:p>
            <a:pPr marL="12700" algn="just">
              <a:lnSpc>
                <a:spcPct val="100000"/>
              </a:lnSpc>
              <a:spcBef>
                <a:spcPts val="100"/>
              </a:spcBef>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ENCENDIDO</a:t>
            </a:r>
            <a:endParaRPr sz="800">
              <a:latin typeface="Montserrat"/>
              <a:cs typeface="Montserrat"/>
            </a:endParaRPr>
          </a:p>
          <a:p>
            <a:pPr marL="21590" marR="5080" algn="just">
              <a:lnSpc>
                <a:spcPct val="100000"/>
              </a:lnSpc>
              <a:spcBef>
                <a:spcPts val="515"/>
              </a:spcBef>
            </a:pPr>
            <a:r>
              <a:rPr sz="700" dirty="0">
                <a:solidFill>
                  <a:srgbClr val="221F1F"/>
                </a:solidFill>
                <a:latin typeface="Montserrat"/>
                <a:cs typeface="Montserrat"/>
              </a:rPr>
              <a:t>Se</a:t>
            </a:r>
            <a:r>
              <a:rPr sz="700" spc="114" dirty="0">
                <a:solidFill>
                  <a:srgbClr val="221F1F"/>
                </a:solidFill>
                <a:latin typeface="Montserrat"/>
                <a:cs typeface="Montserrat"/>
              </a:rPr>
              <a:t> </a:t>
            </a:r>
            <a:r>
              <a:rPr sz="700" dirty="0">
                <a:solidFill>
                  <a:srgbClr val="221F1F"/>
                </a:solidFill>
                <a:latin typeface="Montserrat"/>
                <a:cs typeface="Montserrat"/>
              </a:rPr>
              <a:t>encuentra</a:t>
            </a:r>
            <a:r>
              <a:rPr sz="700" spc="140" dirty="0">
                <a:solidFill>
                  <a:srgbClr val="221F1F"/>
                </a:solidFill>
                <a:latin typeface="Montserrat"/>
                <a:cs typeface="Montserrat"/>
              </a:rPr>
              <a:t> </a:t>
            </a:r>
            <a:r>
              <a:rPr sz="700" dirty="0">
                <a:solidFill>
                  <a:srgbClr val="221F1F"/>
                </a:solidFill>
                <a:latin typeface="Montserrat"/>
                <a:cs typeface="Montserrat"/>
              </a:rPr>
              <a:t>ubicado</a:t>
            </a:r>
            <a:r>
              <a:rPr sz="700" spc="125" dirty="0">
                <a:solidFill>
                  <a:srgbClr val="221F1F"/>
                </a:solidFill>
                <a:latin typeface="Montserrat"/>
                <a:cs typeface="Montserrat"/>
              </a:rPr>
              <a:t> </a:t>
            </a:r>
            <a:r>
              <a:rPr sz="700" dirty="0">
                <a:solidFill>
                  <a:srgbClr val="221F1F"/>
                </a:solidFill>
                <a:latin typeface="Montserrat"/>
                <a:cs typeface="Montserrat"/>
              </a:rPr>
              <a:t>adelante</a:t>
            </a:r>
            <a:r>
              <a:rPr sz="700" spc="135" dirty="0">
                <a:solidFill>
                  <a:srgbClr val="221F1F"/>
                </a:solidFill>
                <a:latin typeface="Montserrat"/>
                <a:cs typeface="Montserrat"/>
              </a:rPr>
              <a:t> </a:t>
            </a:r>
            <a:r>
              <a:rPr sz="700" dirty="0">
                <a:solidFill>
                  <a:srgbClr val="221F1F"/>
                </a:solidFill>
                <a:latin typeface="Montserrat"/>
                <a:cs typeface="Montserrat"/>
              </a:rPr>
              <a:t>del</a:t>
            </a:r>
            <a:r>
              <a:rPr sz="700" spc="135" dirty="0">
                <a:solidFill>
                  <a:srgbClr val="221F1F"/>
                </a:solidFill>
                <a:latin typeface="Montserrat"/>
                <a:cs typeface="Montserrat"/>
              </a:rPr>
              <a:t> </a:t>
            </a:r>
            <a:r>
              <a:rPr sz="700" dirty="0">
                <a:solidFill>
                  <a:srgbClr val="221F1F"/>
                </a:solidFill>
                <a:latin typeface="Montserrat"/>
                <a:cs typeface="Montserrat"/>
              </a:rPr>
              <a:t>depósito</a:t>
            </a:r>
            <a:r>
              <a:rPr sz="700" spc="13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combustible</a:t>
            </a:r>
            <a:r>
              <a:rPr sz="700" spc="225"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habilita</a:t>
            </a:r>
            <a:r>
              <a:rPr sz="700" spc="225"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deshabilita</a:t>
            </a:r>
            <a:r>
              <a:rPr sz="700" spc="229"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spc="-10" dirty="0">
                <a:solidFill>
                  <a:srgbClr val="221F1F"/>
                </a:solidFill>
                <a:latin typeface="Montserrat"/>
                <a:cs typeface="Montserrat"/>
              </a:rPr>
              <a:t>circuito</a:t>
            </a:r>
            <a:r>
              <a:rPr sz="700" spc="500" dirty="0">
                <a:solidFill>
                  <a:srgbClr val="221F1F"/>
                </a:solidFill>
                <a:latin typeface="Montserrat"/>
                <a:cs typeface="Montserrat"/>
              </a:rPr>
              <a:t> </a:t>
            </a:r>
            <a:r>
              <a:rPr sz="700" dirty="0">
                <a:solidFill>
                  <a:srgbClr val="221F1F"/>
                </a:solidFill>
                <a:latin typeface="Montserrat"/>
                <a:cs typeface="Montserrat"/>
              </a:rPr>
              <a:t>eléctrico</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65" dirty="0">
                <a:solidFill>
                  <a:srgbClr val="221F1F"/>
                </a:solidFill>
                <a:latin typeface="Montserrat"/>
                <a:cs typeface="Montserrat"/>
              </a:rPr>
              <a:t> </a:t>
            </a:r>
            <a:r>
              <a:rPr sz="700" dirty="0">
                <a:solidFill>
                  <a:srgbClr val="221F1F"/>
                </a:solidFill>
                <a:latin typeface="Montserrat"/>
                <a:cs typeface="Montserrat"/>
              </a:rPr>
              <a:t>bloqueo</a:t>
            </a:r>
            <a:r>
              <a:rPr sz="700" spc="170" dirty="0">
                <a:solidFill>
                  <a:srgbClr val="221F1F"/>
                </a:solidFill>
                <a:latin typeface="Montserrat"/>
                <a:cs typeface="Montserrat"/>
              </a:rPr>
              <a:t> </a:t>
            </a:r>
            <a:r>
              <a:rPr sz="700" dirty="0">
                <a:solidFill>
                  <a:srgbClr val="221F1F"/>
                </a:solidFill>
                <a:latin typeface="Montserrat"/>
                <a:cs typeface="Montserrat"/>
              </a:rPr>
              <a:t>de</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50" dirty="0">
                <a:solidFill>
                  <a:srgbClr val="221F1F"/>
                </a:solidFill>
                <a:latin typeface="Montserrat"/>
                <a:cs typeface="Montserrat"/>
              </a:rPr>
              <a:t> </a:t>
            </a:r>
            <a:r>
              <a:rPr sz="700" dirty="0">
                <a:solidFill>
                  <a:srgbClr val="221F1F"/>
                </a:solidFill>
                <a:latin typeface="Montserrat"/>
                <a:cs typeface="Montserrat"/>
              </a:rPr>
              <a:t>dirección.</a:t>
            </a:r>
            <a:r>
              <a:rPr sz="700" spc="150" dirty="0">
                <a:solidFill>
                  <a:srgbClr val="221F1F"/>
                </a:solidFill>
                <a:latin typeface="Montserrat"/>
                <a:cs typeface="Montserrat"/>
              </a:rPr>
              <a:t> </a:t>
            </a:r>
            <a:r>
              <a:rPr sz="700" dirty="0">
                <a:solidFill>
                  <a:srgbClr val="221F1F"/>
                </a:solidFill>
                <a:latin typeface="Montserrat"/>
                <a:cs typeface="Montserrat"/>
              </a:rPr>
              <a:t>Tiene</a:t>
            </a:r>
            <a:r>
              <a:rPr sz="700" spc="150"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siguientes</a:t>
            </a:r>
            <a:r>
              <a:rPr sz="700" spc="-20" dirty="0">
                <a:solidFill>
                  <a:srgbClr val="221F1F"/>
                </a:solidFill>
                <a:latin typeface="Montserrat"/>
                <a:cs typeface="Montserrat"/>
              </a:rPr>
              <a:t> </a:t>
            </a:r>
            <a:r>
              <a:rPr sz="700" dirty="0">
                <a:solidFill>
                  <a:srgbClr val="221F1F"/>
                </a:solidFill>
                <a:latin typeface="Montserrat"/>
                <a:cs typeface="Montserrat"/>
              </a:rPr>
              <a:t>tres</a:t>
            </a:r>
            <a:r>
              <a:rPr sz="700" spc="-25" dirty="0">
                <a:solidFill>
                  <a:srgbClr val="221F1F"/>
                </a:solidFill>
                <a:latin typeface="Montserrat"/>
                <a:cs typeface="Montserrat"/>
              </a:rPr>
              <a:t> </a:t>
            </a:r>
            <a:r>
              <a:rPr sz="700" spc="-10" dirty="0">
                <a:solidFill>
                  <a:srgbClr val="221F1F"/>
                </a:solidFill>
                <a:latin typeface="Montserrat"/>
                <a:cs typeface="Montserrat"/>
              </a:rPr>
              <a:t>posiciones</a:t>
            </a:r>
            <a:r>
              <a:rPr sz="700" spc="-10" dirty="0">
                <a:latin typeface="Montserrat"/>
                <a:cs typeface="Montserrat"/>
              </a:rPr>
              <a:t>:</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1.</a:t>
            </a:r>
            <a:r>
              <a:rPr sz="800" b="1" spc="-10" dirty="0">
                <a:solidFill>
                  <a:srgbClr val="221F1F"/>
                </a:solidFill>
                <a:latin typeface="Montserrat"/>
                <a:cs typeface="Montserrat"/>
              </a:rPr>
              <a:t> </a:t>
            </a:r>
            <a:r>
              <a:rPr sz="800" b="1" spc="-20" dirty="0">
                <a:solidFill>
                  <a:srgbClr val="221F1F"/>
                </a:solidFill>
                <a:latin typeface="Montserrat"/>
                <a:cs typeface="Montserrat"/>
              </a:rPr>
              <a:t>OFF:</a:t>
            </a:r>
            <a:endParaRPr sz="800">
              <a:latin typeface="Montserrat"/>
              <a:cs typeface="Montserrat"/>
            </a:endParaRPr>
          </a:p>
          <a:p>
            <a:pPr marL="21590" marR="5715" algn="just">
              <a:lnSpc>
                <a:spcPct val="100000"/>
              </a:lnSpc>
              <a:spcBef>
                <a:spcPts val="495"/>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0"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5" dirty="0">
                <a:latin typeface="Montserrat"/>
                <a:cs typeface="Montserrat"/>
              </a:rPr>
              <a:t> </a:t>
            </a:r>
            <a:r>
              <a:rPr sz="700" spc="-10" dirty="0">
                <a:latin typeface="Montserrat"/>
                <a:cs typeface="Montserrat"/>
              </a:rPr>
              <a:t>deshabilitados,</a:t>
            </a:r>
            <a:r>
              <a:rPr sz="700" spc="50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apagado y</a:t>
            </a:r>
            <a:r>
              <a:rPr sz="700" spc="-2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posible</a:t>
            </a:r>
            <a:r>
              <a:rPr sz="700" spc="-5" dirty="0">
                <a:latin typeface="Montserrat"/>
                <a:cs typeface="Montserrat"/>
              </a:rPr>
              <a:t> </a:t>
            </a:r>
            <a:r>
              <a:rPr sz="700" dirty="0">
                <a:latin typeface="Montserrat"/>
                <a:cs typeface="Montserrat"/>
              </a:rPr>
              <a:t>retirar</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llave.</a:t>
            </a:r>
            <a:endParaRPr sz="700">
              <a:latin typeface="Montserrat"/>
              <a:cs typeface="Montserrat"/>
            </a:endParaRPr>
          </a:p>
        </p:txBody>
      </p:sp>
      <p:sp>
        <p:nvSpPr>
          <p:cNvPr id="6" name="object 6"/>
          <p:cNvSpPr txBox="1"/>
          <p:nvPr/>
        </p:nvSpPr>
        <p:spPr>
          <a:xfrm>
            <a:off x="2700020" y="479806"/>
            <a:ext cx="2263140" cy="2171700"/>
          </a:xfrm>
          <a:prstGeom prst="rect">
            <a:avLst/>
          </a:prstGeom>
        </p:spPr>
        <p:txBody>
          <a:bodyPr vert="horz" wrap="square" lIns="0" tIns="12065" rIns="0" bIns="0" rtlCol="0">
            <a:spAutoFit/>
          </a:bodyPr>
          <a:lstStyle/>
          <a:p>
            <a:pPr marL="123825" indent="-102870">
              <a:lnSpc>
                <a:spcPct val="100000"/>
              </a:lnSpc>
              <a:spcBef>
                <a:spcPts val="95"/>
              </a:spcBef>
              <a:buAutoNum type="arabicPeriod" startAt="2"/>
              <a:tabLst>
                <a:tab pos="124460" algn="l"/>
              </a:tabLst>
            </a:pPr>
            <a:r>
              <a:rPr sz="700" b="1" spc="-25" dirty="0">
                <a:latin typeface="Montserrat"/>
                <a:cs typeface="Montserrat"/>
              </a:rPr>
              <a:t>ON:</a:t>
            </a:r>
            <a:endParaRPr sz="700">
              <a:latin typeface="Montserrat"/>
              <a:cs typeface="Montserrat"/>
            </a:endParaRPr>
          </a:p>
          <a:p>
            <a:pPr marL="21590" marR="5715" algn="just">
              <a:lnSpc>
                <a:spcPct val="100000"/>
              </a:lnSpc>
              <a:spcBef>
                <a:spcPts val="495"/>
              </a:spcBef>
            </a:pPr>
            <a:r>
              <a:rPr sz="700" dirty="0">
                <a:latin typeface="Montserrat"/>
                <a:cs typeface="Montserrat"/>
              </a:rPr>
              <a:t>Todos</a:t>
            </a:r>
            <a:r>
              <a:rPr sz="700" spc="35" dirty="0">
                <a:latin typeface="Montserrat"/>
                <a:cs typeface="Montserrat"/>
              </a:rPr>
              <a:t> </a:t>
            </a:r>
            <a:r>
              <a:rPr sz="700" dirty="0">
                <a:latin typeface="Montserrat"/>
                <a:cs typeface="Montserrat"/>
              </a:rPr>
              <a:t>los</a:t>
            </a:r>
            <a:r>
              <a:rPr sz="700" spc="35" dirty="0">
                <a:latin typeface="Montserrat"/>
                <a:cs typeface="Montserrat"/>
              </a:rPr>
              <a:t> </a:t>
            </a:r>
            <a:r>
              <a:rPr sz="700" dirty="0">
                <a:latin typeface="Montserrat"/>
                <a:cs typeface="Montserrat"/>
              </a:rPr>
              <a:t>circuitos</a:t>
            </a:r>
            <a:r>
              <a:rPr sz="700" spc="35" dirty="0">
                <a:latin typeface="Montserrat"/>
                <a:cs typeface="Montserrat"/>
              </a:rPr>
              <a:t> </a:t>
            </a:r>
            <a:r>
              <a:rPr sz="700" dirty="0">
                <a:latin typeface="Montserrat"/>
                <a:cs typeface="Montserrat"/>
              </a:rPr>
              <a:t>eléctricos</a:t>
            </a:r>
            <a:r>
              <a:rPr sz="700" spc="45" dirty="0">
                <a:latin typeface="Montserrat"/>
                <a:cs typeface="Montserrat"/>
              </a:rPr>
              <a:t> </a:t>
            </a:r>
            <a:r>
              <a:rPr sz="700" dirty="0">
                <a:latin typeface="Montserrat"/>
                <a:cs typeface="Montserrat"/>
              </a:rPr>
              <a:t>están</a:t>
            </a:r>
            <a:r>
              <a:rPr sz="700" spc="45" dirty="0">
                <a:latin typeface="Montserrat"/>
                <a:cs typeface="Montserrat"/>
              </a:rPr>
              <a:t> </a:t>
            </a:r>
            <a:r>
              <a:rPr sz="700" dirty="0">
                <a:latin typeface="Montserrat"/>
                <a:cs typeface="Montserrat"/>
              </a:rPr>
              <a:t>habilitados,</a:t>
            </a:r>
            <a:r>
              <a:rPr sz="700" spc="4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instrumentos</a:t>
            </a:r>
            <a:r>
              <a:rPr sz="700" spc="170" dirty="0">
                <a:latin typeface="Montserrat"/>
                <a:cs typeface="Montserrat"/>
              </a:rPr>
              <a:t>  </a:t>
            </a:r>
            <a:r>
              <a:rPr sz="700" dirty="0">
                <a:latin typeface="Montserrat"/>
                <a:cs typeface="Montserrat"/>
              </a:rPr>
              <a:t>y</a:t>
            </a:r>
            <a:r>
              <a:rPr sz="700" spc="170" dirty="0">
                <a:latin typeface="Montserrat"/>
                <a:cs typeface="Montserrat"/>
              </a:rPr>
              <a:t>  </a:t>
            </a:r>
            <a:r>
              <a:rPr sz="700" dirty="0">
                <a:latin typeface="Montserrat"/>
                <a:cs typeface="Montserrat"/>
              </a:rPr>
              <a:t>los</a:t>
            </a:r>
            <a:r>
              <a:rPr sz="700" spc="160" dirty="0">
                <a:latin typeface="Montserrat"/>
                <a:cs typeface="Montserrat"/>
              </a:rPr>
              <a:t>  </a:t>
            </a:r>
            <a:r>
              <a:rPr sz="700" dirty="0">
                <a:latin typeface="Montserrat"/>
                <a:cs typeface="Montserrat"/>
              </a:rPr>
              <a:t>testigos</a:t>
            </a:r>
            <a:r>
              <a:rPr sz="700" spc="1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advertencia</a:t>
            </a:r>
            <a:r>
              <a:rPr sz="700" spc="45" dirty="0">
                <a:latin typeface="Montserrat"/>
                <a:cs typeface="Montserrat"/>
              </a:rPr>
              <a:t> </a:t>
            </a:r>
            <a:r>
              <a:rPr sz="700" dirty="0">
                <a:latin typeface="Montserrat"/>
                <a:cs typeface="Montserrat"/>
              </a:rPr>
              <a:t>realizan</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autodiagnóstico.</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spc="-10" dirty="0">
                <a:latin typeface="Montserrat"/>
                <a:cs typeface="Montserrat"/>
              </a:rPr>
              <a:t>motor</a:t>
            </a:r>
            <a:r>
              <a:rPr sz="700" spc="500" dirty="0">
                <a:latin typeface="Montserrat"/>
                <a:cs typeface="Montserrat"/>
              </a:rPr>
              <a:t> </a:t>
            </a:r>
            <a:r>
              <a:rPr sz="700" dirty="0">
                <a:latin typeface="Montserrat"/>
                <a:cs typeface="Montserrat"/>
              </a:rPr>
              <a:t>puede</a:t>
            </a:r>
            <a:r>
              <a:rPr sz="700" spc="180" dirty="0">
                <a:latin typeface="Montserrat"/>
                <a:cs typeface="Montserrat"/>
              </a:rPr>
              <a:t> </a:t>
            </a:r>
            <a:r>
              <a:rPr sz="700" dirty="0">
                <a:latin typeface="Montserrat"/>
                <a:cs typeface="Montserrat"/>
              </a:rPr>
              <a:t>ser</a:t>
            </a:r>
            <a:r>
              <a:rPr sz="700" spc="190" dirty="0">
                <a:latin typeface="Montserrat"/>
                <a:cs typeface="Montserrat"/>
              </a:rPr>
              <a:t> </a:t>
            </a:r>
            <a:r>
              <a:rPr sz="700" dirty="0">
                <a:latin typeface="Montserrat"/>
                <a:cs typeface="Montserrat"/>
              </a:rPr>
              <a:t>encendido</a:t>
            </a:r>
            <a:r>
              <a:rPr sz="700" spc="190" dirty="0">
                <a:latin typeface="Montserrat"/>
                <a:cs typeface="Montserrat"/>
              </a:rPr>
              <a:t> </a:t>
            </a:r>
            <a:r>
              <a:rPr sz="700" dirty="0">
                <a:latin typeface="Montserrat"/>
                <a:cs typeface="Montserrat"/>
              </a:rPr>
              <a:t>y</a:t>
            </a:r>
            <a:r>
              <a:rPr sz="700" spc="180" dirty="0">
                <a:latin typeface="Montserrat"/>
                <a:cs typeface="Montserrat"/>
              </a:rPr>
              <a:t> </a:t>
            </a:r>
            <a:r>
              <a:rPr sz="700" dirty="0">
                <a:latin typeface="Montserrat"/>
                <a:cs typeface="Montserrat"/>
              </a:rPr>
              <a:t>no</a:t>
            </a:r>
            <a:r>
              <a:rPr sz="700" spc="185" dirty="0">
                <a:latin typeface="Montserrat"/>
                <a:cs typeface="Montserrat"/>
              </a:rPr>
              <a:t> </a:t>
            </a:r>
            <a:r>
              <a:rPr sz="700" dirty="0">
                <a:latin typeface="Montserrat"/>
                <a:cs typeface="Montserrat"/>
              </a:rPr>
              <a:t>es</a:t>
            </a:r>
            <a:r>
              <a:rPr sz="700" spc="190" dirty="0">
                <a:latin typeface="Montserrat"/>
                <a:cs typeface="Montserrat"/>
              </a:rPr>
              <a:t> </a:t>
            </a:r>
            <a:r>
              <a:rPr sz="700" dirty="0">
                <a:latin typeface="Montserrat"/>
                <a:cs typeface="Montserrat"/>
              </a:rPr>
              <a:t>posible</a:t>
            </a:r>
            <a:r>
              <a:rPr sz="700" spc="190" dirty="0">
                <a:latin typeface="Montserrat"/>
                <a:cs typeface="Montserrat"/>
              </a:rPr>
              <a:t> </a:t>
            </a:r>
            <a:r>
              <a:rPr sz="700" dirty="0">
                <a:latin typeface="Montserrat"/>
                <a:cs typeface="Montserrat"/>
              </a:rPr>
              <a:t>retirar</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157480" indent="-144780">
              <a:lnSpc>
                <a:spcPct val="100000"/>
              </a:lnSpc>
              <a:spcBef>
                <a:spcPts val="500"/>
              </a:spcBef>
              <a:buAutoNum type="arabicPeriod" startAt="3"/>
              <a:tabLst>
                <a:tab pos="157480" algn="l"/>
              </a:tabLst>
            </a:pPr>
            <a:r>
              <a:rPr sz="800" b="1" spc="-10" dirty="0">
                <a:solidFill>
                  <a:srgbClr val="221F1F"/>
                </a:solidFill>
                <a:latin typeface="Montserrat"/>
                <a:cs typeface="Montserrat"/>
              </a:rPr>
              <a:t>LOCK:</a:t>
            </a:r>
            <a:endParaRPr sz="800">
              <a:latin typeface="Montserrat"/>
              <a:cs typeface="Montserrat"/>
            </a:endParaRPr>
          </a:p>
          <a:p>
            <a:pPr marL="21590" marR="5080" algn="just">
              <a:lnSpc>
                <a:spcPct val="100000"/>
              </a:lnSpc>
              <a:spcBef>
                <a:spcPts val="509"/>
              </a:spcBef>
            </a:pPr>
            <a:r>
              <a:rPr sz="700" dirty="0">
                <a:latin typeface="Montserrat"/>
                <a:cs typeface="Montserrat"/>
              </a:rPr>
              <a:t>Para</a:t>
            </a:r>
            <a:r>
              <a:rPr sz="700" spc="15" dirty="0">
                <a:latin typeface="Montserrat"/>
                <a:cs typeface="Montserrat"/>
              </a:rPr>
              <a:t> </a:t>
            </a:r>
            <a:r>
              <a:rPr sz="700" dirty="0">
                <a:latin typeface="Montserrat"/>
                <a:cs typeface="Montserrat"/>
              </a:rPr>
              <a:t>bloquear</a:t>
            </a:r>
            <a:r>
              <a:rPr sz="700" spc="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dirección</a:t>
            </a:r>
            <a:r>
              <a:rPr sz="700" spc="15" dirty="0">
                <a:latin typeface="Montserrat"/>
                <a:cs typeface="Montserrat"/>
              </a:rPr>
              <a:t> </a:t>
            </a:r>
            <a:r>
              <a:rPr sz="700" dirty="0">
                <a:latin typeface="Montserrat"/>
                <a:cs typeface="Montserrat"/>
              </a:rPr>
              <a:t>gire</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manubrio</a:t>
            </a:r>
            <a:r>
              <a:rPr sz="700" spc="15" dirty="0">
                <a:latin typeface="Montserrat"/>
                <a:cs typeface="Montserrat"/>
              </a:rPr>
              <a:t> </a:t>
            </a:r>
            <a:r>
              <a:rPr sz="700" spc="-10" dirty="0">
                <a:latin typeface="Montserrat"/>
                <a:cs typeface="Montserrat"/>
              </a:rPr>
              <a:t>hacia</a:t>
            </a:r>
            <a:r>
              <a:rPr sz="700" spc="500"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lado</a:t>
            </a:r>
            <a:r>
              <a:rPr sz="700" spc="290" dirty="0">
                <a:latin typeface="Montserrat"/>
                <a:cs typeface="Montserrat"/>
              </a:rPr>
              <a:t> </a:t>
            </a:r>
            <a:r>
              <a:rPr sz="700" dirty="0">
                <a:latin typeface="Montserrat"/>
                <a:cs typeface="Montserrat"/>
              </a:rPr>
              <a:t>izquierdo,</a:t>
            </a:r>
            <a:r>
              <a:rPr sz="700" spc="290" dirty="0">
                <a:latin typeface="Montserrat"/>
                <a:cs typeface="Montserrat"/>
              </a:rPr>
              <a:t> </a:t>
            </a:r>
            <a:r>
              <a:rPr sz="700" dirty="0">
                <a:latin typeface="Montserrat"/>
                <a:cs typeface="Montserrat"/>
              </a:rPr>
              <a:t>presione</a:t>
            </a:r>
            <a:r>
              <a:rPr sz="700" spc="285" dirty="0">
                <a:latin typeface="Montserrat"/>
                <a:cs typeface="Montserrat"/>
              </a:rPr>
              <a:t> </a:t>
            </a:r>
            <a:r>
              <a:rPr sz="700" dirty="0">
                <a:latin typeface="Montserrat"/>
                <a:cs typeface="Montserrat"/>
              </a:rPr>
              <a:t>levemente</a:t>
            </a:r>
            <a:r>
              <a:rPr sz="700" spc="285" dirty="0">
                <a:latin typeface="Montserrat"/>
                <a:cs typeface="Montserrat"/>
              </a:rPr>
              <a:t> </a:t>
            </a:r>
            <a:r>
              <a:rPr sz="700" dirty="0">
                <a:latin typeface="Montserrat"/>
                <a:cs typeface="Montserrat"/>
              </a:rPr>
              <a:t>la</a:t>
            </a:r>
            <a:r>
              <a:rPr sz="700" spc="280" dirty="0">
                <a:latin typeface="Montserrat"/>
                <a:cs typeface="Montserrat"/>
              </a:rPr>
              <a:t> </a:t>
            </a:r>
            <a:r>
              <a:rPr sz="700" spc="-10" dirty="0">
                <a:latin typeface="Montserrat"/>
                <a:cs typeface="Montserrat"/>
              </a:rPr>
              <a:t>llave</a:t>
            </a:r>
            <a:r>
              <a:rPr sz="700" spc="500" dirty="0">
                <a:latin typeface="Montserrat"/>
                <a:cs typeface="Montserrat"/>
              </a:rPr>
              <a:t> </a:t>
            </a:r>
            <a:r>
              <a:rPr sz="700" dirty="0">
                <a:latin typeface="Montserrat"/>
                <a:cs typeface="Montserrat"/>
              </a:rPr>
              <a:t>hacia</a:t>
            </a:r>
            <a:r>
              <a:rPr sz="700" spc="229" dirty="0">
                <a:latin typeface="Montserrat"/>
                <a:cs typeface="Montserrat"/>
              </a:rPr>
              <a:t> </a:t>
            </a:r>
            <a:r>
              <a:rPr sz="700" dirty="0">
                <a:latin typeface="Montserrat"/>
                <a:cs typeface="Montserrat"/>
              </a:rPr>
              <a:t>adentro</a:t>
            </a:r>
            <a:r>
              <a:rPr sz="700" spc="229" dirty="0">
                <a:latin typeface="Montserrat"/>
                <a:cs typeface="Montserrat"/>
              </a:rPr>
              <a:t> </a:t>
            </a:r>
            <a:r>
              <a:rPr sz="700" dirty="0">
                <a:latin typeface="Montserrat"/>
                <a:cs typeface="Montserrat"/>
              </a:rPr>
              <a:t>del</a:t>
            </a:r>
            <a:r>
              <a:rPr sz="700" spc="229" dirty="0">
                <a:latin typeface="Montserrat"/>
                <a:cs typeface="Montserrat"/>
              </a:rPr>
              <a:t> </a:t>
            </a:r>
            <a:r>
              <a:rPr sz="700" dirty="0">
                <a:latin typeface="Montserrat"/>
                <a:cs typeface="Montserrat"/>
              </a:rPr>
              <a:t>interruptor</a:t>
            </a:r>
            <a:r>
              <a:rPr sz="700" spc="229" dirty="0">
                <a:latin typeface="Montserrat"/>
                <a:cs typeface="Montserrat"/>
              </a:rPr>
              <a:t> </a:t>
            </a:r>
            <a:r>
              <a:rPr sz="700" dirty="0">
                <a:latin typeface="Montserrat"/>
                <a:cs typeface="Montserrat"/>
              </a:rPr>
              <a:t>y</a:t>
            </a:r>
            <a:r>
              <a:rPr sz="700" spc="240" dirty="0">
                <a:latin typeface="Montserrat"/>
                <a:cs typeface="Montserrat"/>
              </a:rPr>
              <a:t> </a:t>
            </a:r>
            <a:r>
              <a:rPr sz="700" dirty="0">
                <a:latin typeface="Montserrat"/>
                <a:cs typeface="Montserrat"/>
              </a:rPr>
              <a:t>gírela</a:t>
            </a:r>
            <a:r>
              <a:rPr sz="700" spc="215" dirty="0">
                <a:latin typeface="Montserrat"/>
                <a:cs typeface="Montserrat"/>
              </a:rPr>
              <a:t> </a:t>
            </a:r>
            <a:r>
              <a:rPr sz="700" dirty="0">
                <a:latin typeface="Montserrat"/>
                <a:cs typeface="Montserrat"/>
              </a:rPr>
              <a:t>hacia</a:t>
            </a:r>
            <a:r>
              <a:rPr sz="700" spc="23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posición</a:t>
            </a:r>
            <a:r>
              <a:rPr sz="700" spc="-25" dirty="0">
                <a:latin typeface="Montserrat"/>
                <a:cs typeface="Montserrat"/>
              </a:rPr>
              <a:t> </a:t>
            </a:r>
            <a:r>
              <a:rPr sz="700" dirty="0">
                <a:latin typeface="Montserrat"/>
                <a:cs typeface="Montserrat"/>
              </a:rPr>
              <a:t>“LOCK”</a:t>
            </a:r>
            <a:r>
              <a:rPr sz="700" spc="-35" dirty="0">
                <a:latin typeface="Montserrat"/>
                <a:cs typeface="Montserrat"/>
              </a:rPr>
              <a:t> </a:t>
            </a:r>
            <a:r>
              <a:rPr sz="700" spc="-50" dirty="0">
                <a:latin typeface="Montserrat"/>
                <a:cs typeface="Montserrat"/>
              </a:rPr>
              <a:t>.</a:t>
            </a:r>
            <a:endParaRPr sz="700">
              <a:latin typeface="Montserrat"/>
              <a:cs typeface="Montserrat"/>
            </a:endParaRPr>
          </a:p>
          <a:p>
            <a:pPr marL="21590" marR="6350" algn="just">
              <a:lnSpc>
                <a:spcPct val="100000"/>
              </a:lnSpc>
              <a:spcBef>
                <a:spcPts val="495"/>
              </a:spcBef>
            </a:pPr>
            <a:r>
              <a:rPr sz="700" dirty="0">
                <a:latin typeface="Montserrat"/>
                <a:cs typeface="Montserrat"/>
              </a:rPr>
              <a:t>Todos</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5"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0" dirty="0">
                <a:latin typeface="Montserrat"/>
                <a:cs typeface="Montserrat"/>
              </a:rPr>
              <a:t> deshabilitados,</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dirección</a:t>
            </a:r>
            <a:r>
              <a:rPr sz="700" spc="60" dirty="0">
                <a:latin typeface="Montserrat"/>
                <a:cs typeface="Montserrat"/>
              </a:rPr>
              <a:t> </a:t>
            </a:r>
            <a:r>
              <a:rPr sz="700" dirty="0">
                <a:latin typeface="Montserrat"/>
                <a:cs typeface="Montserrat"/>
              </a:rPr>
              <a:t>esta</a:t>
            </a:r>
            <a:r>
              <a:rPr sz="700" spc="50" dirty="0">
                <a:latin typeface="Montserrat"/>
                <a:cs typeface="Montserrat"/>
              </a:rPr>
              <a:t> </a:t>
            </a:r>
            <a:r>
              <a:rPr sz="700" dirty="0">
                <a:latin typeface="Montserrat"/>
                <a:cs typeface="Montserrat"/>
              </a:rPr>
              <a:t>bloqueada</a:t>
            </a:r>
            <a:r>
              <a:rPr sz="700" spc="5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posible</a:t>
            </a:r>
            <a:r>
              <a:rPr sz="700" spc="45" dirty="0">
                <a:latin typeface="Montserrat"/>
                <a:cs typeface="Montserrat"/>
              </a:rPr>
              <a:t> </a:t>
            </a:r>
            <a:r>
              <a:rPr sz="700" dirty="0">
                <a:latin typeface="Montserrat"/>
                <a:cs typeface="Montserrat"/>
              </a:rPr>
              <a:t>retirar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21590" marR="5715" algn="just">
              <a:lnSpc>
                <a:spcPct val="100000"/>
              </a:lnSpc>
              <a:spcBef>
                <a:spcPts val="505"/>
              </a:spcBef>
            </a:pPr>
            <a:r>
              <a:rPr sz="700" dirty="0">
                <a:latin typeface="Montserrat"/>
                <a:cs typeface="Montserrat"/>
              </a:rPr>
              <a:t>Para</a:t>
            </a:r>
            <a:r>
              <a:rPr sz="700" spc="360" dirty="0">
                <a:latin typeface="Montserrat"/>
                <a:cs typeface="Montserrat"/>
              </a:rPr>
              <a:t>  </a:t>
            </a:r>
            <a:r>
              <a:rPr sz="700" dirty="0">
                <a:latin typeface="Montserrat"/>
                <a:cs typeface="Montserrat"/>
              </a:rPr>
              <a:t>desbloquear</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dirección,</a:t>
            </a:r>
            <a:r>
              <a:rPr sz="700" spc="36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levemente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llave</a:t>
            </a:r>
            <a:r>
              <a:rPr sz="700" spc="35"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interior</a:t>
            </a:r>
            <a:r>
              <a:rPr sz="700" spc="20"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posición</a:t>
            </a:r>
            <a:r>
              <a:rPr sz="700" spc="-10" dirty="0">
                <a:latin typeface="Montserrat"/>
                <a:cs typeface="Montserrat"/>
              </a:rPr>
              <a:t> “OFF”.</a:t>
            </a:r>
            <a:endParaRPr sz="700">
              <a:latin typeface="Montserrat"/>
              <a:cs typeface="Montserrat"/>
            </a:endParaRPr>
          </a:p>
        </p:txBody>
      </p:sp>
      <p:grpSp>
        <p:nvGrpSpPr>
          <p:cNvPr id="7" name="object 7"/>
          <p:cNvGrpSpPr/>
          <p:nvPr/>
        </p:nvGrpSpPr>
        <p:grpSpPr>
          <a:xfrm>
            <a:off x="374268" y="1060373"/>
            <a:ext cx="2018030" cy="1261110"/>
            <a:chOff x="374268" y="1060373"/>
            <a:chExt cx="2018030" cy="1261110"/>
          </a:xfrm>
        </p:grpSpPr>
        <p:pic>
          <p:nvPicPr>
            <p:cNvPr id="8" name="object 8"/>
            <p:cNvPicPr/>
            <p:nvPr/>
          </p:nvPicPr>
          <p:blipFill>
            <a:blip r:embed="rId2" cstate="print"/>
            <a:stretch>
              <a:fillRect/>
            </a:stretch>
          </p:blipFill>
          <p:spPr>
            <a:xfrm>
              <a:off x="378396" y="1062939"/>
              <a:ext cx="2013330" cy="1258366"/>
            </a:xfrm>
            <a:prstGeom prst="rect">
              <a:avLst/>
            </a:prstGeom>
          </p:spPr>
        </p:pic>
        <p:pic>
          <p:nvPicPr>
            <p:cNvPr id="9" name="object 9"/>
            <p:cNvPicPr/>
            <p:nvPr/>
          </p:nvPicPr>
          <p:blipFill>
            <a:blip r:embed="rId3" cstate="print"/>
            <a:stretch>
              <a:fillRect/>
            </a:stretch>
          </p:blipFill>
          <p:spPr>
            <a:xfrm>
              <a:off x="374268" y="1060373"/>
              <a:ext cx="903058" cy="958037"/>
            </a:xfrm>
            <a:prstGeom prst="rect">
              <a:avLst/>
            </a:prstGeom>
          </p:spPr>
        </p:pic>
      </p:grpSp>
      <p:sp>
        <p:nvSpPr>
          <p:cNvPr id="10" name="object 10"/>
          <p:cNvSpPr txBox="1"/>
          <p:nvPr/>
        </p:nvSpPr>
        <p:spPr>
          <a:xfrm>
            <a:off x="966622" y="1112901"/>
            <a:ext cx="10287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B</a:t>
            </a:r>
            <a:endParaRPr sz="800">
              <a:latin typeface="Montserrat"/>
              <a:cs typeface="Montserrat"/>
            </a:endParaRPr>
          </a:p>
        </p:txBody>
      </p:sp>
      <p:sp>
        <p:nvSpPr>
          <p:cNvPr id="11" name="object 11"/>
          <p:cNvSpPr txBox="1"/>
          <p:nvPr/>
        </p:nvSpPr>
        <p:spPr>
          <a:xfrm>
            <a:off x="472236" y="1287272"/>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A</a:t>
            </a:r>
            <a:endParaRPr sz="800">
              <a:latin typeface="Montserrat"/>
              <a:cs typeface="Montserrat"/>
            </a:endParaRPr>
          </a:p>
        </p:txBody>
      </p:sp>
      <p:sp>
        <p:nvSpPr>
          <p:cNvPr id="12" name="object 12"/>
          <p:cNvSpPr txBox="1"/>
          <p:nvPr/>
        </p:nvSpPr>
        <p:spPr>
          <a:xfrm>
            <a:off x="502107" y="1817624"/>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C</a:t>
            </a:r>
            <a:endParaRPr sz="800">
              <a:latin typeface="Montserrat"/>
              <a:cs typeface="Montserrat"/>
            </a:endParaRPr>
          </a:p>
        </p:txBody>
      </p:sp>
      <p:pic>
        <p:nvPicPr>
          <p:cNvPr id="13" name="object 13"/>
          <p:cNvPicPr/>
          <p:nvPr/>
        </p:nvPicPr>
        <p:blipFill>
          <a:blip r:embed="rId4" cstate="print"/>
          <a:stretch>
            <a:fillRect/>
          </a:stretch>
        </p:blipFill>
        <p:spPr>
          <a:xfrm>
            <a:off x="1642238" y="1491997"/>
            <a:ext cx="211960" cy="2171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IZQUIERDO</a:t>
            </a:r>
          </a:p>
        </p:txBody>
      </p:sp>
      <p:sp>
        <p:nvSpPr>
          <p:cNvPr id="4" name="object 4"/>
          <p:cNvSpPr txBox="1"/>
          <p:nvPr/>
        </p:nvSpPr>
        <p:spPr>
          <a:xfrm>
            <a:off x="271678" y="405060"/>
            <a:ext cx="2263140" cy="3154045"/>
          </a:xfrm>
          <a:prstGeom prst="rect">
            <a:avLst/>
          </a:prstGeom>
        </p:spPr>
        <p:txBody>
          <a:bodyPr vert="horz" wrap="square" lIns="0" tIns="84455" rIns="0" bIns="0" rtlCol="0">
            <a:spAutoFit/>
          </a:bodyPr>
          <a:lstStyle/>
          <a:p>
            <a:pPr marL="116205" indent="-95250">
              <a:lnSpc>
                <a:spcPct val="100000"/>
              </a:lnSpc>
              <a:spcBef>
                <a:spcPts val="665"/>
              </a:spcBef>
              <a:buSzPct val="88888"/>
              <a:buAutoNum type="arabicPeriod"/>
              <a:tabLst>
                <a:tab pos="116839" algn="l"/>
              </a:tabLst>
            </a:pPr>
            <a:r>
              <a:rPr sz="900" b="1" dirty="0">
                <a:solidFill>
                  <a:srgbClr val="221F1F"/>
                </a:solidFill>
                <a:latin typeface="Montserrat"/>
                <a:cs typeface="Montserrat"/>
              </a:rPr>
              <a:t>LEVA</a:t>
            </a:r>
            <a:r>
              <a:rPr sz="900" b="1" spc="-15" dirty="0">
                <a:solidFill>
                  <a:srgbClr val="221F1F"/>
                </a:solidFill>
                <a:latin typeface="Montserrat"/>
                <a:cs typeface="Montserrat"/>
              </a:rPr>
              <a:t> </a:t>
            </a:r>
            <a:r>
              <a:rPr sz="900" b="1" dirty="0">
                <a:solidFill>
                  <a:srgbClr val="221F1F"/>
                </a:solidFill>
                <a:latin typeface="Montserrat"/>
                <a:cs typeface="Montserrat"/>
              </a:rPr>
              <a:t>DE</a:t>
            </a:r>
            <a:r>
              <a:rPr sz="900" b="1" spc="-30" dirty="0">
                <a:solidFill>
                  <a:srgbClr val="221F1F"/>
                </a:solidFill>
                <a:latin typeface="Montserrat"/>
                <a:cs typeface="Montserrat"/>
              </a:rPr>
              <a:t> </a:t>
            </a:r>
            <a:r>
              <a:rPr sz="900" b="1" spc="-10" dirty="0">
                <a:solidFill>
                  <a:srgbClr val="221F1F"/>
                </a:solidFill>
                <a:latin typeface="Montserrat"/>
                <a:cs typeface="Montserrat"/>
              </a:rPr>
              <a:t>EMBRAGUE</a:t>
            </a:r>
            <a:endParaRPr sz="900">
              <a:latin typeface="Montserrat"/>
              <a:cs typeface="Montserrat"/>
            </a:endParaRPr>
          </a:p>
          <a:p>
            <a:pPr marL="21590" marR="5080" algn="just">
              <a:lnSpc>
                <a:spcPct val="100000"/>
              </a:lnSpc>
              <a:spcBef>
                <a:spcPts val="509"/>
              </a:spcBef>
            </a:pPr>
            <a:r>
              <a:rPr sz="800" dirty="0">
                <a:latin typeface="Montserrat"/>
                <a:cs typeface="Montserrat"/>
              </a:rPr>
              <a:t>Use</a:t>
            </a:r>
            <a:r>
              <a:rPr sz="800" spc="114" dirty="0">
                <a:latin typeface="Montserrat"/>
                <a:cs typeface="Montserrat"/>
              </a:rPr>
              <a:t> </a:t>
            </a:r>
            <a:r>
              <a:rPr sz="800" dirty="0">
                <a:latin typeface="Montserrat"/>
                <a:cs typeface="Montserrat"/>
              </a:rPr>
              <a:t>la</a:t>
            </a:r>
            <a:r>
              <a:rPr sz="800" spc="114" dirty="0">
                <a:latin typeface="Montserrat"/>
                <a:cs typeface="Montserrat"/>
              </a:rPr>
              <a:t> </a:t>
            </a:r>
            <a:r>
              <a:rPr sz="800" dirty="0">
                <a:latin typeface="Montserrat"/>
                <a:cs typeface="Montserrat"/>
              </a:rPr>
              <a:t>leva</a:t>
            </a:r>
            <a:r>
              <a:rPr sz="800" spc="114" dirty="0">
                <a:latin typeface="Montserrat"/>
                <a:cs typeface="Montserrat"/>
              </a:rPr>
              <a:t> </a:t>
            </a:r>
            <a:r>
              <a:rPr sz="800" dirty="0">
                <a:latin typeface="Montserrat"/>
                <a:cs typeface="Montserrat"/>
              </a:rPr>
              <a:t>del</a:t>
            </a:r>
            <a:r>
              <a:rPr sz="800" spc="114" dirty="0">
                <a:latin typeface="Montserrat"/>
                <a:cs typeface="Montserrat"/>
              </a:rPr>
              <a:t> </a:t>
            </a:r>
            <a:r>
              <a:rPr sz="800" dirty="0">
                <a:latin typeface="Montserrat"/>
                <a:cs typeface="Montserrat"/>
              </a:rPr>
              <a:t>embrague</a:t>
            </a:r>
            <a:r>
              <a:rPr sz="800" spc="105" dirty="0">
                <a:latin typeface="Montserrat"/>
                <a:cs typeface="Montserrat"/>
              </a:rPr>
              <a:t> </a:t>
            </a:r>
            <a:r>
              <a:rPr sz="800" dirty="0">
                <a:latin typeface="Montserrat"/>
                <a:cs typeface="Montserrat"/>
              </a:rPr>
              <a:t>para</a:t>
            </a:r>
            <a:r>
              <a:rPr sz="800" spc="130" dirty="0">
                <a:latin typeface="Montserrat"/>
                <a:cs typeface="Montserrat"/>
              </a:rPr>
              <a:t> </a:t>
            </a:r>
            <a:r>
              <a:rPr sz="800" spc="-10" dirty="0">
                <a:latin typeface="Montserrat"/>
                <a:cs typeface="Montserrat"/>
              </a:rPr>
              <a:t>desacoplar</a:t>
            </a:r>
            <a:r>
              <a:rPr sz="800" dirty="0">
                <a:latin typeface="Montserrat"/>
                <a:cs typeface="Montserrat"/>
              </a:rPr>
              <a:t> la</a:t>
            </a:r>
            <a:r>
              <a:rPr sz="800" spc="50" dirty="0">
                <a:latin typeface="Montserrat"/>
                <a:cs typeface="Montserrat"/>
              </a:rPr>
              <a:t> </a:t>
            </a:r>
            <a:r>
              <a:rPr sz="800" dirty="0">
                <a:latin typeface="Montserrat"/>
                <a:cs typeface="Montserrat"/>
              </a:rPr>
              <a:t>transmisión</a:t>
            </a:r>
            <a:r>
              <a:rPr sz="800" spc="30" dirty="0">
                <a:latin typeface="Montserrat"/>
                <a:cs typeface="Montserrat"/>
              </a:rPr>
              <a:t> </a:t>
            </a:r>
            <a:r>
              <a:rPr sz="800" dirty="0">
                <a:latin typeface="Montserrat"/>
                <a:cs typeface="Montserrat"/>
              </a:rPr>
              <a:t>de</a:t>
            </a:r>
            <a:r>
              <a:rPr sz="800" spc="45" dirty="0">
                <a:latin typeface="Montserrat"/>
                <a:cs typeface="Montserrat"/>
              </a:rPr>
              <a:t> </a:t>
            </a:r>
            <a:r>
              <a:rPr sz="800" dirty="0">
                <a:latin typeface="Montserrat"/>
                <a:cs typeface="Montserrat"/>
              </a:rPr>
              <a:t>la</a:t>
            </a:r>
            <a:r>
              <a:rPr sz="800" spc="40" dirty="0">
                <a:latin typeface="Montserrat"/>
                <a:cs typeface="Montserrat"/>
              </a:rPr>
              <a:t> </a:t>
            </a:r>
            <a:r>
              <a:rPr sz="800" dirty="0">
                <a:latin typeface="Montserrat"/>
                <a:cs typeface="Montserrat"/>
              </a:rPr>
              <a:t>rueda</a:t>
            </a:r>
            <a:r>
              <a:rPr sz="800" spc="50" dirty="0">
                <a:latin typeface="Montserrat"/>
                <a:cs typeface="Montserrat"/>
              </a:rPr>
              <a:t> </a:t>
            </a:r>
            <a:r>
              <a:rPr sz="800" dirty="0">
                <a:latin typeface="Montserrat"/>
                <a:cs typeface="Montserrat"/>
              </a:rPr>
              <a:t>trasera</a:t>
            </a:r>
            <a:r>
              <a:rPr sz="800" spc="60" dirty="0">
                <a:latin typeface="Montserrat"/>
                <a:cs typeface="Montserrat"/>
              </a:rPr>
              <a:t> </a:t>
            </a:r>
            <a:r>
              <a:rPr sz="800" spc="-10" dirty="0">
                <a:latin typeface="Montserrat"/>
                <a:cs typeface="Montserrat"/>
              </a:rPr>
              <a:t>mientras</a:t>
            </a:r>
            <a:r>
              <a:rPr sz="800" dirty="0">
                <a:latin typeface="Montserrat"/>
                <a:cs typeface="Montserrat"/>
              </a:rPr>
              <a:t> realiza</a:t>
            </a:r>
            <a:r>
              <a:rPr sz="800" spc="-15" dirty="0">
                <a:latin typeface="Montserrat"/>
                <a:cs typeface="Montserrat"/>
              </a:rPr>
              <a:t> </a:t>
            </a:r>
            <a:r>
              <a:rPr sz="800" dirty="0">
                <a:latin typeface="Montserrat"/>
                <a:cs typeface="Montserrat"/>
              </a:rPr>
              <a:t>los</a:t>
            </a:r>
            <a:r>
              <a:rPr sz="800" spc="-15" dirty="0">
                <a:latin typeface="Montserrat"/>
                <a:cs typeface="Montserrat"/>
              </a:rPr>
              <a:t> </a:t>
            </a:r>
            <a:r>
              <a:rPr sz="800" dirty="0">
                <a:latin typeface="Montserrat"/>
                <a:cs typeface="Montserrat"/>
              </a:rPr>
              <a:t>cambios</a:t>
            </a:r>
            <a:r>
              <a:rPr sz="800" spc="-30" dirty="0">
                <a:latin typeface="Montserrat"/>
                <a:cs typeface="Montserrat"/>
              </a:rPr>
              <a:t> </a:t>
            </a:r>
            <a:r>
              <a:rPr sz="800" dirty="0">
                <a:latin typeface="Montserrat"/>
                <a:cs typeface="Montserrat"/>
              </a:rPr>
              <a:t>de</a:t>
            </a:r>
            <a:r>
              <a:rPr sz="800" spc="-10" dirty="0">
                <a:latin typeface="Montserrat"/>
                <a:cs typeface="Montserrat"/>
              </a:rPr>
              <a:t> marcha.</a:t>
            </a:r>
            <a:endParaRPr sz="800">
              <a:latin typeface="Montserrat"/>
              <a:cs typeface="Montserrat"/>
            </a:endParaRPr>
          </a:p>
          <a:p>
            <a:pPr>
              <a:lnSpc>
                <a:spcPct val="100000"/>
              </a:lnSpc>
              <a:spcBef>
                <a:spcPts val="45"/>
              </a:spcBef>
            </a:pPr>
            <a:endParaRPr sz="750">
              <a:latin typeface="Montserrat"/>
              <a:cs typeface="Montserrat"/>
            </a:endParaRPr>
          </a:p>
          <a:p>
            <a:pPr marL="128270" indent="-116205">
              <a:lnSpc>
                <a:spcPct val="100000"/>
              </a:lnSpc>
              <a:buAutoNum type="arabicPeriod" startAt="2"/>
              <a:tabLst>
                <a:tab pos="128905" algn="l"/>
              </a:tabLst>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LUCES</a:t>
            </a:r>
            <a:endParaRPr sz="800">
              <a:latin typeface="Montserrat"/>
              <a:cs typeface="Montserrat"/>
            </a:endParaRPr>
          </a:p>
          <a:p>
            <a:pPr>
              <a:lnSpc>
                <a:spcPct val="100000"/>
              </a:lnSpc>
              <a:spcBef>
                <a:spcPts val="50"/>
              </a:spcBef>
              <a:buClr>
                <a:srgbClr val="221F1F"/>
              </a:buClr>
              <a:buFont typeface="Montserrat"/>
              <a:buAutoNum type="arabicPeriod" startAt="2"/>
            </a:pPr>
            <a:endParaRPr sz="750">
              <a:latin typeface="Montserrat"/>
              <a:cs typeface="Montserrat"/>
            </a:endParaRPr>
          </a:p>
          <a:p>
            <a:pPr marL="12700" marR="12700" algn="just">
              <a:lnSpc>
                <a:spcPct val="100000"/>
              </a:lnSpc>
            </a:pPr>
            <a:r>
              <a:rPr sz="700" dirty="0">
                <a:solidFill>
                  <a:srgbClr val="221F1F"/>
                </a:solidFill>
                <a:latin typeface="Montserrat"/>
                <a:cs typeface="Montserrat"/>
              </a:rPr>
              <a:t>Este</a:t>
            </a:r>
            <a:r>
              <a:rPr sz="700" spc="355" dirty="0">
                <a:solidFill>
                  <a:srgbClr val="221F1F"/>
                </a:solidFill>
                <a:latin typeface="Montserrat"/>
                <a:cs typeface="Montserrat"/>
              </a:rPr>
              <a:t> </a:t>
            </a:r>
            <a:r>
              <a:rPr sz="700" dirty="0">
                <a:solidFill>
                  <a:srgbClr val="221F1F"/>
                </a:solidFill>
                <a:latin typeface="Montserrat"/>
                <a:cs typeface="Montserrat"/>
              </a:rPr>
              <a:t>interruptor</a:t>
            </a:r>
            <a:r>
              <a:rPr sz="700" spc="370" dirty="0">
                <a:solidFill>
                  <a:srgbClr val="221F1F"/>
                </a:solidFill>
                <a:latin typeface="Montserrat"/>
                <a:cs typeface="Montserrat"/>
              </a:rPr>
              <a:t> </a:t>
            </a:r>
            <a:r>
              <a:rPr sz="700" dirty="0">
                <a:solidFill>
                  <a:srgbClr val="221F1F"/>
                </a:solidFill>
                <a:latin typeface="Montserrat"/>
                <a:cs typeface="Montserrat"/>
              </a:rPr>
              <a:t>cuenta</a:t>
            </a:r>
            <a:r>
              <a:rPr sz="700" spc="375" dirty="0">
                <a:solidFill>
                  <a:srgbClr val="221F1F"/>
                </a:solidFill>
                <a:latin typeface="Montserrat"/>
                <a:cs typeface="Montserrat"/>
              </a:rPr>
              <a:t> </a:t>
            </a:r>
            <a:r>
              <a:rPr sz="700" dirty="0">
                <a:solidFill>
                  <a:srgbClr val="221F1F"/>
                </a:solidFill>
                <a:latin typeface="Montserrat"/>
                <a:cs typeface="Montserrat"/>
              </a:rPr>
              <a:t>con</a:t>
            </a:r>
            <a:r>
              <a:rPr sz="700" spc="365" dirty="0">
                <a:solidFill>
                  <a:srgbClr val="221F1F"/>
                </a:solidFill>
                <a:latin typeface="Montserrat"/>
                <a:cs typeface="Montserrat"/>
              </a:rPr>
              <a:t> </a:t>
            </a:r>
            <a:r>
              <a:rPr sz="700" dirty="0">
                <a:solidFill>
                  <a:srgbClr val="221F1F"/>
                </a:solidFill>
                <a:latin typeface="Montserrat"/>
                <a:cs typeface="Montserrat"/>
              </a:rPr>
              <a:t>las</a:t>
            </a:r>
            <a:r>
              <a:rPr sz="700" spc="360" dirty="0">
                <a:solidFill>
                  <a:srgbClr val="221F1F"/>
                </a:solidFill>
                <a:latin typeface="Montserrat"/>
                <a:cs typeface="Montserrat"/>
              </a:rPr>
              <a:t> </a:t>
            </a:r>
            <a:r>
              <a:rPr sz="700" dirty="0">
                <a:solidFill>
                  <a:srgbClr val="221F1F"/>
                </a:solidFill>
                <a:latin typeface="Montserrat"/>
                <a:cs typeface="Montserrat"/>
              </a:rPr>
              <a:t>siguientes</a:t>
            </a:r>
            <a:r>
              <a:rPr sz="700" spc="365" dirty="0">
                <a:solidFill>
                  <a:srgbClr val="221F1F"/>
                </a:solidFill>
                <a:latin typeface="Montserrat"/>
                <a:cs typeface="Montserrat"/>
              </a:rPr>
              <a:t> </a:t>
            </a:r>
            <a:r>
              <a:rPr sz="700" spc="-50" dirty="0">
                <a:solidFill>
                  <a:srgbClr val="221F1F"/>
                </a:solidFill>
                <a:latin typeface="Montserrat"/>
                <a:cs typeface="Montserrat"/>
              </a:rPr>
              <a:t>3</a:t>
            </a:r>
            <a:r>
              <a:rPr sz="700" spc="500" dirty="0">
                <a:solidFill>
                  <a:srgbClr val="221F1F"/>
                </a:solidFill>
                <a:latin typeface="Montserrat"/>
                <a:cs typeface="Montserrat"/>
              </a:rPr>
              <a:t> </a:t>
            </a:r>
            <a:r>
              <a:rPr sz="700" spc="-10" dirty="0">
                <a:solidFill>
                  <a:srgbClr val="221F1F"/>
                </a:solidFill>
                <a:latin typeface="Montserrat"/>
                <a:cs typeface="Montserrat"/>
              </a:rPr>
              <a:t>posiciones:</a:t>
            </a:r>
            <a:endParaRPr sz="700">
              <a:latin typeface="Montserrat"/>
              <a:cs typeface="Montserrat"/>
            </a:endParaRPr>
          </a:p>
          <a:p>
            <a:pPr>
              <a:lnSpc>
                <a:spcPct val="100000"/>
              </a:lnSpc>
              <a:spcBef>
                <a:spcPts val="50"/>
              </a:spcBef>
            </a:pPr>
            <a:endParaRPr sz="650">
              <a:latin typeface="Montserrat"/>
              <a:cs typeface="Montserrat"/>
            </a:endParaRPr>
          </a:p>
          <a:p>
            <a:pPr marL="241300" marR="13335" algn="just">
              <a:lnSpc>
                <a:spcPct val="100000"/>
              </a:lnSpc>
            </a:pPr>
            <a:r>
              <a:rPr sz="700" b="1" dirty="0">
                <a:solidFill>
                  <a:srgbClr val="221F1F"/>
                </a:solidFill>
                <a:latin typeface="Montserrat"/>
                <a:cs typeface="Montserrat"/>
              </a:rPr>
              <a:t>Luz</a:t>
            </a:r>
            <a:r>
              <a:rPr sz="700" b="1" spc="360" dirty="0">
                <a:solidFill>
                  <a:srgbClr val="221F1F"/>
                </a:solidFill>
                <a:latin typeface="Montserrat"/>
                <a:cs typeface="Montserrat"/>
              </a:rPr>
              <a:t> </a:t>
            </a:r>
            <a:r>
              <a:rPr sz="700" b="1" dirty="0">
                <a:solidFill>
                  <a:srgbClr val="221F1F"/>
                </a:solidFill>
                <a:latin typeface="Montserrat"/>
                <a:cs typeface="Montserrat"/>
              </a:rPr>
              <a:t>alta:</a:t>
            </a:r>
            <a:r>
              <a:rPr sz="700" b="1" spc="355" dirty="0">
                <a:solidFill>
                  <a:srgbClr val="221F1F"/>
                </a:solidFill>
                <a:latin typeface="Montserrat"/>
                <a:cs typeface="Montserrat"/>
              </a:rPr>
              <a:t>  </a:t>
            </a:r>
            <a:r>
              <a:rPr sz="700" dirty="0">
                <a:solidFill>
                  <a:srgbClr val="221F1F"/>
                </a:solidFill>
                <a:latin typeface="Montserrat"/>
                <a:cs typeface="Montserrat"/>
              </a:rPr>
              <a:t>Presione</a:t>
            </a:r>
            <a:r>
              <a:rPr sz="700" spc="375" dirty="0">
                <a:solidFill>
                  <a:srgbClr val="221F1F"/>
                </a:solidFill>
                <a:latin typeface="Montserrat"/>
                <a:cs typeface="Montserrat"/>
              </a:rPr>
              <a:t> </a:t>
            </a:r>
            <a:r>
              <a:rPr sz="700" dirty="0">
                <a:solidFill>
                  <a:srgbClr val="221F1F"/>
                </a:solidFill>
                <a:latin typeface="Montserrat"/>
                <a:cs typeface="Montserrat"/>
              </a:rPr>
              <a:t>el</a:t>
            </a:r>
            <a:r>
              <a:rPr sz="700" spc="380" dirty="0">
                <a:solidFill>
                  <a:srgbClr val="221F1F"/>
                </a:solidFill>
                <a:latin typeface="Montserrat"/>
                <a:cs typeface="Montserrat"/>
              </a:rPr>
              <a:t> </a:t>
            </a:r>
            <a:r>
              <a:rPr sz="700" dirty="0">
                <a:solidFill>
                  <a:srgbClr val="221F1F"/>
                </a:solidFill>
                <a:latin typeface="Montserrat"/>
                <a:cs typeface="Montserrat"/>
              </a:rPr>
              <a:t>interruptor</a:t>
            </a:r>
            <a:r>
              <a:rPr sz="700" spc="380" dirty="0">
                <a:solidFill>
                  <a:srgbClr val="221F1F"/>
                </a:solidFill>
                <a:latin typeface="Montserrat"/>
                <a:cs typeface="Montserrat"/>
              </a:rPr>
              <a:t> </a:t>
            </a:r>
            <a:r>
              <a:rPr sz="700" spc="-10" dirty="0">
                <a:solidFill>
                  <a:srgbClr val="221F1F"/>
                </a:solidFill>
                <a:latin typeface="Montserrat"/>
                <a:cs typeface="Montserrat"/>
              </a:rPr>
              <a:t>hacia</a:t>
            </a:r>
            <a:r>
              <a:rPr sz="700" spc="500" dirty="0">
                <a:solidFill>
                  <a:srgbClr val="221F1F"/>
                </a:solidFill>
                <a:latin typeface="Montserrat"/>
                <a:cs typeface="Montserrat"/>
              </a:rPr>
              <a:t> </a:t>
            </a:r>
            <a:r>
              <a:rPr sz="700" dirty="0">
                <a:solidFill>
                  <a:srgbClr val="221F1F"/>
                </a:solidFill>
                <a:latin typeface="Montserrat"/>
                <a:cs typeface="Montserrat"/>
              </a:rPr>
              <a:t>afuera</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5"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luz</a:t>
            </a:r>
            <a:r>
              <a:rPr sz="700" spc="-15" dirty="0">
                <a:solidFill>
                  <a:srgbClr val="221F1F"/>
                </a:solidFill>
                <a:latin typeface="Montserrat"/>
                <a:cs typeface="Montserrat"/>
              </a:rPr>
              <a:t> </a:t>
            </a:r>
            <a:r>
              <a:rPr sz="700" spc="-20" dirty="0">
                <a:solidFill>
                  <a:srgbClr val="221F1F"/>
                </a:solidFill>
                <a:latin typeface="Montserrat"/>
                <a:cs typeface="Montserrat"/>
              </a:rPr>
              <a:t>alta.</a:t>
            </a:r>
            <a:endParaRPr sz="700">
              <a:latin typeface="Montserrat"/>
              <a:cs typeface="Montserrat"/>
            </a:endParaRPr>
          </a:p>
          <a:p>
            <a:pPr>
              <a:lnSpc>
                <a:spcPct val="100000"/>
              </a:lnSpc>
              <a:spcBef>
                <a:spcPts val="50"/>
              </a:spcBef>
            </a:pPr>
            <a:endParaRPr sz="650">
              <a:latin typeface="Montserrat"/>
              <a:cs typeface="Montserrat"/>
            </a:endParaRPr>
          </a:p>
          <a:p>
            <a:pPr marL="241300" marR="13335" algn="just">
              <a:lnSpc>
                <a:spcPct val="100000"/>
              </a:lnSpc>
            </a:pPr>
            <a:r>
              <a:rPr sz="700" b="1" dirty="0">
                <a:solidFill>
                  <a:srgbClr val="221F1F"/>
                </a:solidFill>
                <a:latin typeface="Montserrat"/>
                <a:cs typeface="Montserrat"/>
              </a:rPr>
              <a:t>Luz</a:t>
            </a:r>
            <a:r>
              <a:rPr sz="700" b="1" spc="430" dirty="0">
                <a:solidFill>
                  <a:srgbClr val="221F1F"/>
                </a:solidFill>
                <a:latin typeface="Montserrat"/>
                <a:cs typeface="Montserrat"/>
              </a:rPr>
              <a:t> </a:t>
            </a:r>
            <a:r>
              <a:rPr sz="700" b="1" dirty="0">
                <a:solidFill>
                  <a:srgbClr val="221F1F"/>
                </a:solidFill>
                <a:latin typeface="Montserrat"/>
                <a:cs typeface="Montserrat"/>
              </a:rPr>
              <a:t>baja:</a:t>
            </a:r>
            <a:r>
              <a:rPr sz="700" b="1" spc="434" dirty="0">
                <a:solidFill>
                  <a:srgbClr val="221F1F"/>
                </a:solidFill>
                <a:latin typeface="Montserrat"/>
                <a:cs typeface="Montserrat"/>
              </a:rPr>
              <a:t> </a:t>
            </a:r>
            <a:r>
              <a:rPr sz="700" dirty="0">
                <a:solidFill>
                  <a:srgbClr val="221F1F"/>
                </a:solidFill>
                <a:latin typeface="Montserrat"/>
                <a:cs typeface="Montserrat"/>
              </a:rPr>
              <a:t>Presione</a:t>
            </a:r>
            <a:r>
              <a:rPr sz="700" spc="450" dirty="0">
                <a:solidFill>
                  <a:srgbClr val="221F1F"/>
                </a:solidFill>
                <a:latin typeface="Montserrat"/>
                <a:cs typeface="Montserrat"/>
              </a:rPr>
              <a:t> </a:t>
            </a:r>
            <a:r>
              <a:rPr sz="700" dirty="0">
                <a:solidFill>
                  <a:srgbClr val="221F1F"/>
                </a:solidFill>
                <a:latin typeface="Montserrat"/>
                <a:cs typeface="Montserrat"/>
              </a:rPr>
              <a:t>el</a:t>
            </a:r>
            <a:r>
              <a:rPr sz="700" spc="459" dirty="0">
                <a:solidFill>
                  <a:srgbClr val="221F1F"/>
                </a:solidFill>
                <a:latin typeface="Montserrat"/>
                <a:cs typeface="Montserrat"/>
              </a:rPr>
              <a:t> </a:t>
            </a:r>
            <a:r>
              <a:rPr sz="700" dirty="0">
                <a:solidFill>
                  <a:srgbClr val="221F1F"/>
                </a:solidFill>
                <a:latin typeface="Montserrat"/>
                <a:cs typeface="Montserrat"/>
              </a:rPr>
              <a:t>interruptor</a:t>
            </a:r>
            <a:r>
              <a:rPr sz="700" spc="450" dirty="0">
                <a:solidFill>
                  <a:srgbClr val="221F1F"/>
                </a:solidFill>
                <a:latin typeface="Montserrat"/>
                <a:cs typeface="Montserrat"/>
              </a:rPr>
              <a:t> </a:t>
            </a:r>
            <a:r>
              <a:rPr sz="700" spc="-10" dirty="0">
                <a:solidFill>
                  <a:srgbClr val="221F1F"/>
                </a:solidFill>
                <a:latin typeface="Montserrat"/>
                <a:cs typeface="Montserrat"/>
              </a:rPr>
              <a:t>hacia</a:t>
            </a:r>
            <a:r>
              <a:rPr sz="700" spc="500" dirty="0">
                <a:solidFill>
                  <a:srgbClr val="221F1F"/>
                </a:solidFill>
                <a:latin typeface="Montserrat"/>
                <a:cs typeface="Montserrat"/>
              </a:rPr>
              <a:t> </a:t>
            </a:r>
            <a:r>
              <a:rPr sz="700" dirty="0">
                <a:solidFill>
                  <a:srgbClr val="221F1F"/>
                </a:solidFill>
                <a:latin typeface="Montserrat"/>
                <a:cs typeface="Montserrat"/>
              </a:rPr>
              <a:t>adentro</a:t>
            </a:r>
            <a:r>
              <a:rPr sz="700" spc="5" dirty="0">
                <a:solidFill>
                  <a:srgbClr val="221F1F"/>
                </a:solidFill>
                <a:latin typeface="Montserrat"/>
                <a:cs typeface="Montserrat"/>
              </a:rPr>
              <a:t> </a:t>
            </a:r>
            <a:r>
              <a:rPr sz="700" dirty="0">
                <a:solidFill>
                  <a:srgbClr val="221F1F"/>
                </a:solidFill>
                <a:latin typeface="Montserrat"/>
                <a:cs typeface="Montserrat"/>
              </a:rPr>
              <a:t>ubicándolo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posición</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spc="-10" dirty="0">
                <a:solidFill>
                  <a:srgbClr val="221F1F"/>
                </a:solidFill>
                <a:latin typeface="Montserrat"/>
                <a:cs typeface="Montserrat"/>
              </a:rPr>
              <a:t>medio</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luz</a:t>
            </a:r>
            <a:r>
              <a:rPr sz="700" spc="-15" dirty="0">
                <a:solidFill>
                  <a:srgbClr val="221F1F"/>
                </a:solidFill>
                <a:latin typeface="Montserrat"/>
                <a:cs typeface="Montserrat"/>
              </a:rPr>
              <a:t> </a:t>
            </a:r>
            <a:r>
              <a:rPr sz="700" spc="-10" dirty="0">
                <a:solidFill>
                  <a:srgbClr val="221F1F"/>
                </a:solidFill>
                <a:latin typeface="Montserrat"/>
                <a:cs typeface="Montserrat"/>
              </a:rPr>
              <a:t>baja.</a:t>
            </a:r>
            <a:endParaRPr sz="700">
              <a:latin typeface="Montserrat"/>
              <a:cs typeface="Montserrat"/>
            </a:endParaRPr>
          </a:p>
          <a:p>
            <a:pPr>
              <a:lnSpc>
                <a:spcPct val="100000"/>
              </a:lnSpc>
              <a:spcBef>
                <a:spcPts val="45"/>
              </a:spcBef>
            </a:pPr>
            <a:endParaRPr sz="650">
              <a:latin typeface="Montserrat"/>
              <a:cs typeface="Montserrat"/>
            </a:endParaRPr>
          </a:p>
          <a:p>
            <a:pPr marL="241300" marR="11430" algn="just">
              <a:lnSpc>
                <a:spcPct val="100000"/>
              </a:lnSpc>
            </a:pPr>
            <a:r>
              <a:rPr sz="700" b="1" dirty="0">
                <a:solidFill>
                  <a:srgbClr val="221F1F"/>
                </a:solidFill>
                <a:latin typeface="Montserrat"/>
                <a:cs typeface="Montserrat"/>
              </a:rPr>
              <a:t>Luz</a:t>
            </a:r>
            <a:r>
              <a:rPr sz="700" b="1" spc="140" dirty="0">
                <a:solidFill>
                  <a:srgbClr val="221F1F"/>
                </a:solidFill>
                <a:latin typeface="Montserrat"/>
                <a:cs typeface="Montserrat"/>
              </a:rPr>
              <a:t> </a:t>
            </a:r>
            <a:r>
              <a:rPr sz="700" b="1" dirty="0">
                <a:solidFill>
                  <a:srgbClr val="221F1F"/>
                </a:solidFill>
                <a:latin typeface="Montserrat"/>
                <a:cs typeface="Montserrat"/>
              </a:rPr>
              <a:t>de</a:t>
            </a:r>
            <a:r>
              <a:rPr sz="700" b="1" spc="145" dirty="0">
                <a:solidFill>
                  <a:srgbClr val="221F1F"/>
                </a:solidFill>
                <a:latin typeface="Montserrat"/>
                <a:cs typeface="Montserrat"/>
              </a:rPr>
              <a:t> </a:t>
            </a:r>
            <a:r>
              <a:rPr sz="700" b="1" dirty="0">
                <a:solidFill>
                  <a:srgbClr val="221F1F"/>
                </a:solidFill>
                <a:latin typeface="Montserrat"/>
                <a:cs typeface="Montserrat"/>
              </a:rPr>
              <a:t>paso:</a:t>
            </a:r>
            <a:r>
              <a:rPr sz="700" b="1" spc="145" dirty="0">
                <a:solidFill>
                  <a:srgbClr val="221F1F"/>
                </a:solidFill>
                <a:latin typeface="Montserrat"/>
                <a:cs typeface="Montserrat"/>
              </a:rPr>
              <a:t> </a:t>
            </a:r>
            <a:r>
              <a:rPr sz="700" dirty="0">
                <a:solidFill>
                  <a:srgbClr val="221F1F"/>
                </a:solidFill>
                <a:latin typeface="Montserrat"/>
                <a:cs typeface="Montserrat"/>
              </a:rPr>
              <a:t>Presione</a:t>
            </a:r>
            <a:r>
              <a:rPr sz="700" spc="150"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interruptor</a:t>
            </a:r>
            <a:r>
              <a:rPr sz="700" spc="165" dirty="0">
                <a:solidFill>
                  <a:srgbClr val="221F1F"/>
                </a:solidFill>
                <a:latin typeface="Montserrat"/>
                <a:cs typeface="Montserrat"/>
              </a:rPr>
              <a:t> </a:t>
            </a:r>
            <a:r>
              <a:rPr sz="700" spc="-10" dirty="0">
                <a:solidFill>
                  <a:srgbClr val="221F1F"/>
                </a:solidFill>
                <a:latin typeface="Montserrat"/>
                <a:cs typeface="Montserrat"/>
              </a:rPr>
              <a:t>hacia</a:t>
            </a:r>
            <a:r>
              <a:rPr sz="700" spc="500" dirty="0">
                <a:solidFill>
                  <a:srgbClr val="221F1F"/>
                </a:solidFill>
                <a:latin typeface="Montserrat"/>
                <a:cs typeface="Montserrat"/>
              </a:rPr>
              <a:t> </a:t>
            </a:r>
            <a:r>
              <a:rPr sz="700" dirty="0">
                <a:solidFill>
                  <a:srgbClr val="221F1F"/>
                </a:solidFill>
                <a:latin typeface="Montserrat"/>
                <a:cs typeface="Montserrat"/>
              </a:rPr>
              <a:t>adentro</a:t>
            </a:r>
            <a:r>
              <a:rPr sz="700" spc="195" dirty="0">
                <a:solidFill>
                  <a:srgbClr val="221F1F"/>
                </a:solidFill>
                <a:latin typeface="Montserrat"/>
                <a:cs typeface="Montserrat"/>
              </a:rPr>
              <a:t> </a:t>
            </a:r>
            <a:r>
              <a:rPr sz="700" dirty="0">
                <a:solidFill>
                  <a:srgbClr val="221F1F"/>
                </a:solidFill>
                <a:latin typeface="Montserrat"/>
                <a:cs typeface="Montserrat"/>
              </a:rPr>
              <a:t>completamente</a:t>
            </a:r>
            <a:r>
              <a:rPr sz="700" spc="200" dirty="0">
                <a:solidFill>
                  <a:srgbClr val="221F1F"/>
                </a:solidFill>
                <a:latin typeface="Montserrat"/>
                <a:cs typeface="Montserrat"/>
              </a:rPr>
              <a:t> </a:t>
            </a:r>
            <a:r>
              <a:rPr sz="700" dirty="0">
                <a:solidFill>
                  <a:srgbClr val="221F1F"/>
                </a:solidFill>
                <a:latin typeface="Montserrat"/>
                <a:cs typeface="Montserrat"/>
              </a:rPr>
              <a:t>para</a:t>
            </a:r>
            <a:r>
              <a:rPr sz="700" spc="195" dirty="0">
                <a:solidFill>
                  <a:srgbClr val="221F1F"/>
                </a:solidFill>
                <a:latin typeface="Montserrat"/>
                <a:cs typeface="Montserrat"/>
              </a:rPr>
              <a:t> </a:t>
            </a:r>
            <a:r>
              <a:rPr sz="700" dirty="0">
                <a:solidFill>
                  <a:srgbClr val="221F1F"/>
                </a:solidFill>
                <a:latin typeface="Montserrat"/>
                <a:cs typeface="Montserrat"/>
              </a:rPr>
              <a:t>encender</a:t>
            </a:r>
            <a:r>
              <a:rPr sz="700" spc="20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luz</a:t>
            </a:r>
            <a:r>
              <a:rPr sz="700" spc="-5" dirty="0">
                <a:solidFill>
                  <a:srgbClr val="221F1F"/>
                </a:solidFill>
                <a:latin typeface="Montserrat"/>
                <a:cs typeface="Montserrat"/>
              </a:rPr>
              <a:t> </a:t>
            </a:r>
            <a:r>
              <a:rPr sz="700" spc="-10" dirty="0">
                <a:solidFill>
                  <a:srgbClr val="221F1F"/>
                </a:solidFill>
                <a:latin typeface="Montserrat"/>
                <a:cs typeface="Montserrat"/>
              </a:rPr>
              <a:t>alta.</a:t>
            </a:r>
            <a:endParaRPr sz="700">
              <a:latin typeface="Montserrat"/>
              <a:cs typeface="Montserrat"/>
            </a:endParaRPr>
          </a:p>
          <a:p>
            <a:pPr>
              <a:lnSpc>
                <a:spcPct val="100000"/>
              </a:lnSpc>
              <a:spcBef>
                <a:spcPts val="45"/>
              </a:spcBef>
            </a:pPr>
            <a:endParaRPr sz="750">
              <a:latin typeface="Montserrat"/>
              <a:cs typeface="Montserrat"/>
            </a:endParaRPr>
          </a:p>
          <a:p>
            <a:pPr marL="128270" indent="-116205">
              <a:lnSpc>
                <a:spcPct val="100000"/>
              </a:lnSpc>
              <a:buAutoNum type="arabicPeriod" startAt="3"/>
              <a:tabLst>
                <a:tab pos="128905" algn="l"/>
              </a:tabLst>
            </a:pPr>
            <a:r>
              <a:rPr sz="800" b="1" dirty="0">
                <a:solidFill>
                  <a:srgbClr val="221F1F"/>
                </a:solidFill>
                <a:latin typeface="Montserrat"/>
                <a:cs typeface="Montserrat"/>
              </a:rPr>
              <a:t>INTERRUPTOR</a:t>
            </a:r>
            <a:r>
              <a:rPr sz="800" b="1" spc="-40" dirty="0">
                <a:solidFill>
                  <a:srgbClr val="221F1F"/>
                </a:solidFill>
                <a:latin typeface="Montserrat"/>
                <a:cs typeface="Montserrat"/>
              </a:rPr>
              <a:t> </a:t>
            </a:r>
            <a:r>
              <a:rPr sz="800" b="1" dirty="0">
                <a:solidFill>
                  <a:srgbClr val="221F1F"/>
                </a:solidFill>
                <a:latin typeface="Montserrat"/>
                <a:cs typeface="Montserrat"/>
              </a:rPr>
              <a:t>LUCES</a:t>
            </a:r>
            <a:r>
              <a:rPr sz="800" b="1" spc="-30" dirty="0">
                <a:solidFill>
                  <a:srgbClr val="221F1F"/>
                </a:solidFill>
                <a:latin typeface="Montserrat"/>
                <a:cs typeface="Montserrat"/>
              </a:rPr>
              <a:t> </a:t>
            </a:r>
            <a:r>
              <a:rPr sz="800" b="1" spc="-10" dirty="0">
                <a:solidFill>
                  <a:srgbClr val="221F1F"/>
                </a:solidFill>
                <a:latin typeface="Montserrat"/>
                <a:cs typeface="Montserrat"/>
              </a:rPr>
              <a:t>ESTACIONARIAS</a:t>
            </a:r>
            <a:endParaRPr sz="800">
              <a:latin typeface="Montserrat"/>
              <a:cs typeface="Montserrat"/>
            </a:endParaRPr>
          </a:p>
          <a:p>
            <a:pPr marL="12700" marR="11430" algn="just">
              <a:lnSpc>
                <a:spcPct val="100000"/>
              </a:lnSpc>
              <a:spcBef>
                <a:spcPts val="509"/>
              </a:spcBef>
            </a:pPr>
            <a:r>
              <a:rPr sz="700" dirty="0">
                <a:solidFill>
                  <a:srgbClr val="221F1F"/>
                </a:solidFill>
                <a:latin typeface="Montserrat"/>
                <a:cs typeface="Montserrat"/>
              </a:rPr>
              <a:t>Presione</a:t>
            </a:r>
            <a:r>
              <a:rPr sz="700" spc="220" dirty="0">
                <a:solidFill>
                  <a:srgbClr val="221F1F"/>
                </a:solidFill>
                <a:latin typeface="Montserrat"/>
                <a:cs typeface="Montserrat"/>
              </a:rPr>
              <a:t> </a:t>
            </a:r>
            <a:r>
              <a:rPr sz="700" dirty="0">
                <a:solidFill>
                  <a:srgbClr val="221F1F"/>
                </a:solidFill>
                <a:latin typeface="Montserrat"/>
                <a:cs typeface="Montserrat"/>
              </a:rPr>
              <a:t>el</a:t>
            </a:r>
            <a:r>
              <a:rPr sz="700" spc="229" dirty="0">
                <a:solidFill>
                  <a:srgbClr val="221F1F"/>
                </a:solidFill>
                <a:latin typeface="Montserrat"/>
                <a:cs typeface="Montserrat"/>
              </a:rPr>
              <a:t> </a:t>
            </a:r>
            <a:r>
              <a:rPr sz="700" dirty="0">
                <a:solidFill>
                  <a:srgbClr val="221F1F"/>
                </a:solidFill>
                <a:latin typeface="Montserrat"/>
                <a:cs typeface="Montserrat"/>
              </a:rPr>
              <a:t>botón</a:t>
            </a:r>
            <a:r>
              <a:rPr sz="700" spc="215" dirty="0">
                <a:solidFill>
                  <a:srgbClr val="221F1F"/>
                </a:solidFill>
                <a:latin typeface="Montserrat"/>
                <a:cs typeface="Montserrat"/>
              </a:rPr>
              <a:t> </a:t>
            </a:r>
            <a:r>
              <a:rPr sz="700" dirty="0">
                <a:solidFill>
                  <a:srgbClr val="221F1F"/>
                </a:solidFill>
                <a:latin typeface="Montserrat"/>
                <a:cs typeface="Montserrat"/>
              </a:rPr>
              <a:t>para</a:t>
            </a:r>
            <a:r>
              <a:rPr sz="700" spc="220" dirty="0">
                <a:solidFill>
                  <a:srgbClr val="221F1F"/>
                </a:solidFill>
                <a:latin typeface="Montserrat"/>
                <a:cs typeface="Montserrat"/>
              </a:rPr>
              <a:t> </a:t>
            </a:r>
            <a:r>
              <a:rPr sz="700" dirty="0">
                <a:solidFill>
                  <a:srgbClr val="221F1F"/>
                </a:solidFill>
                <a:latin typeface="Montserrat"/>
                <a:cs typeface="Montserrat"/>
              </a:rPr>
              <a:t>encender</a:t>
            </a:r>
            <a:r>
              <a:rPr sz="700" spc="215" dirty="0">
                <a:solidFill>
                  <a:srgbClr val="221F1F"/>
                </a:solidFill>
                <a:latin typeface="Montserrat"/>
                <a:cs typeface="Montserrat"/>
              </a:rPr>
              <a:t> </a:t>
            </a:r>
            <a:r>
              <a:rPr sz="700" dirty="0">
                <a:solidFill>
                  <a:srgbClr val="221F1F"/>
                </a:solidFill>
                <a:latin typeface="Montserrat"/>
                <a:cs typeface="Montserrat"/>
              </a:rPr>
              <a:t>o</a:t>
            </a:r>
            <a:r>
              <a:rPr sz="700" spc="215" dirty="0">
                <a:solidFill>
                  <a:srgbClr val="221F1F"/>
                </a:solidFill>
                <a:latin typeface="Montserrat"/>
                <a:cs typeface="Montserrat"/>
              </a:rPr>
              <a:t> </a:t>
            </a:r>
            <a:r>
              <a:rPr sz="700" dirty="0">
                <a:solidFill>
                  <a:srgbClr val="221F1F"/>
                </a:solidFill>
                <a:latin typeface="Montserrat"/>
                <a:cs typeface="Montserrat"/>
              </a:rPr>
              <a:t>apagar</a:t>
            </a:r>
            <a:r>
              <a:rPr sz="700" spc="210"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415" dirty="0">
                <a:solidFill>
                  <a:srgbClr val="221F1F"/>
                </a:solidFill>
                <a:latin typeface="Montserrat"/>
                <a:cs typeface="Montserrat"/>
              </a:rPr>
              <a:t> </a:t>
            </a:r>
            <a:r>
              <a:rPr sz="700" dirty="0">
                <a:solidFill>
                  <a:srgbClr val="221F1F"/>
                </a:solidFill>
                <a:latin typeface="Montserrat"/>
                <a:cs typeface="Montserrat"/>
              </a:rPr>
              <a:t>estacionarias.</a:t>
            </a:r>
            <a:r>
              <a:rPr sz="700" spc="420" dirty="0">
                <a:solidFill>
                  <a:srgbClr val="221F1F"/>
                </a:solidFill>
                <a:latin typeface="Montserrat"/>
                <a:cs typeface="Montserrat"/>
              </a:rPr>
              <a:t> </a:t>
            </a:r>
            <a:r>
              <a:rPr sz="700" dirty="0">
                <a:latin typeface="Montserrat"/>
                <a:cs typeface="Montserrat"/>
              </a:rPr>
              <a:t>Es</a:t>
            </a:r>
            <a:r>
              <a:rPr sz="700" spc="420" dirty="0">
                <a:latin typeface="Montserrat"/>
                <a:cs typeface="Montserrat"/>
              </a:rPr>
              <a:t> </a:t>
            </a:r>
            <a:r>
              <a:rPr sz="700" dirty="0">
                <a:latin typeface="Montserrat"/>
                <a:cs typeface="Montserrat"/>
              </a:rPr>
              <a:t>usado</a:t>
            </a:r>
            <a:r>
              <a:rPr sz="700" spc="434" dirty="0">
                <a:latin typeface="Montserrat"/>
                <a:cs typeface="Montserrat"/>
              </a:rPr>
              <a:t> </a:t>
            </a:r>
            <a:r>
              <a:rPr sz="700" dirty="0">
                <a:latin typeface="Montserrat"/>
                <a:cs typeface="Montserrat"/>
              </a:rPr>
              <a:t>para</a:t>
            </a:r>
            <a:r>
              <a:rPr sz="700" spc="420" dirty="0">
                <a:latin typeface="Montserrat"/>
                <a:cs typeface="Montserrat"/>
              </a:rPr>
              <a:t> </a:t>
            </a:r>
            <a:r>
              <a:rPr sz="700" dirty="0">
                <a:latin typeface="Montserrat"/>
                <a:cs typeface="Montserrat"/>
              </a:rPr>
              <a:t>atraer</a:t>
            </a:r>
            <a:r>
              <a:rPr sz="700" spc="4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atención</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los otros usuarios</a:t>
            </a:r>
            <a:r>
              <a:rPr sz="700" spc="-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vía</a:t>
            </a:r>
            <a:r>
              <a:rPr sz="700" spc="-5" dirty="0">
                <a:latin typeface="Montserrat"/>
                <a:cs typeface="Montserrat"/>
              </a:rPr>
              <a:t> </a:t>
            </a:r>
            <a:r>
              <a:rPr sz="700" dirty="0">
                <a:latin typeface="Montserrat"/>
                <a:cs typeface="Montserrat"/>
              </a:rPr>
              <a:t>en caso</a:t>
            </a:r>
            <a:r>
              <a:rPr sz="700" spc="-1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peligro.</a:t>
            </a:r>
            <a:endParaRPr sz="700">
              <a:latin typeface="Montserrat"/>
              <a:cs typeface="Montserrat"/>
            </a:endParaRPr>
          </a:p>
        </p:txBody>
      </p:sp>
      <p:sp>
        <p:nvSpPr>
          <p:cNvPr id="5" name="object 5"/>
          <p:cNvSpPr txBox="1"/>
          <p:nvPr/>
        </p:nvSpPr>
        <p:spPr>
          <a:xfrm>
            <a:off x="2700020" y="2181605"/>
            <a:ext cx="2256155" cy="14046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Cuando</a:t>
            </a:r>
            <a:r>
              <a:rPr sz="700" spc="55" dirty="0">
                <a:solidFill>
                  <a:srgbClr val="221F1F"/>
                </a:solidFill>
                <a:latin typeface="Montserrat"/>
                <a:cs typeface="Montserrat"/>
              </a:rPr>
              <a:t> </a:t>
            </a:r>
            <a:r>
              <a:rPr sz="700" dirty="0">
                <a:solidFill>
                  <a:srgbClr val="221F1F"/>
                </a:solidFill>
                <a:latin typeface="Montserrat"/>
                <a:cs typeface="Montserrat"/>
              </a:rPr>
              <a:t>están</a:t>
            </a:r>
            <a:r>
              <a:rPr sz="700" spc="50" dirty="0">
                <a:solidFill>
                  <a:srgbClr val="221F1F"/>
                </a:solidFill>
                <a:latin typeface="Montserrat"/>
                <a:cs typeface="Montserrat"/>
              </a:rPr>
              <a:t> </a:t>
            </a:r>
            <a:r>
              <a:rPr sz="700" dirty="0">
                <a:solidFill>
                  <a:srgbClr val="221F1F"/>
                </a:solidFill>
                <a:latin typeface="Montserrat"/>
                <a:cs typeface="Montserrat"/>
              </a:rPr>
              <a:t>encendidas</a:t>
            </a:r>
            <a:r>
              <a:rPr sz="700" spc="50" dirty="0">
                <a:solidFill>
                  <a:srgbClr val="221F1F"/>
                </a:solidFill>
                <a:latin typeface="Montserrat"/>
                <a:cs typeface="Montserrat"/>
              </a:rPr>
              <a:t> </a:t>
            </a:r>
            <a:r>
              <a:rPr sz="700" dirty="0">
                <a:solidFill>
                  <a:srgbClr val="221F1F"/>
                </a:solidFill>
                <a:latin typeface="Montserrat"/>
                <a:cs typeface="Montserrat"/>
              </a:rPr>
              <a:t>las</a:t>
            </a:r>
            <a:r>
              <a:rPr sz="700" spc="50" dirty="0">
                <a:solidFill>
                  <a:srgbClr val="221F1F"/>
                </a:solidFill>
                <a:latin typeface="Montserrat"/>
                <a:cs typeface="Montserrat"/>
              </a:rPr>
              <a:t> </a:t>
            </a:r>
            <a:r>
              <a:rPr sz="700" dirty="0">
                <a:solidFill>
                  <a:srgbClr val="221F1F"/>
                </a:solidFill>
                <a:latin typeface="Montserrat"/>
                <a:cs typeface="Montserrat"/>
              </a:rPr>
              <a:t>luces</a:t>
            </a:r>
            <a:r>
              <a:rPr sz="700" spc="50" dirty="0">
                <a:solidFill>
                  <a:srgbClr val="221F1F"/>
                </a:solidFill>
                <a:latin typeface="Montserrat"/>
                <a:cs typeface="Montserrat"/>
              </a:rPr>
              <a:t> </a:t>
            </a:r>
            <a:r>
              <a:rPr sz="700" spc="-10" dirty="0">
                <a:solidFill>
                  <a:srgbClr val="221F1F"/>
                </a:solidFill>
                <a:latin typeface="Montserrat"/>
                <a:cs typeface="Montserrat"/>
              </a:rPr>
              <a:t>estacionarias,</a:t>
            </a:r>
            <a:r>
              <a:rPr sz="700" spc="500" dirty="0">
                <a:solidFill>
                  <a:srgbClr val="221F1F"/>
                </a:solidFill>
                <a:latin typeface="Montserrat"/>
                <a:cs typeface="Montserrat"/>
              </a:rPr>
              <a:t> </a:t>
            </a:r>
            <a:r>
              <a:rPr sz="700" dirty="0">
                <a:solidFill>
                  <a:srgbClr val="221F1F"/>
                </a:solidFill>
                <a:latin typeface="Montserrat"/>
                <a:cs typeface="Montserrat"/>
              </a:rPr>
              <a:t>titilan</a:t>
            </a:r>
            <a:r>
              <a:rPr sz="700" spc="-10" dirty="0">
                <a:solidFill>
                  <a:srgbClr val="221F1F"/>
                </a:solidFill>
                <a:latin typeface="Montserrat"/>
                <a:cs typeface="Montserrat"/>
              </a:rPr>
              <a:t> constantemente</a:t>
            </a:r>
            <a:r>
              <a:rPr sz="700" spc="60"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4</a:t>
            </a:r>
            <a:r>
              <a:rPr sz="700" spc="15" dirty="0">
                <a:solidFill>
                  <a:srgbClr val="221F1F"/>
                </a:solidFill>
                <a:latin typeface="Montserrat"/>
                <a:cs typeface="Montserrat"/>
              </a:rPr>
              <a:t> </a:t>
            </a:r>
            <a:r>
              <a:rPr sz="700" dirty="0">
                <a:solidFill>
                  <a:srgbClr val="221F1F"/>
                </a:solidFill>
                <a:latin typeface="Montserrat"/>
                <a:cs typeface="Montserrat"/>
              </a:rPr>
              <a:t>luces </a:t>
            </a:r>
            <a:r>
              <a:rPr sz="700" spc="-10" dirty="0">
                <a:solidFill>
                  <a:srgbClr val="221F1F"/>
                </a:solidFill>
                <a:latin typeface="Montserrat"/>
                <a:cs typeface="Montserrat"/>
              </a:rPr>
              <a:t>direccionales.</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se encienden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luces</a:t>
            </a:r>
            <a:r>
              <a:rPr sz="700" spc="5" dirty="0">
                <a:solidFill>
                  <a:srgbClr val="221F1F"/>
                </a:solidFill>
                <a:latin typeface="Montserrat"/>
                <a:cs typeface="Montserrat"/>
              </a:rPr>
              <a:t> </a:t>
            </a:r>
            <a:r>
              <a:rPr sz="700" dirty="0">
                <a:solidFill>
                  <a:srgbClr val="221F1F"/>
                </a:solidFill>
                <a:latin typeface="Montserrat"/>
                <a:cs typeface="Montserrat"/>
              </a:rPr>
              <a:t>estacionarias</a:t>
            </a:r>
            <a:r>
              <a:rPr sz="700" spc="5" dirty="0">
                <a:solidFill>
                  <a:srgbClr val="221F1F"/>
                </a:solidFill>
                <a:latin typeface="Montserrat"/>
                <a:cs typeface="Montserrat"/>
              </a:rPr>
              <a:t> </a:t>
            </a:r>
            <a:r>
              <a:rPr sz="700" dirty="0">
                <a:solidFill>
                  <a:srgbClr val="221F1F"/>
                </a:solidFill>
                <a:latin typeface="Montserrat"/>
                <a:cs typeface="Montserrat"/>
              </a:rPr>
              <a:t>cuando</a:t>
            </a:r>
            <a:r>
              <a:rPr sz="700" spc="-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225" dirty="0">
                <a:solidFill>
                  <a:srgbClr val="221F1F"/>
                </a:solidFill>
                <a:latin typeface="Montserrat"/>
                <a:cs typeface="Montserrat"/>
              </a:rPr>
              <a:t> </a:t>
            </a:r>
            <a:r>
              <a:rPr sz="700" dirty="0">
                <a:solidFill>
                  <a:srgbClr val="221F1F"/>
                </a:solidFill>
                <a:latin typeface="Montserrat"/>
                <a:cs typeface="Montserrat"/>
              </a:rPr>
              <a:t>direccionales</a:t>
            </a:r>
            <a:r>
              <a:rPr sz="700" spc="220" dirty="0">
                <a:solidFill>
                  <a:srgbClr val="221F1F"/>
                </a:solidFill>
                <a:latin typeface="Montserrat"/>
                <a:cs typeface="Montserrat"/>
              </a:rPr>
              <a:t> </a:t>
            </a:r>
            <a:r>
              <a:rPr sz="700" dirty="0">
                <a:solidFill>
                  <a:srgbClr val="221F1F"/>
                </a:solidFill>
                <a:latin typeface="Montserrat"/>
                <a:cs typeface="Montserrat"/>
              </a:rPr>
              <a:t>están</a:t>
            </a:r>
            <a:r>
              <a:rPr sz="700" spc="220" dirty="0">
                <a:solidFill>
                  <a:srgbClr val="221F1F"/>
                </a:solidFill>
                <a:latin typeface="Montserrat"/>
                <a:cs typeface="Montserrat"/>
              </a:rPr>
              <a:t> </a:t>
            </a:r>
            <a:r>
              <a:rPr sz="700" dirty="0">
                <a:solidFill>
                  <a:srgbClr val="221F1F"/>
                </a:solidFill>
                <a:latin typeface="Montserrat"/>
                <a:cs typeface="Montserrat"/>
              </a:rPr>
              <a:t>encendidas,</a:t>
            </a:r>
            <a:r>
              <a:rPr sz="700" spc="220" dirty="0">
                <a:solidFill>
                  <a:srgbClr val="221F1F"/>
                </a:solidFill>
                <a:latin typeface="Montserrat"/>
                <a:cs typeface="Montserrat"/>
              </a:rPr>
              <a:t> </a:t>
            </a:r>
            <a:r>
              <a:rPr sz="700" dirty="0">
                <a:solidFill>
                  <a:srgbClr val="221F1F"/>
                </a:solidFill>
                <a:latin typeface="Montserrat"/>
                <a:cs typeface="Montserrat"/>
              </a:rPr>
              <a:t>las</a:t>
            </a:r>
            <a:r>
              <a:rPr sz="700" spc="215" dirty="0">
                <a:solidFill>
                  <a:srgbClr val="221F1F"/>
                </a:solidFill>
                <a:latin typeface="Montserrat"/>
                <a:cs typeface="Montserrat"/>
              </a:rPr>
              <a:t> </a:t>
            </a:r>
            <a:r>
              <a:rPr sz="700" spc="-10" dirty="0">
                <a:solidFill>
                  <a:srgbClr val="221F1F"/>
                </a:solidFill>
                <a:latin typeface="Montserrat"/>
                <a:cs typeface="Montserrat"/>
              </a:rPr>
              <a:t>luces</a:t>
            </a:r>
            <a:r>
              <a:rPr sz="700" spc="500" dirty="0">
                <a:solidFill>
                  <a:srgbClr val="221F1F"/>
                </a:solidFill>
                <a:latin typeface="Montserrat"/>
                <a:cs typeface="Montserrat"/>
              </a:rPr>
              <a:t> </a:t>
            </a:r>
            <a:r>
              <a:rPr sz="700" dirty="0">
                <a:solidFill>
                  <a:srgbClr val="221F1F"/>
                </a:solidFill>
                <a:latin typeface="Montserrat"/>
                <a:cs typeface="Montserrat"/>
              </a:rPr>
              <a:t>direccionales</a:t>
            </a:r>
            <a:r>
              <a:rPr sz="700" spc="175" dirty="0">
                <a:solidFill>
                  <a:srgbClr val="221F1F"/>
                </a:solidFill>
                <a:latin typeface="Montserrat"/>
                <a:cs typeface="Montserrat"/>
              </a:rPr>
              <a:t> </a:t>
            </a:r>
            <a:r>
              <a:rPr sz="700" dirty="0">
                <a:solidFill>
                  <a:srgbClr val="221F1F"/>
                </a:solidFill>
                <a:latin typeface="Montserrat"/>
                <a:cs typeface="Montserrat"/>
              </a:rPr>
              <a:t>serán</a:t>
            </a:r>
            <a:r>
              <a:rPr sz="700" spc="160" dirty="0">
                <a:solidFill>
                  <a:srgbClr val="221F1F"/>
                </a:solidFill>
                <a:latin typeface="Montserrat"/>
                <a:cs typeface="Montserrat"/>
              </a:rPr>
              <a:t> </a:t>
            </a:r>
            <a:r>
              <a:rPr sz="700" dirty="0">
                <a:solidFill>
                  <a:srgbClr val="221F1F"/>
                </a:solidFill>
                <a:latin typeface="Montserrat"/>
                <a:cs typeface="Montserrat"/>
              </a:rPr>
              <a:t>interrumpidas</a:t>
            </a:r>
            <a:r>
              <a:rPr sz="700" spc="165" dirty="0">
                <a:solidFill>
                  <a:srgbClr val="221F1F"/>
                </a:solidFill>
                <a:latin typeface="Montserrat"/>
                <a:cs typeface="Montserrat"/>
              </a:rPr>
              <a:t> </a:t>
            </a:r>
            <a:r>
              <a:rPr sz="700" dirty="0">
                <a:solidFill>
                  <a:srgbClr val="221F1F"/>
                </a:solidFill>
                <a:latin typeface="Montserrat"/>
                <a:cs typeface="Montserrat"/>
              </a:rPr>
              <a:t>hasta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apaguen las</a:t>
            </a:r>
            <a:r>
              <a:rPr sz="700" spc="-20" dirty="0">
                <a:solidFill>
                  <a:srgbClr val="221F1F"/>
                </a:solidFill>
                <a:latin typeface="Montserrat"/>
                <a:cs typeface="Montserrat"/>
              </a:rPr>
              <a:t> </a:t>
            </a:r>
            <a:r>
              <a:rPr sz="700" dirty="0">
                <a:solidFill>
                  <a:srgbClr val="221F1F"/>
                </a:solidFill>
                <a:latin typeface="Montserrat"/>
                <a:cs typeface="Montserrat"/>
              </a:rPr>
              <a:t>luces</a:t>
            </a:r>
            <a:r>
              <a:rPr sz="700" spc="-10" dirty="0">
                <a:solidFill>
                  <a:srgbClr val="221F1F"/>
                </a:solidFill>
                <a:latin typeface="Montserrat"/>
                <a:cs typeface="Montserrat"/>
              </a:rPr>
              <a:t> estacionarias.</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Asegúrese de apagar</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luces estacionarias</a:t>
            </a:r>
            <a:r>
              <a:rPr sz="700" spc="-10" dirty="0">
                <a:solidFill>
                  <a:srgbClr val="221F1F"/>
                </a:solidFill>
                <a:latin typeface="Montserrat"/>
                <a:cs typeface="Montserrat"/>
              </a:rPr>
              <a:t> </a:t>
            </a:r>
            <a:r>
              <a:rPr sz="700" spc="-20" dirty="0">
                <a:solidFill>
                  <a:srgbClr val="221F1F"/>
                </a:solidFill>
                <a:latin typeface="Montserrat"/>
                <a:cs typeface="Montserrat"/>
              </a:rPr>
              <a:t>antes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llevar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interruptor</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encendido</a:t>
            </a:r>
            <a:r>
              <a:rPr sz="700" spc="15"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posición</a:t>
            </a:r>
            <a:r>
              <a:rPr sz="700" spc="500" dirty="0">
                <a:solidFill>
                  <a:srgbClr val="221F1F"/>
                </a:solidFill>
                <a:latin typeface="Montserrat"/>
                <a:cs typeface="Montserrat"/>
              </a:rPr>
              <a:t> </a:t>
            </a:r>
            <a:r>
              <a:rPr sz="700" dirty="0">
                <a:solidFill>
                  <a:srgbClr val="221F1F"/>
                </a:solidFill>
                <a:latin typeface="Montserrat"/>
                <a:cs typeface="Montserrat"/>
              </a:rPr>
              <a:t>OFF,</a:t>
            </a:r>
            <a:r>
              <a:rPr sz="700" spc="200" dirty="0">
                <a:solidFill>
                  <a:srgbClr val="221F1F"/>
                </a:solidFill>
                <a:latin typeface="Montserrat"/>
                <a:cs typeface="Montserrat"/>
              </a:rPr>
              <a:t> </a:t>
            </a:r>
            <a:r>
              <a:rPr sz="700" dirty="0">
                <a:solidFill>
                  <a:srgbClr val="221F1F"/>
                </a:solidFill>
                <a:latin typeface="Montserrat"/>
                <a:cs typeface="Montserrat"/>
              </a:rPr>
              <a:t>de</a:t>
            </a:r>
            <a:r>
              <a:rPr sz="700" spc="220" dirty="0">
                <a:solidFill>
                  <a:srgbClr val="221F1F"/>
                </a:solidFill>
                <a:latin typeface="Montserrat"/>
                <a:cs typeface="Montserrat"/>
              </a:rPr>
              <a:t> </a:t>
            </a:r>
            <a:r>
              <a:rPr sz="700" dirty="0">
                <a:solidFill>
                  <a:srgbClr val="221F1F"/>
                </a:solidFill>
                <a:latin typeface="Montserrat"/>
                <a:cs typeface="Montserrat"/>
              </a:rPr>
              <a:t>no</a:t>
            </a:r>
            <a:r>
              <a:rPr sz="700" spc="215" dirty="0">
                <a:solidFill>
                  <a:srgbClr val="221F1F"/>
                </a:solidFill>
                <a:latin typeface="Montserrat"/>
                <a:cs typeface="Montserrat"/>
              </a:rPr>
              <a:t> </a:t>
            </a:r>
            <a:r>
              <a:rPr sz="700" dirty="0">
                <a:solidFill>
                  <a:srgbClr val="221F1F"/>
                </a:solidFill>
                <a:latin typeface="Montserrat"/>
                <a:cs typeface="Montserrat"/>
              </a:rPr>
              <a:t>hacerlo</a:t>
            </a:r>
            <a:r>
              <a:rPr sz="700" spc="210" dirty="0">
                <a:solidFill>
                  <a:srgbClr val="221F1F"/>
                </a:solidFill>
                <a:latin typeface="Montserrat"/>
                <a:cs typeface="Montserrat"/>
              </a:rPr>
              <a:t> </a:t>
            </a:r>
            <a:r>
              <a:rPr sz="700" dirty="0">
                <a:solidFill>
                  <a:srgbClr val="221F1F"/>
                </a:solidFill>
                <a:latin typeface="Montserrat"/>
                <a:cs typeface="Montserrat"/>
              </a:rPr>
              <a:t>las</a:t>
            </a:r>
            <a:r>
              <a:rPr sz="700" spc="215" dirty="0">
                <a:solidFill>
                  <a:srgbClr val="221F1F"/>
                </a:solidFill>
                <a:latin typeface="Montserrat"/>
                <a:cs typeface="Montserrat"/>
              </a:rPr>
              <a:t> </a:t>
            </a:r>
            <a:r>
              <a:rPr sz="700" dirty="0">
                <a:solidFill>
                  <a:srgbClr val="221F1F"/>
                </a:solidFill>
                <a:latin typeface="Montserrat"/>
                <a:cs typeface="Montserrat"/>
              </a:rPr>
              <a:t>direccionales</a:t>
            </a:r>
            <a:r>
              <a:rPr sz="700" spc="220" dirty="0">
                <a:solidFill>
                  <a:srgbClr val="221F1F"/>
                </a:solidFill>
                <a:latin typeface="Montserrat"/>
                <a:cs typeface="Montserrat"/>
              </a:rPr>
              <a:t> </a:t>
            </a:r>
            <a:r>
              <a:rPr sz="700" spc="-10" dirty="0">
                <a:solidFill>
                  <a:srgbClr val="221F1F"/>
                </a:solidFill>
                <a:latin typeface="Montserrat"/>
                <a:cs typeface="Montserrat"/>
              </a:rPr>
              <a:t>quedarán</a:t>
            </a:r>
            <a:r>
              <a:rPr sz="700" spc="500" dirty="0">
                <a:solidFill>
                  <a:srgbClr val="221F1F"/>
                </a:solidFill>
                <a:latin typeface="Montserrat"/>
                <a:cs typeface="Montserrat"/>
              </a:rPr>
              <a:t> </a:t>
            </a:r>
            <a:r>
              <a:rPr sz="700" dirty="0">
                <a:solidFill>
                  <a:srgbClr val="221F1F"/>
                </a:solidFill>
                <a:latin typeface="Montserrat"/>
                <a:cs typeface="Montserrat"/>
              </a:rPr>
              <a:t>encendidas y</a:t>
            </a:r>
            <a:r>
              <a:rPr sz="700" spc="-30" dirty="0">
                <a:solidFill>
                  <a:srgbClr val="221F1F"/>
                </a:solidFill>
                <a:latin typeface="Montserrat"/>
                <a:cs typeface="Montserrat"/>
              </a:rPr>
              <a:t> </a:t>
            </a:r>
            <a:r>
              <a:rPr sz="700" dirty="0">
                <a:solidFill>
                  <a:srgbClr val="221F1F"/>
                </a:solidFill>
                <a:latin typeface="Montserrat"/>
                <a:cs typeface="Montserrat"/>
              </a:rPr>
              <a:t>esto</a:t>
            </a:r>
            <a:r>
              <a:rPr sz="700" spc="-20" dirty="0">
                <a:solidFill>
                  <a:srgbClr val="221F1F"/>
                </a:solidFill>
                <a:latin typeface="Montserrat"/>
                <a:cs typeface="Montserrat"/>
              </a:rPr>
              <a:t> </a:t>
            </a:r>
            <a:r>
              <a:rPr sz="700" dirty="0">
                <a:solidFill>
                  <a:srgbClr val="221F1F"/>
                </a:solidFill>
                <a:latin typeface="Montserrat"/>
                <a:cs typeface="Montserrat"/>
              </a:rPr>
              <a:t>podría</a:t>
            </a:r>
            <a:r>
              <a:rPr sz="700" spc="-15" dirty="0">
                <a:solidFill>
                  <a:srgbClr val="221F1F"/>
                </a:solidFill>
                <a:latin typeface="Montserrat"/>
                <a:cs typeface="Montserrat"/>
              </a:rPr>
              <a:t> </a:t>
            </a:r>
            <a:r>
              <a:rPr sz="700" dirty="0">
                <a:solidFill>
                  <a:srgbClr val="221F1F"/>
                </a:solidFill>
                <a:latin typeface="Montserrat"/>
                <a:cs typeface="Montserrat"/>
              </a:rPr>
              <a:t>descargar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batería.</a:t>
            </a:r>
            <a:endParaRPr sz="700">
              <a:latin typeface="Montserrat"/>
              <a:cs typeface="Montserrat"/>
            </a:endParaRPr>
          </a:p>
        </p:txBody>
      </p:sp>
      <p:grpSp>
        <p:nvGrpSpPr>
          <p:cNvPr id="6" name="object 6"/>
          <p:cNvGrpSpPr/>
          <p:nvPr/>
        </p:nvGrpSpPr>
        <p:grpSpPr>
          <a:xfrm>
            <a:off x="2810510" y="516953"/>
            <a:ext cx="1985010" cy="1402715"/>
            <a:chOff x="2810510" y="516953"/>
            <a:chExt cx="1985010" cy="1402715"/>
          </a:xfrm>
        </p:grpSpPr>
        <p:pic>
          <p:nvPicPr>
            <p:cNvPr id="7" name="object 7"/>
            <p:cNvPicPr/>
            <p:nvPr/>
          </p:nvPicPr>
          <p:blipFill>
            <a:blip r:embed="rId2" cstate="print"/>
            <a:stretch>
              <a:fillRect/>
            </a:stretch>
          </p:blipFill>
          <p:spPr>
            <a:xfrm>
              <a:off x="2810510" y="789673"/>
              <a:ext cx="1984502" cy="1129676"/>
            </a:xfrm>
            <a:prstGeom prst="rect">
              <a:avLst/>
            </a:prstGeom>
          </p:spPr>
        </p:pic>
        <p:sp>
          <p:nvSpPr>
            <p:cNvPr id="8" name="object 8"/>
            <p:cNvSpPr/>
            <p:nvPr/>
          </p:nvSpPr>
          <p:spPr>
            <a:xfrm>
              <a:off x="3180207" y="521716"/>
              <a:ext cx="168275" cy="168275"/>
            </a:xfrm>
            <a:custGeom>
              <a:avLst/>
              <a:gdLst/>
              <a:ahLst/>
              <a:cxnLst/>
              <a:rect l="l" t="t" r="r" b="b"/>
              <a:pathLst>
                <a:path w="168275" h="168275">
                  <a:moveTo>
                    <a:pt x="84073" y="0"/>
                  </a:moveTo>
                  <a:lnTo>
                    <a:pt x="51435" y="6603"/>
                  </a:lnTo>
                  <a:lnTo>
                    <a:pt x="24637" y="24637"/>
                  </a:lnTo>
                  <a:lnTo>
                    <a:pt x="6604" y="51434"/>
                  </a:lnTo>
                  <a:lnTo>
                    <a:pt x="0" y="84200"/>
                  </a:lnTo>
                  <a:lnTo>
                    <a:pt x="6604" y="116839"/>
                  </a:lnTo>
                  <a:lnTo>
                    <a:pt x="24637" y="143636"/>
                  </a:lnTo>
                  <a:lnTo>
                    <a:pt x="51435" y="161670"/>
                  </a:lnTo>
                  <a:lnTo>
                    <a:pt x="84073" y="168274"/>
                  </a:lnTo>
                  <a:lnTo>
                    <a:pt x="116840" y="161670"/>
                  </a:lnTo>
                  <a:lnTo>
                    <a:pt x="143637" y="143636"/>
                  </a:lnTo>
                  <a:lnTo>
                    <a:pt x="161544" y="116839"/>
                  </a:lnTo>
                  <a:lnTo>
                    <a:pt x="168147" y="84200"/>
                  </a:lnTo>
                  <a:lnTo>
                    <a:pt x="161544" y="51434"/>
                  </a:lnTo>
                  <a:lnTo>
                    <a:pt x="143637" y="24637"/>
                  </a:lnTo>
                  <a:lnTo>
                    <a:pt x="116840" y="6603"/>
                  </a:lnTo>
                  <a:lnTo>
                    <a:pt x="84073" y="0"/>
                  </a:lnTo>
                  <a:close/>
                </a:path>
              </a:pathLst>
            </a:custGeom>
            <a:solidFill>
              <a:srgbClr val="000000"/>
            </a:solidFill>
          </p:spPr>
          <p:txBody>
            <a:bodyPr wrap="square" lIns="0" tIns="0" rIns="0" bIns="0" rtlCol="0"/>
            <a:lstStyle/>
            <a:p>
              <a:endParaRPr/>
            </a:p>
          </p:txBody>
        </p:sp>
        <p:sp>
          <p:nvSpPr>
            <p:cNvPr id="9" name="object 9"/>
            <p:cNvSpPr/>
            <p:nvPr/>
          </p:nvSpPr>
          <p:spPr>
            <a:xfrm>
              <a:off x="3180207" y="521716"/>
              <a:ext cx="168275" cy="168275"/>
            </a:xfrm>
            <a:custGeom>
              <a:avLst/>
              <a:gdLst/>
              <a:ahLst/>
              <a:cxnLst/>
              <a:rect l="l" t="t" r="r" b="b"/>
              <a:pathLst>
                <a:path w="168275" h="168275">
                  <a:moveTo>
                    <a:pt x="84073" y="0"/>
                  </a:moveTo>
                  <a:lnTo>
                    <a:pt x="51435" y="6603"/>
                  </a:lnTo>
                  <a:lnTo>
                    <a:pt x="24637" y="24637"/>
                  </a:lnTo>
                  <a:lnTo>
                    <a:pt x="6604" y="51434"/>
                  </a:lnTo>
                  <a:lnTo>
                    <a:pt x="0" y="84200"/>
                  </a:lnTo>
                  <a:lnTo>
                    <a:pt x="6604" y="116839"/>
                  </a:lnTo>
                  <a:lnTo>
                    <a:pt x="24637" y="143636"/>
                  </a:lnTo>
                  <a:lnTo>
                    <a:pt x="51435" y="161670"/>
                  </a:lnTo>
                  <a:lnTo>
                    <a:pt x="84073" y="168274"/>
                  </a:lnTo>
                  <a:lnTo>
                    <a:pt x="116840" y="161670"/>
                  </a:lnTo>
                  <a:lnTo>
                    <a:pt x="143637" y="143636"/>
                  </a:lnTo>
                  <a:lnTo>
                    <a:pt x="161544" y="116839"/>
                  </a:lnTo>
                  <a:lnTo>
                    <a:pt x="168147" y="84200"/>
                  </a:lnTo>
                  <a:lnTo>
                    <a:pt x="161544" y="51434"/>
                  </a:lnTo>
                  <a:lnTo>
                    <a:pt x="143637" y="24637"/>
                  </a:lnTo>
                  <a:lnTo>
                    <a:pt x="116840" y="6603"/>
                  </a:lnTo>
                  <a:lnTo>
                    <a:pt x="84073" y="0"/>
                  </a:lnTo>
                  <a:close/>
                </a:path>
              </a:pathLst>
            </a:custGeom>
            <a:ln w="9525">
              <a:solidFill>
                <a:srgbClr val="000000"/>
              </a:solidFill>
            </a:ln>
          </p:spPr>
          <p:txBody>
            <a:bodyPr wrap="square" lIns="0" tIns="0" rIns="0" bIns="0" rtlCol="0"/>
            <a:lstStyle/>
            <a:p>
              <a:endParaRPr/>
            </a:p>
          </p:txBody>
        </p:sp>
      </p:grpSp>
      <p:sp>
        <p:nvSpPr>
          <p:cNvPr id="10" name="object 10"/>
          <p:cNvSpPr txBox="1"/>
          <p:nvPr/>
        </p:nvSpPr>
        <p:spPr>
          <a:xfrm>
            <a:off x="3238626" y="544830"/>
            <a:ext cx="5334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Montserrat"/>
                <a:cs typeface="Montserrat"/>
              </a:rPr>
              <a:t>1</a:t>
            </a:r>
            <a:endParaRPr sz="600">
              <a:latin typeface="Montserrat"/>
              <a:cs typeface="Montserrat"/>
            </a:endParaRPr>
          </a:p>
        </p:txBody>
      </p:sp>
      <p:grpSp>
        <p:nvGrpSpPr>
          <p:cNvPr id="11" name="object 11"/>
          <p:cNvGrpSpPr/>
          <p:nvPr/>
        </p:nvGrpSpPr>
        <p:grpSpPr>
          <a:xfrm>
            <a:off x="3263010" y="648906"/>
            <a:ext cx="847725" cy="177800"/>
            <a:chOff x="3263010" y="648906"/>
            <a:chExt cx="847725" cy="177800"/>
          </a:xfrm>
        </p:grpSpPr>
        <p:sp>
          <p:nvSpPr>
            <p:cNvPr id="12" name="object 12"/>
            <p:cNvSpPr/>
            <p:nvPr/>
          </p:nvSpPr>
          <p:spPr>
            <a:xfrm>
              <a:off x="3269360" y="679704"/>
              <a:ext cx="0" cy="100965"/>
            </a:xfrm>
            <a:custGeom>
              <a:avLst/>
              <a:gdLst/>
              <a:ahLst/>
              <a:cxnLst/>
              <a:rect l="l" t="t" r="r" b="b"/>
              <a:pathLst>
                <a:path h="100965">
                  <a:moveTo>
                    <a:pt x="0" y="100584"/>
                  </a:moveTo>
                  <a:lnTo>
                    <a:pt x="0" y="0"/>
                  </a:lnTo>
                </a:path>
              </a:pathLst>
            </a:custGeom>
            <a:ln w="12701">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3932618" y="648906"/>
              <a:ext cx="177673" cy="177800"/>
            </a:xfrm>
            <a:prstGeom prst="rect">
              <a:avLst/>
            </a:prstGeom>
          </p:spPr>
        </p:pic>
      </p:grpSp>
      <p:sp>
        <p:nvSpPr>
          <p:cNvPr id="14" name="object 14"/>
          <p:cNvSpPr txBox="1"/>
          <p:nvPr/>
        </p:nvSpPr>
        <p:spPr>
          <a:xfrm>
            <a:off x="3988434" y="676783"/>
            <a:ext cx="69215"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Montserrat"/>
                <a:cs typeface="Montserrat"/>
              </a:rPr>
              <a:t>2</a:t>
            </a:r>
            <a:endParaRPr sz="600">
              <a:latin typeface="Montserrat"/>
              <a:cs typeface="Montserrat"/>
            </a:endParaRPr>
          </a:p>
        </p:txBody>
      </p:sp>
      <p:grpSp>
        <p:nvGrpSpPr>
          <p:cNvPr id="15" name="object 15"/>
          <p:cNvGrpSpPr/>
          <p:nvPr/>
        </p:nvGrpSpPr>
        <p:grpSpPr>
          <a:xfrm>
            <a:off x="4020058" y="648906"/>
            <a:ext cx="376555" cy="442595"/>
            <a:chOff x="4020058" y="648906"/>
            <a:chExt cx="376555" cy="442595"/>
          </a:xfrm>
        </p:grpSpPr>
        <p:sp>
          <p:nvSpPr>
            <p:cNvPr id="16" name="object 16"/>
            <p:cNvSpPr/>
            <p:nvPr/>
          </p:nvSpPr>
          <p:spPr>
            <a:xfrm>
              <a:off x="4026408" y="816483"/>
              <a:ext cx="0" cy="268605"/>
            </a:xfrm>
            <a:custGeom>
              <a:avLst/>
              <a:gdLst/>
              <a:ahLst/>
              <a:cxnLst/>
              <a:rect l="l" t="t" r="r" b="b"/>
              <a:pathLst>
                <a:path h="268605">
                  <a:moveTo>
                    <a:pt x="0" y="268478"/>
                  </a:moveTo>
                  <a:lnTo>
                    <a:pt x="0" y="0"/>
                  </a:lnTo>
                </a:path>
              </a:pathLst>
            </a:custGeom>
            <a:ln w="12701">
              <a:solidFill>
                <a:srgbClr val="000000"/>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4218622" y="648906"/>
              <a:ext cx="177673" cy="177800"/>
            </a:xfrm>
            <a:prstGeom prst="rect">
              <a:avLst/>
            </a:prstGeom>
          </p:spPr>
        </p:pic>
      </p:grpSp>
      <p:sp>
        <p:nvSpPr>
          <p:cNvPr id="18" name="object 18"/>
          <p:cNvSpPr txBox="1"/>
          <p:nvPr/>
        </p:nvSpPr>
        <p:spPr>
          <a:xfrm>
            <a:off x="4274565" y="676783"/>
            <a:ext cx="6858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Montserrat"/>
                <a:cs typeface="Montserrat"/>
              </a:rPr>
              <a:t>3</a:t>
            </a:r>
            <a:endParaRPr sz="600">
              <a:latin typeface="Montserrat"/>
              <a:cs typeface="Montserrat"/>
            </a:endParaRPr>
          </a:p>
        </p:txBody>
      </p:sp>
      <p:grpSp>
        <p:nvGrpSpPr>
          <p:cNvPr id="19" name="object 19"/>
          <p:cNvGrpSpPr/>
          <p:nvPr/>
        </p:nvGrpSpPr>
        <p:grpSpPr>
          <a:xfrm>
            <a:off x="3618547" y="810133"/>
            <a:ext cx="700405" cy="1229995"/>
            <a:chOff x="3618547" y="810133"/>
            <a:chExt cx="700405" cy="1229995"/>
          </a:xfrm>
        </p:grpSpPr>
        <p:sp>
          <p:nvSpPr>
            <p:cNvPr id="20" name="object 20"/>
            <p:cNvSpPr/>
            <p:nvPr/>
          </p:nvSpPr>
          <p:spPr>
            <a:xfrm>
              <a:off x="4312411" y="816483"/>
              <a:ext cx="0" cy="369570"/>
            </a:xfrm>
            <a:custGeom>
              <a:avLst/>
              <a:gdLst/>
              <a:ahLst/>
              <a:cxnLst/>
              <a:rect l="l" t="t" r="r" b="b"/>
              <a:pathLst>
                <a:path h="369569">
                  <a:moveTo>
                    <a:pt x="0" y="369062"/>
                  </a:moveTo>
                  <a:lnTo>
                    <a:pt x="0" y="0"/>
                  </a:lnTo>
                </a:path>
              </a:pathLst>
            </a:custGeom>
            <a:ln w="12701">
              <a:solidFill>
                <a:srgbClr val="000000"/>
              </a:solidFill>
            </a:ln>
          </p:spPr>
          <p:txBody>
            <a:bodyPr wrap="square" lIns="0" tIns="0" rIns="0" bIns="0" rtlCol="0"/>
            <a:lstStyle/>
            <a:p>
              <a:endParaRPr/>
            </a:p>
          </p:txBody>
        </p:sp>
        <p:sp>
          <p:nvSpPr>
            <p:cNvPr id="21" name="object 21"/>
            <p:cNvSpPr/>
            <p:nvPr/>
          </p:nvSpPr>
          <p:spPr>
            <a:xfrm>
              <a:off x="4094733" y="1867154"/>
              <a:ext cx="168275" cy="168275"/>
            </a:xfrm>
            <a:custGeom>
              <a:avLst/>
              <a:gdLst/>
              <a:ahLst/>
              <a:cxnLst/>
              <a:rect l="l" t="t" r="r" b="b"/>
              <a:pathLst>
                <a:path w="168275" h="168275">
                  <a:moveTo>
                    <a:pt x="84074" y="0"/>
                  </a:moveTo>
                  <a:lnTo>
                    <a:pt x="51307" y="6604"/>
                  </a:lnTo>
                  <a:lnTo>
                    <a:pt x="24637" y="24638"/>
                  </a:lnTo>
                  <a:lnTo>
                    <a:pt x="6603" y="51435"/>
                  </a:lnTo>
                  <a:lnTo>
                    <a:pt x="0" y="84074"/>
                  </a:lnTo>
                  <a:lnTo>
                    <a:pt x="6603" y="116840"/>
                  </a:lnTo>
                  <a:lnTo>
                    <a:pt x="24637" y="143510"/>
                  </a:lnTo>
                  <a:lnTo>
                    <a:pt x="51307" y="161544"/>
                  </a:lnTo>
                  <a:lnTo>
                    <a:pt x="84074" y="168148"/>
                  </a:lnTo>
                  <a:lnTo>
                    <a:pt x="116839" y="161544"/>
                  </a:lnTo>
                  <a:lnTo>
                    <a:pt x="143510" y="143510"/>
                  </a:lnTo>
                  <a:lnTo>
                    <a:pt x="161543" y="116840"/>
                  </a:lnTo>
                  <a:lnTo>
                    <a:pt x="168148" y="84074"/>
                  </a:lnTo>
                  <a:lnTo>
                    <a:pt x="161543" y="51435"/>
                  </a:lnTo>
                  <a:lnTo>
                    <a:pt x="143510" y="24638"/>
                  </a:lnTo>
                  <a:lnTo>
                    <a:pt x="116839" y="6604"/>
                  </a:lnTo>
                  <a:lnTo>
                    <a:pt x="84074" y="0"/>
                  </a:lnTo>
                  <a:close/>
                </a:path>
              </a:pathLst>
            </a:custGeom>
            <a:solidFill>
              <a:srgbClr val="000000"/>
            </a:solidFill>
          </p:spPr>
          <p:txBody>
            <a:bodyPr wrap="square" lIns="0" tIns="0" rIns="0" bIns="0" rtlCol="0"/>
            <a:lstStyle/>
            <a:p>
              <a:endParaRPr/>
            </a:p>
          </p:txBody>
        </p:sp>
        <p:sp>
          <p:nvSpPr>
            <p:cNvPr id="22" name="object 22"/>
            <p:cNvSpPr/>
            <p:nvPr/>
          </p:nvSpPr>
          <p:spPr>
            <a:xfrm>
              <a:off x="4094733" y="1867154"/>
              <a:ext cx="168275" cy="168275"/>
            </a:xfrm>
            <a:custGeom>
              <a:avLst/>
              <a:gdLst/>
              <a:ahLst/>
              <a:cxnLst/>
              <a:rect l="l" t="t" r="r" b="b"/>
              <a:pathLst>
                <a:path w="168275" h="168275">
                  <a:moveTo>
                    <a:pt x="84074" y="0"/>
                  </a:moveTo>
                  <a:lnTo>
                    <a:pt x="51307" y="6604"/>
                  </a:lnTo>
                  <a:lnTo>
                    <a:pt x="24637" y="24638"/>
                  </a:lnTo>
                  <a:lnTo>
                    <a:pt x="6603" y="51435"/>
                  </a:lnTo>
                  <a:lnTo>
                    <a:pt x="0" y="84074"/>
                  </a:lnTo>
                  <a:lnTo>
                    <a:pt x="6603" y="116840"/>
                  </a:lnTo>
                  <a:lnTo>
                    <a:pt x="24637" y="143510"/>
                  </a:lnTo>
                  <a:lnTo>
                    <a:pt x="51307" y="161544"/>
                  </a:lnTo>
                  <a:lnTo>
                    <a:pt x="84074" y="168148"/>
                  </a:lnTo>
                  <a:lnTo>
                    <a:pt x="116839" y="161544"/>
                  </a:lnTo>
                  <a:lnTo>
                    <a:pt x="143510" y="143510"/>
                  </a:lnTo>
                  <a:lnTo>
                    <a:pt x="161543" y="116840"/>
                  </a:lnTo>
                  <a:lnTo>
                    <a:pt x="168148" y="84074"/>
                  </a:lnTo>
                  <a:lnTo>
                    <a:pt x="161543" y="51435"/>
                  </a:lnTo>
                  <a:lnTo>
                    <a:pt x="143510" y="24638"/>
                  </a:lnTo>
                  <a:lnTo>
                    <a:pt x="116839" y="6604"/>
                  </a:lnTo>
                  <a:lnTo>
                    <a:pt x="84074" y="0"/>
                  </a:lnTo>
                  <a:close/>
                </a:path>
              </a:pathLst>
            </a:custGeom>
            <a:ln w="9525">
              <a:solidFill>
                <a:srgbClr val="000000"/>
              </a:solidFill>
            </a:ln>
          </p:spPr>
          <p:txBody>
            <a:bodyPr wrap="square" lIns="0" tIns="0" rIns="0" bIns="0" rtlCol="0"/>
            <a:lstStyle/>
            <a:p>
              <a:endParaRPr/>
            </a:p>
          </p:txBody>
        </p:sp>
        <p:sp>
          <p:nvSpPr>
            <p:cNvPr id="23" name="object 23"/>
            <p:cNvSpPr/>
            <p:nvPr/>
          </p:nvSpPr>
          <p:spPr>
            <a:xfrm>
              <a:off x="4174108" y="1772158"/>
              <a:ext cx="0" cy="100965"/>
            </a:xfrm>
            <a:custGeom>
              <a:avLst/>
              <a:gdLst/>
              <a:ahLst/>
              <a:cxnLst/>
              <a:rect l="l" t="t" r="r" b="b"/>
              <a:pathLst>
                <a:path h="100964">
                  <a:moveTo>
                    <a:pt x="0" y="0"/>
                  </a:moveTo>
                  <a:lnTo>
                    <a:pt x="0" y="100711"/>
                  </a:lnTo>
                </a:path>
              </a:pathLst>
            </a:custGeom>
            <a:ln w="12701">
              <a:solidFill>
                <a:srgbClr val="000000"/>
              </a:solidFill>
            </a:ln>
          </p:spPr>
          <p:txBody>
            <a:bodyPr wrap="square" lIns="0" tIns="0" rIns="0" bIns="0" rtlCol="0"/>
            <a:lstStyle/>
            <a:p>
              <a:endParaRPr/>
            </a:p>
          </p:txBody>
        </p:sp>
        <p:sp>
          <p:nvSpPr>
            <p:cNvPr id="24" name="object 24"/>
            <p:cNvSpPr/>
            <p:nvPr/>
          </p:nvSpPr>
          <p:spPr>
            <a:xfrm>
              <a:off x="3623309" y="1670685"/>
              <a:ext cx="168275" cy="168275"/>
            </a:xfrm>
            <a:custGeom>
              <a:avLst/>
              <a:gdLst/>
              <a:ahLst/>
              <a:cxnLst/>
              <a:rect l="l" t="t" r="r" b="b"/>
              <a:pathLst>
                <a:path w="168275" h="168275">
                  <a:moveTo>
                    <a:pt x="84074" y="0"/>
                  </a:moveTo>
                  <a:lnTo>
                    <a:pt x="51307" y="6604"/>
                  </a:lnTo>
                  <a:lnTo>
                    <a:pt x="24637" y="24637"/>
                  </a:lnTo>
                  <a:lnTo>
                    <a:pt x="6603" y="51435"/>
                  </a:lnTo>
                  <a:lnTo>
                    <a:pt x="0" y="84201"/>
                  </a:lnTo>
                  <a:lnTo>
                    <a:pt x="6603" y="116840"/>
                  </a:lnTo>
                  <a:lnTo>
                    <a:pt x="24637" y="143637"/>
                  </a:lnTo>
                  <a:lnTo>
                    <a:pt x="51307" y="161671"/>
                  </a:lnTo>
                  <a:lnTo>
                    <a:pt x="84074" y="168275"/>
                  </a:lnTo>
                  <a:lnTo>
                    <a:pt x="116839" y="161671"/>
                  </a:lnTo>
                  <a:lnTo>
                    <a:pt x="143510" y="143637"/>
                  </a:lnTo>
                  <a:lnTo>
                    <a:pt x="161543" y="116840"/>
                  </a:lnTo>
                  <a:lnTo>
                    <a:pt x="168148" y="84201"/>
                  </a:lnTo>
                  <a:lnTo>
                    <a:pt x="161543" y="51435"/>
                  </a:lnTo>
                  <a:lnTo>
                    <a:pt x="143510" y="24637"/>
                  </a:lnTo>
                  <a:lnTo>
                    <a:pt x="116839" y="6604"/>
                  </a:lnTo>
                  <a:lnTo>
                    <a:pt x="84074" y="0"/>
                  </a:lnTo>
                  <a:close/>
                </a:path>
              </a:pathLst>
            </a:custGeom>
            <a:solidFill>
              <a:srgbClr val="000000"/>
            </a:solidFill>
          </p:spPr>
          <p:txBody>
            <a:bodyPr wrap="square" lIns="0" tIns="0" rIns="0" bIns="0" rtlCol="0"/>
            <a:lstStyle/>
            <a:p>
              <a:endParaRPr/>
            </a:p>
          </p:txBody>
        </p:sp>
        <p:sp>
          <p:nvSpPr>
            <p:cNvPr id="25" name="object 25"/>
            <p:cNvSpPr/>
            <p:nvPr/>
          </p:nvSpPr>
          <p:spPr>
            <a:xfrm>
              <a:off x="3623309" y="1670685"/>
              <a:ext cx="168275" cy="168275"/>
            </a:xfrm>
            <a:custGeom>
              <a:avLst/>
              <a:gdLst/>
              <a:ahLst/>
              <a:cxnLst/>
              <a:rect l="l" t="t" r="r" b="b"/>
              <a:pathLst>
                <a:path w="168275" h="168275">
                  <a:moveTo>
                    <a:pt x="84074" y="0"/>
                  </a:moveTo>
                  <a:lnTo>
                    <a:pt x="51307" y="6604"/>
                  </a:lnTo>
                  <a:lnTo>
                    <a:pt x="24637" y="24637"/>
                  </a:lnTo>
                  <a:lnTo>
                    <a:pt x="6603" y="51435"/>
                  </a:lnTo>
                  <a:lnTo>
                    <a:pt x="0" y="84201"/>
                  </a:lnTo>
                  <a:lnTo>
                    <a:pt x="6603" y="116840"/>
                  </a:lnTo>
                  <a:lnTo>
                    <a:pt x="24637" y="143637"/>
                  </a:lnTo>
                  <a:lnTo>
                    <a:pt x="51307" y="161671"/>
                  </a:lnTo>
                  <a:lnTo>
                    <a:pt x="84074" y="168275"/>
                  </a:lnTo>
                  <a:lnTo>
                    <a:pt x="116839" y="161671"/>
                  </a:lnTo>
                  <a:lnTo>
                    <a:pt x="143510" y="143637"/>
                  </a:lnTo>
                  <a:lnTo>
                    <a:pt x="161543" y="116840"/>
                  </a:lnTo>
                  <a:lnTo>
                    <a:pt x="168148" y="84201"/>
                  </a:lnTo>
                  <a:lnTo>
                    <a:pt x="161543" y="51435"/>
                  </a:lnTo>
                  <a:lnTo>
                    <a:pt x="143510" y="24637"/>
                  </a:lnTo>
                  <a:lnTo>
                    <a:pt x="116839" y="6604"/>
                  </a:lnTo>
                  <a:lnTo>
                    <a:pt x="84074" y="0"/>
                  </a:lnTo>
                  <a:close/>
                </a:path>
              </a:pathLst>
            </a:custGeom>
            <a:ln w="9525">
              <a:solidFill>
                <a:srgbClr val="000000"/>
              </a:solidFill>
            </a:ln>
          </p:spPr>
          <p:txBody>
            <a:bodyPr wrap="square" lIns="0" tIns="0" rIns="0" bIns="0" rtlCol="0"/>
            <a:lstStyle/>
            <a:p>
              <a:endParaRPr/>
            </a:p>
          </p:txBody>
        </p:sp>
      </p:grpSp>
      <p:sp>
        <p:nvSpPr>
          <p:cNvPr id="26" name="object 26"/>
          <p:cNvSpPr txBox="1"/>
          <p:nvPr/>
        </p:nvSpPr>
        <p:spPr>
          <a:xfrm>
            <a:off x="3674109" y="1694180"/>
            <a:ext cx="542925" cy="313690"/>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Montserrat"/>
                <a:cs typeface="Montserrat"/>
              </a:rPr>
              <a:t>5</a:t>
            </a:r>
            <a:endParaRPr sz="600">
              <a:latin typeface="Montserrat"/>
              <a:cs typeface="Montserrat"/>
            </a:endParaRPr>
          </a:p>
          <a:p>
            <a:pPr>
              <a:lnSpc>
                <a:spcPct val="100000"/>
              </a:lnSpc>
              <a:spcBef>
                <a:spcPts val="35"/>
              </a:spcBef>
            </a:pPr>
            <a:endParaRPr sz="650">
              <a:latin typeface="Montserrat"/>
              <a:cs typeface="Montserrat"/>
            </a:endParaRPr>
          </a:p>
          <a:p>
            <a:pPr marR="5080" algn="r">
              <a:lnSpc>
                <a:spcPct val="100000"/>
              </a:lnSpc>
            </a:pPr>
            <a:r>
              <a:rPr sz="600" dirty="0">
                <a:solidFill>
                  <a:srgbClr val="FFFFFF"/>
                </a:solidFill>
                <a:latin typeface="Montserrat"/>
                <a:cs typeface="Montserrat"/>
              </a:rPr>
              <a:t>4</a:t>
            </a:r>
            <a:endParaRPr sz="600">
              <a:latin typeface="Montserrat"/>
              <a:cs typeface="Montserrat"/>
            </a:endParaRPr>
          </a:p>
        </p:txBody>
      </p:sp>
      <p:grpSp>
        <p:nvGrpSpPr>
          <p:cNvPr id="27" name="object 27"/>
          <p:cNvGrpSpPr/>
          <p:nvPr/>
        </p:nvGrpSpPr>
        <p:grpSpPr>
          <a:xfrm>
            <a:off x="3779773" y="1431226"/>
            <a:ext cx="247650" cy="325755"/>
            <a:chOff x="3779773" y="1431226"/>
            <a:chExt cx="247650" cy="325755"/>
          </a:xfrm>
        </p:grpSpPr>
        <p:sp>
          <p:nvSpPr>
            <p:cNvPr id="28" name="object 28"/>
            <p:cNvSpPr/>
            <p:nvPr/>
          </p:nvSpPr>
          <p:spPr>
            <a:xfrm>
              <a:off x="3786123" y="1750187"/>
              <a:ext cx="234950" cy="0"/>
            </a:xfrm>
            <a:custGeom>
              <a:avLst/>
              <a:gdLst/>
              <a:ahLst/>
              <a:cxnLst/>
              <a:rect l="l" t="t" r="r" b="b"/>
              <a:pathLst>
                <a:path w="234950">
                  <a:moveTo>
                    <a:pt x="234823" y="0"/>
                  </a:moveTo>
                  <a:lnTo>
                    <a:pt x="0" y="0"/>
                  </a:lnTo>
                </a:path>
              </a:pathLst>
            </a:custGeom>
            <a:ln w="12701">
              <a:solidFill>
                <a:srgbClr val="000000"/>
              </a:solidFill>
            </a:ln>
          </p:spPr>
          <p:txBody>
            <a:bodyPr wrap="square" lIns="0" tIns="0" rIns="0" bIns="0" rtlCol="0"/>
            <a:lstStyle/>
            <a:p>
              <a:endParaRPr/>
            </a:p>
          </p:txBody>
        </p:sp>
        <p:pic>
          <p:nvPicPr>
            <p:cNvPr id="29" name="object 29"/>
            <p:cNvPicPr/>
            <p:nvPr/>
          </p:nvPicPr>
          <p:blipFill>
            <a:blip r:embed="rId4" cstate="print"/>
            <a:stretch>
              <a:fillRect/>
            </a:stretch>
          </p:blipFill>
          <p:spPr>
            <a:xfrm>
              <a:off x="3880040" y="1431226"/>
              <a:ext cx="143763" cy="143763"/>
            </a:xfrm>
            <a:prstGeom prst="rect">
              <a:avLst/>
            </a:prstGeom>
          </p:spPr>
        </p:pic>
      </p:grpSp>
      <p:sp>
        <p:nvSpPr>
          <p:cNvPr id="30" name="object 30"/>
          <p:cNvSpPr txBox="1"/>
          <p:nvPr/>
        </p:nvSpPr>
        <p:spPr>
          <a:xfrm>
            <a:off x="3887470" y="1442466"/>
            <a:ext cx="13081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6.c</a:t>
            </a:r>
            <a:endParaRPr sz="600">
              <a:latin typeface="Montserrat"/>
              <a:cs typeface="Montserrat"/>
            </a:endParaRPr>
          </a:p>
        </p:txBody>
      </p:sp>
      <p:pic>
        <p:nvPicPr>
          <p:cNvPr id="31" name="object 31"/>
          <p:cNvPicPr/>
          <p:nvPr/>
        </p:nvPicPr>
        <p:blipFill>
          <a:blip r:embed="rId5" cstate="print"/>
          <a:stretch>
            <a:fillRect/>
          </a:stretch>
        </p:blipFill>
        <p:spPr>
          <a:xfrm>
            <a:off x="4100258" y="1240980"/>
            <a:ext cx="143890" cy="143763"/>
          </a:xfrm>
          <a:prstGeom prst="rect">
            <a:avLst/>
          </a:prstGeom>
        </p:spPr>
      </p:pic>
      <p:sp>
        <p:nvSpPr>
          <p:cNvPr id="32" name="object 32"/>
          <p:cNvSpPr txBox="1"/>
          <p:nvPr/>
        </p:nvSpPr>
        <p:spPr>
          <a:xfrm>
            <a:off x="4103370" y="1251915"/>
            <a:ext cx="139700" cy="117475"/>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6.d</a:t>
            </a:r>
            <a:endParaRPr sz="600">
              <a:latin typeface="Montserrat"/>
              <a:cs typeface="Montserrat"/>
            </a:endParaRPr>
          </a:p>
        </p:txBody>
      </p:sp>
      <p:grpSp>
        <p:nvGrpSpPr>
          <p:cNvPr id="33" name="object 33"/>
          <p:cNvGrpSpPr/>
          <p:nvPr/>
        </p:nvGrpSpPr>
        <p:grpSpPr>
          <a:xfrm>
            <a:off x="4208208" y="1580959"/>
            <a:ext cx="144145" cy="144145"/>
            <a:chOff x="4208208" y="1580959"/>
            <a:chExt cx="144145" cy="144145"/>
          </a:xfrm>
        </p:grpSpPr>
        <p:sp>
          <p:nvSpPr>
            <p:cNvPr id="34" name="object 34"/>
            <p:cNvSpPr/>
            <p:nvPr/>
          </p:nvSpPr>
          <p:spPr>
            <a:xfrm>
              <a:off x="4212971" y="1585722"/>
              <a:ext cx="134620" cy="134620"/>
            </a:xfrm>
            <a:custGeom>
              <a:avLst/>
              <a:gdLst/>
              <a:ahLst/>
              <a:cxnLst/>
              <a:rect l="l" t="t" r="r" b="b"/>
              <a:pathLst>
                <a:path w="134620" h="134619">
                  <a:moveTo>
                    <a:pt x="67055" y="0"/>
                  </a:moveTo>
                  <a:lnTo>
                    <a:pt x="41020" y="5334"/>
                  </a:lnTo>
                  <a:lnTo>
                    <a:pt x="19684" y="19685"/>
                  </a:lnTo>
                  <a:lnTo>
                    <a:pt x="5206" y="41021"/>
                  </a:lnTo>
                  <a:lnTo>
                    <a:pt x="0" y="67183"/>
                  </a:lnTo>
                  <a:lnTo>
                    <a:pt x="5206" y="93345"/>
                  </a:lnTo>
                  <a:lnTo>
                    <a:pt x="19684" y="114681"/>
                  </a:lnTo>
                  <a:lnTo>
                    <a:pt x="41020" y="129031"/>
                  </a:lnTo>
                  <a:lnTo>
                    <a:pt x="67055" y="134366"/>
                  </a:lnTo>
                  <a:lnTo>
                    <a:pt x="93217" y="129031"/>
                  </a:lnTo>
                  <a:lnTo>
                    <a:pt x="114553" y="114681"/>
                  </a:lnTo>
                  <a:lnTo>
                    <a:pt x="129031" y="93345"/>
                  </a:lnTo>
                  <a:lnTo>
                    <a:pt x="134238" y="67183"/>
                  </a:lnTo>
                  <a:lnTo>
                    <a:pt x="129031" y="41021"/>
                  </a:lnTo>
                  <a:lnTo>
                    <a:pt x="114553" y="19685"/>
                  </a:lnTo>
                  <a:lnTo>
                    <a:pt x="93217" y="5334"/>
                  </a:lnTo>
                  <a:lnTo>
                    <a:pt x="67055" y="0"/>
                  </a:lnTo>
                  <a:close/>
                </a:path>
              </a:pathLst>
            </a:custGeom>
            <a:solidFill>
              <a:srgbClr val="000000"/>
            </a:solidFill>
          </p:spPr>
          <p:txBody>
            <a:bodyPr wrap="square" lIns="0" tIns="0" rIns="0" bIns="0" rtlCol="0"/>
            <a:lstStyle/>
            <a:p>
              <a:endParaRPr/>
            </a:p>
          </p:txBody>
        </p:sp>
        <p:sp>
          <p:nvSpPr>
            <p:cNvPr id="35" name="object 35"/>
            <p:cNvSpPr/>
            <p:nvPr/>
          </p:nvSpPr>
          <p:spPr>
            <a:xfrm>
              <a:off x="4212971" y="1585722"/>
              <a:ext cx="134620" cy="134620"/>
            </a:xfrm>
            <a:custGeom>
              <a:avLst/>
              <a:gdLst/>
              <a:ahLst/>
              <a:cxnLst/>
              <a:rect l="l" t="t" r="r" b="b"/>
              <a:pathLst>
                <a:path w="134620" h="134619">
                  <a:moveTo>
                    <a:pt x="67055" y="0"/>
                  </a:moveTo>
                  <a:lnTo>
                    <a:pt x="41020" y="5334"/>
                  </a:lnTo>
                  <a:lnTo>
                    <a:pt x="19684" y="19685"/>
                  </a:lnTo>
                  <a:lnTo>
                    <a:pt x="5206" y="41021"/>
                  </a:lnTo>
                  <a:lnTo>
                    <a:pt x="0" y="67183"/>
                  </a:lnTo>
                  <a:lnTo>
                    <a:pt x="5206" y="93345"/>
                  </a:lnTo>
                  <a:lnTo>
                    <a:pt x="19684" y="114681"/>
                  </a:lnTo>
                  <a:lnTo>
                    <a:pt x="41020" y="129031"/>
                  </a:lnTo>
                  <a:lnTo>
                    <a:pt x="67055" y="134366"/>
                  </a:lnTo>
                  <a:lnTo>
                    <a:pt x="93217" y="129031"/>
                  </a:lnTo>
                  <a:lnTo>
                    <a:pt x="114553" y="114681"/>
                  </a:lnTo>
                  <a:lnTo>
                    <a:pt x="129031" y="93345"/>
                  </a:lnTo>
                  <a:lnTo>
                    <a:pt x="134238" y="67183"/>
                  </a:lnTo>
                  <a:lnTo>
                    <a:pt x="129031" y="41021"/>
                  </a:lnTo>
                  <a:lnTo>
                    <a:pt x="114553" y="19685"/>
                  </a:lnTo>
                  <a:lnTo>
                    <a:pt x="93217" y="5334"/>
                  </a:lnTo>
                  <a:lnTo>
                    <a:pt x="67055" y="0"/>
                  </a:lnTo>
                  <a:close/>
                </a:path>
              </a:pathLst>
            </a:custGeom>
            <a:ln w="9525">
              <a:solidFill>
                <a:srgbClr val="000000"/>
              </a:solidFill>
            </a:ln>
          </p:spPr>
          <p:txBody>
            <a:bodyPr wrap="square" lIns="0" tIns="0" rIns="0" bIns="0" rtlCol="0"/>
            <a:lstStyle/>
            <a:p>
              <a:endParaRPr/>
            </a:p>
          </p:txBody>
        </p:sp>
      </p:grpSp>
      <p:sp>
        <p:nvSpPr>
          <p:cNvPr id="36" name="object 36"/>
          <p:cNvSpPr txBox="1"/>
          <p:nvPr/>
        </p:nvSpPr>
        <p:spPr>
          <a:xfrm>
            <a:off x="4211192" y="1592326"/>
            <a:ext cx="13970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6.b</a:t>
            </a:r>
            <a:endParaRPr sz="600">
              <a:latin typeface="Montserrat"/>
              <a:cs typeface="Montserrat"/>
            </a:endParaRPr>
          </a:p>
        </p:txBody>
      </p:sp>
      <p:grpSp>
        <p:nvGrpSpPr>
          <p:cNvPr id="37" name="object 37"/>
          <p:cNvGrpSpPr/>
          <p:nvPr/>
        </p:nvGrpSpPr>
        <p:grpSpPr>
          <a:xfrm>
            <a:off x="4319841" y="1432242"/>
            <a:ext cx="144145" cy="144145"/>
            <a:chOff x="4319841" y="1432242"/>
            <a:chExt cx="144145" cy="144145"/>
          </a:xfrm>
        </p:grpSpPr>
        <p:sp>
          <p:nvSpPr>
            <p:cNvPr id="38" name="object 38"/>
            <p:cNvSpPr/>
            <p:nvPr/>
          </p:nvSpPr>
          <p:spPr>
            <a:xfrm>
              <a:off x="4324603" y="1437005"/>
              <a:ext cx="134620" cy="134620"/>
            </a:xfrm>
            <a:custGeom>
              <a:avLst/>
              <a:gdLst/>
              <a:ahLst/>
              <a:cxnLst/>
              <a:rect l="l" t="t" r="r" b="b"/>
              <a:pathLst>
                <a:path w="134620" h="134619">
                  <a:moveTo>
                    <a:pt x="67183" y="0"/>
                  </a:moveTo>
                  <a:lnTo>
                    <a:pt x="41021" y="5333"/>
                  </a:lnTo>
                  <a:lnTo>
                    <a:pt x="19685" y="19684"/>
                  </a:lnTo>
                  <a:lnTo>
                    <a:pt x="5207" y="41020"/>
                  </a:lnTo>
                  <a:lnTo>
                    <a:pt x="0" y="67182"/>
                  </a:lnTo>
                  <a:lnTo>
                    <a:pt x="5207" y="93344"/>
                  </a:lnTo>
                  <a:lnTo>
                    <a:pt x="19685" y="114681"/>
                  </a:lnTo>
                  <a:lnTo>
                    <a:pt x="41021" y="129031"/>
                  </a:lnTo>
                  <a:lnTo>
                    <a:pt x="67183" y="134365"/>
                  </a:lnTo>
                  <a:lnTo>
                    <a:pt x="93218" y="129031"/>
                  </a:lnTo>
                  <a:lnTo>
                    <a:pt x="114554" y="114681"/>
                  </a:lnTo>
                  <a:lnTo>
                    <a:pt x="129032" y="93344"/>
                  </a:lnTo>
                  <a:lnTo>
                    <a:pt x="134238" y="67182"/>
                  </a:lnTo>
                  <a:lnTo>
                    <a:pt x="129032" y="41020"/>
                  </a:lnTo>
                  <a:lnTo>
                    <a:pt x="114554" y="19684"/>
                  </a:lnTo>
                  <a:lnTo>
                    <a:pt x="93218" y="5333"/>
                  </a:lnTo>
                  <a:lnTo>
                    <a:pt x="67183" y="0"/>
                  </a:lnTo>
                  <a:close/>
                </a:path>
              </a:pathLst>
            </a:custGeom>
            <a:solidFill>
              <a:srgbClr val="000000"/>
            </a:solidFill>
          </p:spPr>
          <p:txBody>
            <a:bodyPr wrap="square" lIns="0" tIns="0" rIns="0" bIns="0" rtlCol="0"/>
            <a:lstStyle/>
            <a:p>
              <a:endParaRPr/>
            </a:p>
          </p:txBody>
        </p:sp>
        <p:sp>
          <p:nvSpPr>
            <p:cNvPr id="39" name="object 39"/>
            <p:cNvSpPr/>
            <p:nvPr/>
          </p:nvSpPr>
          <p:spPr>
            <a:xfrm>
              <a:off x="4324603" y="1437005"/>
              <a:ext cx="134620" cy="134620"/>
            </a:xfrm>
            <a:custGeom>
              <a:avLst/>
              <a:gdLst/>
              <a:ahLst/>
              <a:cxnLst/>
              <a:rect l="l" t="t" r="r" b="b"/>
              <a:pathLst>
                <a:path w="134620" h="134619">
                  <a:moveTo>
                    <a:pt x="67183" y="0"/>
                  </a:moveTo>
                  <a:lnTo>
                    <a:pt x="41021" y="5333"/>
                  </a:lnTo>
                  <a:lnTo>
                    <a:pt x="19685" y="19684"/>
                  </a:lnTo>
                  <a:lnTo>
                    <a:pt x="5207" y="41020"/>
                  </a:lnTo>
                  <a:lnTo>
                    <a:pt x="0" y="67182"/>
                  </a:lnTo>
                  <a:lnTo>
                    <a:pt x="5207" y="93344"/>
                  </a:lnTo>
                  <a:lnTo>
                    <a:pt x="19685" y="114681"/>
                  </a:lnTo>
                  <a:lnTo>
                    <a:pt x="41021" y="129031"/>
                  </a:lnTo>
                  <a:lnTo>
                    <a:pt x="67183" y="134365"/>
                  </a:lnTo>
                  <a:lnTo>
                    <a:pt x="93218" y="129031"/>
                  </a:lnTo>
                  <a:lnTo>
                    <a:pt x="114554" y="114681"/>
                  </a:lnTo>
                  <a:lnTo>
                    <a:pt x="129032" y="93344"/>
                  </a:lnTo>
                  <a:lnTo>
                    <a:pt x="134238" y="67182"/>
                  </a:lnTo>
                  <a:lnTo>
                    <a:pt x="129032" y="41020"/>
                  </a:lnTo>
                  <a:lnTo>
                    <a:pt x="114554" y="19684"/>
                  </a:lnTo>
                  <a:lnTo>
                    <a:pt x="93218" y="5333"/>
                  </a:lnTo>
                  <a:lnTo>
                    <a:pt x="67183" y="0"/>
                  </a:lnTo>
                  <a:close/>
                </a:path>
              </a:pathLst>
            </a:custGeom>
            <a:ln w="9525">
              <a:solidFill>
                <a:srgbClr val="000000"/>
              </a:solidFill>
            </a:ln>
          </p:spPr>
          <p:txBody>
            <a:bodyPr wrap="square" lIns="0" tIns="0" rIns="0" bIns="0" rtlCol="0"/>
            <a:lstStyle/>
            <a:p>
              <a:endParaRPr/>
            </a:p>
          </p:txBody>
        </p:sp>
      </p:grpSp>
      <p:sp>
        <p:nvSpPr>
          <p:cNvPr id="40" name="object 40"/>
          <p:cNvSpPr txBox="1"/>
          <p:nvPr/>
        </p:nvSpPr>
        <p:spPr>
          <a:xfrm>
            <a:off x="4325873" y="1443609"/>
            <a:ext cx="13335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6.a</a:t>
            </a:r>
            <a:endParaRPr sz="600">
              <a:latin typeface="Montserrat"/>
              <a:cs typeface="Montserrat"/>
            </a:endParaRPr>
          </a:p>
        </p:txBody>
      </p:sp>
      <p:pic>
        <p:nvPicPr>
          <p:cNvPr id="41" name="object 41"/>
          <p:cNvPicPr/>
          <p:nvPr/>
        </p:nvPicPr>
        <p:blipFill>
          <a:blip r:embed="rId6" cstate="print"/>
          <a:stretch>
            <a:fillRect/>
          </a:stretch>
        </p:blipFill>
        <p:spPr>
          <a:xfrm>
            <a:off x="324588" y="1756727"/>
            <a:ext cx="121105" cy="99568"/>
          </a:xfrm>
          <a:prstGeom prst="rect">
            <a:avLst/>
          </a:prstGeom>
        </p:spPr>
      </p:pic>
      <p:pic>
        <p:nvPicPr>
          <p:cNvPr id="42" name="object 42"/>
          <p:cNvPicPr/>
          <p:nvPr/>
        </p:nvPicPr>
        <p:blipFill>
          <a:blip r:embed="rId7" cstate="print"/>
          <a:stretch>
            <a:fillRect/>
          </a:stretch>
        </p:blipFill>
        <p:spPr>
          <a:xfrm>
            <a:off x="331446" y="2080069"/>
            <a:ext cx="114298" cy="97851"/>
          </a:xfrm>
          <a:prstGeom prst="rect">
            <a:avLst/>
          </a:prstGeom>
        </p:spPr>
      </p:pic>
      <p:pic>
        <p:nvPicPr>
          <p:cNvPr id="43" name="object 43"/>
          <p:cNvPicPr/>
          <p:nvPr/>
        </p:nvPicPr>
        <p:blipFill>
          <a:blip r:embed="rId8" cstate="print"/>
          <a:stretch>
            <a:fillRect/>
          </a:stretch>
        </p:blipFill>
        <p:spPr>
          <a:xfrm>
            <a:off x="324588" y="2510472"/>
            <a:ext cx="121105" cy="994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IZQUIERDO</a:t>
            </a:r>
          </a:p>
        </p:txBody>
      </p:sp>
      <p:sp>
        <p:nvSpPr>
          <p:cNvPr id="4" name="object 4"/>
          <p:cNvSpPr txBox="1"/>
          <p:nvPr/>
        </p:nvSpPr>
        <p:spPr>
          <a:xfrm>
            <a:off x="271678" y="478282"/>
            <a:ext cx="2263140" cy="3062605"/>
          </a:xfrm>
          <a:prstGeom prst="rect">
            <a:avLst/>
          </a:prstGeom>
        </p:spPr>
        <p:txBody>
          <a:bodyPr vert="horz" wrap="square" lIns="0" tIns="13335" rIns="0" bIns="0" rtlCol="0">
            <a:spAutoFit/>
          </a:bodyPr>
          <a:lstStyle/>
          <a:p>
            <a:pPr marL="137160" indent="-125095">
              <a:lnSpc>
                <a:spcPct val="100000"/>
              </a:lnSpc>
              <a:spcBef>
                <a:spcPts val="105"/>
              </a:spcBef>
              <a:buAutoNum type="arabicPeriod" startAt="4"/>
              <a:tabLst>
                <a:tab pos="137795" algn="l"/>
              </a:tabLst>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DIRECCIONALES</a:t>
            </a:r>
            <a:endParaRPr sz="800">
              <a:latin typeface="Montserrat"/>
              <a:cs typeface="Montserrat"/>
            </a:endParaRPr>
          </a:p>
          <a:p>
            <a:pPr marL="21590" marR="5715">
              <a:lnSpc>
                <a:spcPct val="100000"/>
              </a:lnSpc>
              <a:spcBef>
                <a:spcPts val="495"/>
              </a:spcBef>
            </a:pPr>
            <a:r>
              <a:rPr sz="700" dirty="0">
                <a:latin typeface="Montserrat"/>
                <a:cs typeface="Montserrat"/>
              </a:rPr>
              <a:t>Presione</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interruptor</a:t>
            </a:r>
            <a:r>
              <a:rPr sz="700" spc="30"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lado</a:t>
            </a:r>
            <a:r>
              <a:rPr sz="700" spc="30" dirty="0">
                <a:latin typeface="Montserrat"/>
                <a:cs typeface="Montserrat"/>
              </a:rPr>
              <a:t> </a:t>
            </a:r>
            <a:r>
              <a:rPr sz="700" dirty="0">
                <a:latin typeface="Montserrat"/>
                <a:cs typeface="Montserrat"/>
              </a:rPr>
              <a:t>que</a:t>
            </a:r>
            <a:r>
              <a:rPr sz="700" spc="35" dirty="0">
                <a:latin typeface="Montserrat"/>
                <a:cs typeface="Montserrat"/>
              </a:rPr>
              <a:t> </a:t>
            </a:r>
            <a:r>
              <a:rPr sz="700" spc="-10" dirty="0">
                <a:latin typeface="Montserrat"/>
                <a:cs typeface="Montserrat"/>
              </a:rPr>
              <a:t>requiera</a:t>
            </a:r>
            <a:r>
              <a:rPr sz="700" spc="50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accionar</a:t>
            </a:r>
            <a:r>
              <a:rPr sz="700" spc="-10" dirty="0">
                <a:latin typeface="Montserrat"/>
                <a:cs typeface="Montserrat"/>
              </a:rPr>
              <a:t> </a:t>
            </a:r>
            <a:r>
              <a:rPr sz="700" dirty="0">
                <a:latin typeface="Montserrat"/>
                <a:cs typeface="Montserrat"/>
              </a:rPr>
              <a:t>cada</a:t>
            </a:r>
            <a:r>
              <a:rPr sz="700" spc="-5"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las</a:t>
            </a:r>
            <a:r>
              <a:rPr sz="700" spc="-40" dirty="0">
                <a:latin typeface="Montserrat"/>
                <a:cs typeface="Montserrat"/>
              </a:rPr>
              <a:t> </a:t>
            </a:r>
            <a:r>
              <a:rPr sz="700" dirty="0">
                <a:latin typeface="Montserrat"/>
                <a:cs typeface="Montserrat"/>
              </a:rPr>
              <a:t>direccionales</a:t>
            </a:r>
            <a:r>
              <a:rPr sz="700" spc="-5" dirty="0">
                <a:latin typeface="Montserrat"/>
                <a:cs typeface="Montserrat"/>
              </a:rPr>
              <a:t> </a:t>
            </a:r>
            <a:r>
              <a:rPr sz="700" spc="-20" dirty="0">
                <a:latin typeface="Montserrat"/>
                <a:cs typeface="Montserrat"/>
              </a:rPr>
              <a:t>así:</a:t>
            </a:r>
            <a:endParaRPr sz="700">
              <a:latin typeface="Montserrat"/>
              <a:cs typeface="Montserrat"/>
            </a:endParaRPr>
          </a:p>
          <a:p>
            <a:pPr marL="259079" marR="1054735">
              <a:lnSpc>
                <a:spcPct val="160000"/>
              </a:lnSpc>
            </a:pPr>
            <a:r>
              <a:rPr sz="700" dirty="0">
                <a:latin typeface="Montserrat"/>
                <a:cs typeface="Montserrat"/>
              </a:rPr>
              <a:t>Direccional</a:t>
            </a:r>
            <a:r>
              <a:rPr sz="700" spc="-3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Direccional</a:t>
            </a:r>
            <a:r>
              <a:rPr sz="700" spc="-30" dirty="0">
                <a:latin typeface="Montserrat"/>
                <a:cs typeface="Montserrat"/>
              </a:rPr>
              <a:t> </a:t>
            </a:r>
            <a:r>
              <a:rPr sz="700" spc="-10" dirty="0">
                <a:latin typeface="Montserrat"/>
                <a:cs typeface="Montserrat"/>
              </a:rPr>
              <a:t>derecha</a:t>
            </a:r>
            <a:endParaRPr sz="700">
              <a:latin typeface="Montserrat"/>
              <a:cs typeface="Montserrat"/>
            </a:endParaRPr>
          </a:p>
          <a:p>
            <a:pPr marL="21590">
              <a:lnSpc>
                <a:spcPct val="100000"/>
              </a:lnSpc>
              <a:spcBef>
                <a:spcPts val="495"/>
              </a:spcBef>
            </a:pPr>
            <a:r>
              <a:rPr sz="700" dirty="0">
                <a:latin typeface="Montserrat"/>
                <a:cs typeface="Montserrat"/>
              </a:rPr>
              <a:t>Presione</a:t>
            </a:r>
            <a:r>
              <a:rPr sz="700" spc="190" dirty="0">
                <a:latin typeface="Montserrat"/>
                <a:cs typeface="Montserrat"/>
              </a:rPr>
              <a:t>  </a:t>
            </a:r>
            <a:r>
              <a:rPr sz="700" dirty="0">
                <a:latin typeface="Montserrat"/>
                <a:cs typeface="Montserrat"/>
              </a:rPr>
              <a:t>hacia</a:t>
            </a:r>
            <a:r>
              <a:rPr sz="700" spc="19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centro</a:t>
            </a:r>
            <a:r>
              <a:rPr sz="700" spc="190" dirty="0">
                <a:latin typeface="Montserrat"/>
                <a:cs typeface="Montserrat"/>
              </a:rPr>
              <a:t>  </a:t>
            </a:r>
            <a:r>
              <a:rPr sz="700" dirty="0">
                <a:latin typeface="Montserrat"/>
                <a:cs typeface="Montserrat"/>
              </a:rPr>
              <a:t>para</a:t>
            </a:r>
            <a:r>
              <a:rPr sz="700" spc="185" dirty="0">
                <a:latin typeface="Montserrat"/>
                <a:cs typeface="Montserrat"/>
              </a:rPr>
              <a:t>  </a:t>
            </a:r>
            <a:r>
              <a:rPr sz="700" dirty="0">
                <a:latin typeface="Montserrat"/>
                <a:cs typeface="Montserrat"/>
              </a:rPr>
              <a:t>apagar</a:t>
            </a:r>
            <a:r>
              <a:rPr sz="700" spc="185" dirty="0">
                <a:latin typeface="Montserrat"/>
                <a:cs typeface="Montserrat"/>
              </a:rPr>
              <a:t>  </a:t>
            </a:r>
            <a:r>
              <a:rPr sz="700" spc="-25" dirty="0">
                <a:latin typeface="Montserrat"/>
                <a:cs typeface="Montserrat"/>
              </a:rPr>
              <a:t>las</a:t>
            </a:r>
            <a:endParaRPr sz="700">
              <a:latin typeface="Montserrat"/>
              <a:cs typeface="Montserrat"/>
            </a:endParaRPr>
          </a:p>
          <a:p>
            <a:pPr marL="21590">
              <a:lnSpc>
                <a:spcPct val="100000"/>
              </a:lnSpc>
            </a:pPr>
            <a:r>
              <a:rPr sz="700" spc="-10" dirty="0">
                <a:latin typeface="Montserrat"/>
                <a:cs typeface="Montserrat"/>
              </a:rPr>
              <a:t>direccionales.</a:t>
            </a:r>
            <a:endParaRPr sz="700">
              <a:latin typeface="Montserrat"/>
              <a:cs typeface="Montserrat"/>
            </a:endParaRPr>
          </a:p>
          <a:p>
            <a:pPr marL="142240" indent="-129539">
              <a:lnSpc>
                <a:spcPct val="100000"/>
              </a:lnSpc>
              <a:spcBef>
                <a:spcPts val="495"/>
              </a:spcBef>
              <a:buSzPct val="112500"/>
              <a:buAutoNum type="arabicPeriod" startAt="5"/>
              <a:tabLst>
                <a:tab pos="142240" algn="l"/>
              </a:tabLst>
            </a:pPr>
            <a:r>
              <a:rPr sz="800" b="1" dirty="0">
                <a:solidFill>
                  <a:srgbClr val="221F1F"/>
                </a:solidFill>
                <a:latin typeface="Montserrat"/>
                <a:cs typeface="Montserrat"/>
              </a:rPr>
              <a:t>INTERRUPTOR</a:t>
            </a:r>
            <a:r>
              <a:rPr sz="800" b="1" spc="-4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20" dirty="0">
                <a:solidFill>
                  <a:srgbClr val="221F1F"/>
                </a:solidFill>
                <a:latin typeface="Montserrat"/>
                <a:cs typeface="Montserrat"/>
              </a:rPr>
              <a:t>PITO</a:t>
            </a:r>
            <a:endParaRPr sz="800">
              <a:latin typeface="Montserrat"/>
              <a:cs typeface="Montserrat"/>
            </a:endParaRPr>
          </a:p>
          <a:p>
            <a:pPr marL="21590" marR="5080" indent="297180" algn="just">
              <a:lnSpc>
                <a:spcPct val="101600"/>
              </a:lnSpc>
              <a:spcBef>
                <a:spcPts val="595"/>
              </a:spcBef>
            </a:pPr>
            <a:r>
              <a:rPr sz="700" dirty="0">
                <a:latin typeface="Montserrat"/>
                <a:cs typeface="Montserrat"/>
              </a:rPr>
              <a:t>Presione</a:t>
            </a:r>
            <a:r>
              <a:rPr sz="700" spc="5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interruptor</a:t>
            </a:r>
            <a:r>
              <a:rPr sz="700" spc="50" dirty="0">
                <a:latin typeface="Montserrat"/>
                <a:cs typeface="Montserrat"/>
              </a:rPr>
              <a:t> </a:t>
            </a:r>
            <a:r>
              <a:rPr sz="700" dirty="0">
                <a:latin typeface="Montserrat"/>
                <a:cs typeface="Montserrat"/>
              </a:rPr>
              <a:t>para</a:t>
            </a:r>
            <a:r>
              <a:rPr sz="700" spc="50" dirty="0">
                <a:latin typeface="Montserrat"/>
                <a:cs typeface="Montserrat"/>
              </a:rPr>
              <a:t> </a:t>
            </a:r>
            <a:r>
              <a:rPr sz="700" dirty="0">
                <a:latin typeface="Montserrat"/>
                <a:cs typeface="Montserrat"/>
              </a:rPr>
              <a:t>hacer</a:t>
            </a:r>
            <a:r>
              <a:rPr sz="700" spc="50" dirty="0">
                <a:latin typeface="Montserrat"/>
                <a:cs typeface="Montserrat"/>
              </a:rPr>
              <a:t> </a:t>
            </a:r>
            <a:r>
              <a:rPr sz="700" dirty="0">
                <a:latin typeface="Montserrat"/>
                <a:cs typeface="Montserrat"/>
              </a:rPr>
              <a:t>sonar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bocina.</a:t>
            </a:r>
            <a:r>
              <a:rPr sz="700" spc="145" dirty="0">
                <a:latin typeface="Montserrat"/>
                <a:cs typeface="Montserrat"/>
              </a:rPr>
              <a:t> </a:t>
            </a:r>
            <a:r>
              <a:rPr sz="700" dirty="0">
                <a:latin typeface="Montserrat"/>
                <a:cs typeface="Montserrat"/>
              </a:rPr>
              <a:t>Es</a:t>
            </a:r>
            <a:r>
              <a:rPr sz="700" spc="145" dirty="0">
                <a:latin typeface="Montserrat"/>
                <a:cs typeface="Montserrat"/>
              </a:rPr>
              <a:t> </a:t>
            </a:r>
            <a:r>
              <a:rPr sz="700" dirty="0">
                <a:latin typeface="Montserrat"/>
                <a:cs typeface="Montserrat"/>
              </a:rPr>
              <a:t>usado</a:t>
            </a:r>
            <a:r>
              <a:rPr sz="700" spc="16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atraer</a:t>
            </a:r>
            <a:r>
              <a:rPr sz="700" spc="140"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atención</a:t>
            </a:r>
            <a:r>
              <a:rPr sz="700" spc="155" dirty="0">
                <a:latin typeface="Montserrat"/>
                <a:cs typeface="Montserrat"/>
              </a:rPr>
              <a:t> </a:t>
            </a:r>
            <a:r>
              <a:rPr sz="700" dirty="0">
                <a:latin typeface="Montserrat"/>
                <a:cs typeface="Montserrat"/>
              </a:rPr>
              <a:t>de</a:t>
            </a:r>
            <a:r>
              <a:rPr sz="700" spc="14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otros</a:t>
            </a:r>
            <a:r>
              <a:rPr sz="700" spc="-10" dirty="0">
                <a:latin typeface="Montserrat"/>
                <a:cs typeface="Montserrat"/>
              </a:rPr>
              <a:t> </a:t>
            </a:r>
            <a:r>
              <a:rPr sz="700" dirty="0">
                <a:latin typeface="Montserrat"/>
                <a:cs typeface="Montserrat"/>
              </a:rPr>
              <a:t>usuarios</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vía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caso</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peligro.</a:t>
            </a:r>
            <a:endParaRPr sz="700">
              <a:latin typeface="Montserrat"/>
              <a:cs typeface="Montserrat"/>
            </a:endParaRPr>
          </a:p>
          <a:p>
            <a:pPr marL="132715" indent="-120650">
              <a:lnSpc>
                <a:spcPct val="100000"/>
              </a:lnSpc>
              <a:spcBef>
                <a:spcPts val="490"/>
              </a:spcBef>
              <a:buAutoNum type="arabicPeriod" startAt="6"/>
              <a:tabLst>
                <a:tab pos="133350" algn="l"/>
              </a:tabLst>
            </a:pPr>
            <a:r>
              <a:rPr sz="800" b="1" dirty="0">
                <a:solidFill>
                  <a:srgbClr val="221F1F"/>
                </a:solidFill>
                <a:latin typeface="Montserrat"/>
                <a:cs typeface="Montserrat"/>
              </a:rPr>
              <a:t>INTERRUPTORES</a:t>
            </a:r>
            <a:r>
              <a:rPr sz="800" b="1" spc="-4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spc="-10" dirty="0">
                <a:solidFill>
                  <a:srgbClr val="221F1F"/>
                </a:solidFill>
                <a:latin typeface="Montserrat"/>
                <a:cs typeface="Montserrat"/>
              </a:rPr>
              <a:t>CONTROL</a:t>
            </a:r>
            <a:endParaRPr sz="800">
              <a:latin typeface="Montserrat"/>
              <a:cs typeface="Montserrat"/>
            </a:endParaRPr>
          </a:p>
          <a:p>
            <a:pPr marL="182880" lvl="1" indent="-161925">
              <a:lnSpc>
                <a:spcPct val="100000"/>
              </a:lnSpc>
              <a:spcBef>
                <a:spcPts val="505"/>
              </a:spcBef>
              <a:buAutoNum type="alphaLcPeriod"/>
              <a:tabLst>
                <a:tab pos="183515" algn="l"/>
              </a:tabLst>
            </a:pPr>
            <a:r>
              <a:rPr sz="700" b="1" spc="-20" dirty="0">
                <a:latin typeface="Montserrat"/>
                <a:cs typeface="Montserrat"/>
              </a:rPr>
              <a:t>SET:</a:t>
            </a:r>
            <a:endParaRPr sz="700">
              <a:latin typeface="Montserrat"/>
              <a:cs typeface="Montserrat"/>
            </a:endParaRPr>
          </a:p>
          <a:p>
            <a:pPr marL="192405" marR="7620" lvl="2" indent="-170815" algn="just">
              <a:lnSpc>
                <a:spcPct val="100000"/>
              </a:lnSpc>
              <a:spcBef>
                <a:spcPts val="505"/>
              </a:spcBef>
              <a:buFont typeface="Arial"/>
              <a:buChar char="•"/>
              <a:tabLst>
                <a:tab pos="193040" algn="l"/>
              </a:tabLst>
            </a:pPr>
            <a:r>
              <a:rPr sz="700" dirty="0">
                <a:latin typeface="Montserrat"/>
                <a:cs typeface="Montserrat"/>
              </a:rPr>
              <a:t>Presione</a:t>
            </a:r>
            <a:r>
              <a:rPr sz="700" spc="350" dirty="0">
                <a:latin typeface="Montserrat"/>
                <a:cs typeface="Montserrat"/>
              </a:rPr>
              <a:t> </a:t>
            </a:r>
            <a:r>
              <a:rPr sz="700" dirty="0">
                <a:latin typeface="Montserrat"/>
                <a:cs typeface="Montserrat"/>
              </a:rPr>
              <a:t>para</a:t>
            </a:r>
            <a:r>
              <a:rPr sz="700" spc="350" dirty="0">
                <a:latin typeface="Montserrat"/>
                <a:cs typeface="Montserrat"/>
              </a:rPr>
              <a:t> </a:t>
            </a:r>
            <a:r>
              <a:rPr sz="700" dirty="0">
                <a:latin typeface="Montserrat"/>
                <a:cs typeface="Montserrat"/>
              </a:rPr>
              <a:t>seleccionar</a:t>
            </a:r>
            <a:r>
              <a:rPr sz="700" spc="355" dirty="0">
                <a:latin typeface="Montserrat"/>
                <a:cs typeface="Montserrat"/>
              </a:rPr>
              <a:t> </a:t>
            </a:r>
            <a:r>
              <a:rPr sz="700" dirty="0">
                <a:latin typeface="Montserrat"/>
                <a:cs typeface="Montserrat"/>
              </a:rPr>
              <a:t>el</a:t>
            </a:r>
            <a:r>
              <a:rPr sz="700" spc="345" dirty="0">
                <a:latin typeface="Montserrat"/>
                <a:cs typeface="Montserrat"/>
              </a:rPr>
              <a:t> </a:t>
            </a:r>
            <a:r>
              <a:rPr sz="700" dirty="0">
                <a:latin typeface="Montserrat"/>
                <a:cs typeface="Montserrat"/>
              </a:rPr>
              <a:t>menú</a:t>
            </a:r>
            <a:r>
              <a:rPr sz="700" spc="350" dirty="0">
                <a:latin typeface="Montserrat"/>
                <a:cs typeface="Montserrat"/>
              </a:rPr>
              <a:t> </a:t>
            </a:r>
            <a:r>
              <a:rPr sz="700" dirty="0">
                <a:latin typeface="Montserrat"/>
                <a:cs typeface="Montserrat"/>
              </a:rPr>
              <a:t>en</a:t>
            </a:r>
            <a:r>
              <a:rPr sz="700" spc="3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375" dirty="0">
                <a:latin typeface="Montserrat"/>
                <a:cs typeface="Montserrat"/>
              </a:rPr>
              <a:t> </a:t>
            </a:r>
            <a:r>
              <a:rPr sz="700" dirty="0">
                <a:latin typeface="Montserrat"/>
                <a:cs typeface="Montserrat"/>
              </a:rPr>
              <a:t>(RIDE</a:t>
            </a:r>
            <a:r>
              <a:rPr sz="700" spc="365" dirty="0">
                <a:latin typeface="Montserrat"/>
                <a:cs typeface="Montserrat"/>
              </a:rPr>
              <a:t> </a:t>
            </a:r>
            <a:r>
              <a:rPr sz="700" dirty="0">
                <a:latin typeface="Montserrat"/>
                <a:cs typeface="Montserrat"/>
              </a:rPr>
              <a:t>MODES,</a:t>
            </a:r>
            <a:r>
              <a:rPr sz="700" spc="370" dirty="0">
                <a:latin typeface="Montserrat"/>
                <a:cs typeface="Montserrat"/>
              </a:rPr>
              <a:t> </a:t>
            </a:r>
            <a:r>
              <a:rPr sz="700" dirty="0">
                <a:latin typeface="Montserrat"/>
                <a:cs typeface="Montserrat"/>
              </a:rPr>
              <a:t>TRIP</a:t>
            </a:r>
            <a:r>
              <a:rPr sz="700" spc="370" dirty="0">
                <a:latin typeface="Montserrat"/>
                <a:cs typeface="Montserrat"/>
              </a:rPr>
              <a:t> </a:t>
            </a:r>
            <a:r>
              <a:rPr sz="700" dirty="0">
                <a:latin typeface="Montserrat"/>
                <a:cs typeface="Montserrat"/>
              </a:rPr>
              <a:t>DETAILS,</a:t>
            </a:r>
            <a:r>
              <a:rPr sz="700" spc="365" dirty="0">
                <a:latin typeface="Montserrat"/>
                <a:cs typeface="Montserrat"/>
              </a:rPr>
              <a:t> </a:t>
            </a:r>
            <a:r>
              <a:rPr sz="700" spc="-25" dirty="0">
                <a:latin typeface="Montserrat"/>
                <a:cs typeface="Montserrat"/>
              </a:rPr>
              <a:t>MY</a:t>
            </a:r>
            <a:r>
              <a:rPr sz="700" spc="500" dirty="0">
                <a:latin typeface="Montserrat"/>
                <a:cs typeface="Montserrat"/>
              </a:rPr>
              <a:t> </a:t>
            </a:r>
            <a:r>
              <a:rPr sz="700" dirty="0">
                <a:latin typeface="Montserrat"/>
                <a:cs typeface="Montserrat"/>
              </a:rPr>
              <a:t>VEHICLE,</a:t>
            </a:r>
            <a:r>
              <a:rPr sz="700" spc="-40" dirty="0">
                <a:latin typeface="Montserrat"/>
                <a:cs typeface="Montserrat"/>
              </a:rPr>
              <a:t> </a:t>
            </a:r>
            <a:r>
              <a:rPr sz="700" spc="-10" dirty="0">
                <a:latin typeface="Montserrat"/>
                <a:cs typeface="Montserrat"/>
              </a:rPr>
              <a:t>PREFERENCES).</a:t>
            </a:r>
            <a:endParaRPr sz="700">
              <a:latin typeface="Montserrat"/>
              <a:cs typeface="Montserrat"/>
            </a:endParaRPr>
          </a:p>
          <a:p>
            <a:pPr marL="192405" lvl="2" indent="-171450">
              <a:lnSpc>
                <a:spcPct val="100000"/>
              </a:lnSpc>
              <a:spcBef>
                <a:spcPts val="495"/>
              </a:spcBef>
              <a:buFont typeface="Arial"/>
              <a:buChar char="•"/>
              <a:tabLst>
                <a:tab pos="192405" algn="l"/>
                <a:tab pos="193040" algn="l"/>
              </a:tabLst>
            </a:pPr>
            <a:r>
              <a:rPr sz="700" dirty="0">
                <a:latin typeface="Montserrat"/>
                <a:cs typeface="Montserrat"/>
              </a:rPr>
              <a:t>Presione</a:t>
            </a:r>
            <a:r>
              <a:rPr sz="700" spc="-15"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entrar</a:t>
            </a:r>
            <a:r>
              <a:rPr sz="700" spc="-25" dirty="0">
                <a:latin typeface="Montserrat"/>
                <a:cs typeface="Montserrat"/>
              </a:rPr>
              <a:t> </a:t>
            </a:r>
            <a:r>
              <a:rPr sz="700" dirty="0">
                <a:latin typeface="Montserrat"/>
                <a:cs typeface="Montserrat"/>
              </a:rPr>
              <a:t>o</a:t>
            </a:r>
            <a:r>
              <a:rPr sz="700" spc="-15" dirty="0">
                <a:latin typeface="Montserrat"/>
                <a:cs typeface="Montserrat"/>
              </a:rPr>
              <a:t> </a:t>
            </a:r>
            <a:r>
              <a:rPr sz="700" spc="-10" dirty="0">
                <a:latin typeface="Montserrat"/>
                <a:cs typeface="Montserrat"/>
              </a:rPr>
              <a:t>seleccionar.</a:t>
            </a:r>
            <a:endParaRPr sz="700">
              <a:latin typeface="Montserrat"/>
              <a:cs typeface="Montserrat"/>
            </a:endParaRPr>
          </a:p>
          <a:p>
            <a:pPr marL="192405" lvl="2" indent="-171450">
              <a:lnSpc>
                <a:spcPct val="100000"/>
              </a:lnSpc>
              <a:spcBef>
                <a:spcPts val="505"/>
              </a:spcBef>
              <a:buFont typeface="Arial"/>
              <a:buChar char="•"/>
              <a:tabLst>
                <a:tab pos="192405" algn="l"/>
                <a:tab pos="193040" algn="l"/>
              </a:tabLst>
            </a:pPr>
            <a:r>
              <a:rPr sz="700" dirty="0">
                <a:latin typeface="Montserrat"/>
                <a:cs typeface="Montserrat"/>
              </a:rPr>
              <a:t>Presione</a:t>
            </a:r>
            <a:r>
              <a:rPr sz="700" spc="-2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aceptar</a:t>
            </a:r>
            <a:r>
              <a:rPr sz="700" spc="-20" dirty="0">
                <a:latin typeface="Montserrat"/>
                <a:cs typeface="Montserrat"/>
              </a:rPr>
              <a:t> </a:t>
            </a:r>
            <a:r>
              <a:rPr sz="700" dirty="0">
                <a:latin typeface="Montserrat"/>
                <a:cs typeface="Montserrat"/>
              </a:rPr>
              <a:t>una</a:t>
            </a:r>
            <a:r>
              <a:rPr sz="700" spc="-20" dirty="0">
                <a:latin typeface="Montserrat"/>
                <a:cs typeface="Montserrat"/>
              </a:rPr>
              <a:t> </a:t>
            </a:r>
            <a:r>
              <a:rPr sz="700" spc="-10" dirty="0">
                <a:latin typeface="Montserrat"/>
                <a:cs typeface="Montserrat"/>
              </a:rPr>
              <a:t>llamada.</a:t>
            </a:r>
            <a:endParaRPr sz="700">
              <a:latin typeface="Montserrat"/>
              <a:cs typeface="Montserrat"/>
            </a:endParaRPr>
          </a:p>
          <a:p>
            <a:pPr marL="21590">
              <a:lnSpc>
                <a:spcPct val="100000"/>
              </a:lnSpc>
              <a:spcBef>
                <a:spcPts val="505"/>
              </a:spcBef>
            </a:pPr>
            <a:r>
              <a:rPr sz="700" b="1" dirty="0">
                <a:latin typeface="Montserrat"/>
                <a:cs typeface="Montserrat"/>
              </a:rPr>
              <a:t>6.b</a:t>
            </a:r>
            <a:r>
              <a:rPr sz="700" b="1" spc="-5" dirty="0">
                <a:latin typeface="Montserrat"/>
                <a:cs typeface="Montserrat"/>
              </a:rPr>
              <a:t> </a:t>
            </a:r>
            <a:r>
              <a:rPr sz="700" b="1" spc="-10" dirty="0">
                <a:latin typeface="Montserrat"/>
                <a:cs typeface="Montserrat"/>
              </a:rPr>
              <a:t>ABAJO:</a:t>
            </a:r>
            <a:endParaRPr sz="700">
              <a:latin typeface="Montserrat"/>
              <a:cs typeface="Montserrat"/>
            </a:endParaRPr>
          </a:p>
          <a:p>
            <a:pPr marL="192405" indent="-171450">
              <a:lnSpc>
                <a:spcPct val="100000"/>
              </a:lnSpc>
              <a:spcBef>
                <a:spcPts val="490"/>
              </a:spcBef>
              <a:buFont typeface="Arial"/>
              <a:buChar char="•"/>
              <a:tabLst>
                <a:tab pos="192405" algn="l"/>
                <a:tab pos="193040" algn="l"/>
              </a:tabLst>
            </a:pPr>
            <a:r>
              <a:rPr sz="700" dirty="0">
                <a:latin typeface="Montserrat"/>
                <a:cs typeface="Montserrat"/>
              </a:rPr>
              <a:t>Presione</a:t>
            </a:r>
            <a:r>
              <a:rPr sz="700" spc="-25"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cambiar</a:t>
            </a:r>
            <a:r>
              <a:rPr sz="700" spc="-3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selección</a:t>
            </a:r>
            <a:r>
              <a:rPr sz="700" spc="-20" dirty="0">
                <a:latin typeface="Montserrat"/>
                <a:cs typeface="Montserrat"/>
              </a:rPr>
              <a:t> </a:t>
            </a:r>
            <a:r>
              <a:rPr sz="700" spc="-10" dirty="0">
                <a:latin typeface="Montserrat"/>
                <a:cs typeface="Montserrat"/>
              </a:rPr>
              <a:t>actual.</a:t>
            </a:r>
            <a:endParaRPr sz="700">
              <a:latin typeface="Montserrat"/>
              <a:cs typeface="Montserrat"/>
            </a:endParaRPr>
          </a:p>
        </p:txBody>
      </p:sp>
      <p:sp>
        <p:nvSpPr>
          <p:cNvPr id="5" name="object 5"/>
          <p:cNvSpPr txBox="1"/>
          <p:nvPr/>
        </p:nvSpPr>
        <p:spPr>
          <a:xfrm>
            <a:off x="2709164" y="479806"/>
            <a:ext cx="2252345" cy="130302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6.c</a:t>
            </a:r>
            <a:r>
              <a:rPr sz="700" b="1" spc="-10" dirty="0">
                <a:latin typeface="Montserrat"/>
                <a:cs typeface="Montserrat"/>
              </a:rPr>
              <a:t> ATRÁS:</a:t>
            </a:r>
            <a:endParaRPr sz="700">
              <a:latin typeface="Montserrat"/>
              <a:cs typeface="Montserrat"/>
            </a:endParaRPr>
          </a:p>
          <a:p>
            <a:pPr marL="182880" indent="-170815">
              <a:lnSpc>
                <a:spcPct val="100000"/>
              </a:lnSpc>
              <a:spcBef>
                <a:spcPts val="495"/>
              </a:spcBef>
              <a:buFont typeface="Arial"/>
              <a:buChar char="•"/>
              <a:tabLst>
                <a:tab pos="182880" algn="l"/>
                <a:tab pos="183515" algn="l"/>
              </a:tabLst>
            </a:pPr>
            <a:r>
              <a:rPr sz="700" dirty="0">
                <a:latin typeface="Montserrat"/>
                <a:cs typeface="Montserrat"/>
              </a:rPr>
              <a:t>Presione</a:t>
            </a:r>
            <a:r>
              <a:rPr sz="700" spc="105" dirty="0">
                <a:latin typeface="Montserrat"/>
                <a:cs typeface="Montserrat"/>
              </a:rPr>
              <a:t> </a:t>
            </a:r>
            <a:r>
              <a:rPr sz="700" dirty="0">
                <a:latin typeface="Montserrat"/>
                <a:cs typeface="Montserrat"/>
              </a:rPr>
              <a:t>para</a:t>
            </a:r>
            <a:r>
              <a:rPr sz="700" spc="105" dirty="0">
                <a:latin typeface="Montserrat"/>
                <a:cs typeface="Montserrat"/>
              </a:rPr>
              <a:t> </a:t>
            </a:r>
            <a:r>
              <a:rPr sz="700" dirty="0">
                <a:latin typeface="Montserrat"/>
                <a:cs typeface="Montserrat"/>
              </a:rPr>
              <a:t>salir</a:t>
            </a:r>
            <a:r>
              <a:rPr sz="700" spc="100"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menú</a:t>
            </a:r>
            <a:r>
              <a:rPr sz="700" spc="105" dirty="0">
                <a:latin typeface="Montserrat"/>
                <a:cs typeface="Montserrat"/>
              </a:rPr>
              <a:t> </a:t>
            </a:r>
            <a:r>
              <a:rPr sz="700" dirty="0">
                <a:latin typeface="Montserrat"/>
                <a:cs typeface="Montserrat"/>
              </a:rPr>
              <a:t>en</a:t>
            </a:r>
            <a:r>
              <a:rPr sz="700" spc="114"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tablero</a:t>
            </a:r>
            <a:r>
              <a:rPr sz="700" spc="105" dirty="0">
                <a:latin typeface="Montserrat"/>
                <a:cs typeface="Montserrat"/>
              </a:rPr>
              <a:t> </a:t>
            </a:r>
            <a:r>
              <a:rPr sz="700" spc="-50" dirty="0">
                <a:latin typeface="Montserrat"/>
                <a:cs typeface="Montserrat"/>
              </a:rPr>
              <a:t>y</a:t>
            </a:r>
            <a:endParaRPr sz="700">
              <a:latin typeface="Montserrat"/>
              <a:cs typeface="Montserrat"/>
            </a:endParaRPr>
          </a:p>
          <a:p>
            <a:pPr marL="182880">
              <a:lnSpc>
                <a:spcPct val="100000"/>
              </a:lnSpc>
            </a:pPr>
            <a:r>
              <a:rPr sz="700" dirty="0">
                <a:latin typeface="Montserrat"/>
                <a:cs typeface="Montserrat"/>
              </a:rPr>
              <a:t>para</a:t>
            </a:r>
            <a:r>
              <a:rPr sz="700" spc="-5" dirty="0">
                <a:latin typeface="Montserrat"/>
                <a:cs typeface="Montserrat"/>
              </a:rPr>
              <a:t> </a:t>
            </a:r>
            <a:r>
              <a:rPr sz="700" dirty="0">
                <a:latin typeface="Montserrat"/>
                <a:cs typeface="Montserrat"/>
              </a:rPr>
              <a:t>ir</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atrás</a:t>
            </a:r>
            <a:r>
              <a:rPr sz="700" spc="-2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0" dirty="0">
                <a:latin typeface="Montserrat"/>
                <a:cs typeface="Montserrat"/>
              </a:rPr>
              <a:t> menú.</a:t>
            </a:r>
            <a:endParaRPr sz="700">
              <a:latin typeface="Montserrat"/>
              <a:cs typeface="Montserrat"/>
            </a:endParaRPr>
          </a:p>
          <a:p>
            <a:pPr marL="182880" indent="-170815">
              <a:lnSpc>
                <a:spcPct val="100000"/>
              </a:lnSpc>
              <a:spcBef>
                <a:spcPts val="505"/>
              </a:spcBef>
              <a:buFont typeface="Arial"/>
              <a:buChar char="•"/>
              <a:tabLst>
                <a:tab pos="182880" algn="l"/>
                <a:tab pos="183515" algn="l"/>
              </a:tabLst>
            </a:pPr>
            <a:r>
              <a:rPr sz="700" dirty="0">
                <a:latin typeface="Montserrat"/>
                <a:cs typeface="Montserrat"/>
              </a:rPr>
              <a:t>Presione</a:t>
            </a:r>
            <a:r>
              <a:rPr sz="700" spc="-2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rechazar</a:t>
            </a:r>
            <a:r>
              <a:rPr sz="700" spc="-25" dirty="0">
                <a:latin typeface="Montserrat"/>
                <a:cs typeface="Montserrat"/>
              </a:rPr>
              <a:t> </a:t>
            </a:r>
            <a:r>
              <a:rPr sz="700" dirty="0">
                <a:latin typeface="Montserrat"/>
                <a:cs typeface="Montserrat"/>
              </a:rPr>
              <a:t>una</a:t>
            </a:r>
            <a:r>
              <a:rPr sz="700" spc="-10" dirty="0">
                <a:latin typeface="Montserrat"/>
                <a:cs typeface="Montserrat"/>
              </a:rPr>
              <a:t> llamada.</a:t>
            </a:r>
            <a:endParaRPr sz="700">
              <a:latin typeface="Montserrat"/>
              <a:cs typeface="Montserrat"/>
            </a:endParaRPr>
          </a:p>
          <a:p>
            <a:pPr marL="12700">
              <a:lnSpc>
                <a:spcPct val="100000"/>
              </a:lnSpc>
              <a:spcBef>
                <a:spcPts val="505"/>
              </a:spcBef>
            </a:pPr>
            <a:r>
              <a:rPr sz="700" b="1" dirty="0">
                <a:latin typeface="Montserrat"/>
                <a:cs typeface="Montserrat"/>
              </a:rPr>
              <a:t>6.d</a:t>
            </a:r>
            <a:r>
              <a:rPr sz="700" b="1" spc="-5" dirty="0">
                <a:latin typeface="Montserrat"/>
                <a:cs typeface="Montserrat"/>
              </a:rPr>
              <a:t> </a:t>
            </a:r>
            <a:r>
              <a:rPr sz="700" b="1" spc="-10" dirty="0">
                <a:latin typeface="Montserrat"/>
                <a:cs typeface="Montserrat"/>
              </a:rPr>
              <a:t>ARRIBA:</a:t>
            </a:r>
            <a:endParaRPr sz="700">
              <a:latin typeface="Montserrat"/>
              <a:cs typeface="Montserrat"/>
            </a:endParaRPr>
          </a:p>
          <a:p>
            <a:pPr marL="182880" marR="128905" indent="-170815">
              <a:lnSpc>
                <a:spcPct val="100000"/>
              </a:lnSpc>
              <a:spcBef>
                <a:spcPts val="490"/>
              </a:spcBef>
              <a:buFont typeface="Arial"/>
              <a:buChar char="•"/>
              <a:tabLst>
                <a:tab pos="182880" algn="l"/>
                <a:tab pos="183515" algn="l"/>
              </a:tabLst>
            </a:pPr>
            <a:r>
              <a:rPr sz="700" dirty="0">
                <a:latin typeface="Montserrat"/>
                <a:cs typeface="Montserrat"/>
              </a:rPr>
              <a:t>Presione</a:t>
            </a:r>
            <a:r>
              <a:rPr sz="700" spc="-5" dirty="0">
                <a:latin typeface="Montserrat"/>
                <a:cs typeface="Montserrat"/>
              </a:rPr>
              <a:t> </a:t>
            </a:r>
            <a:r>
              <a:rPr sz="700" spc="-10" dirty="0">
                <a:latin typeface="Montserrat"/>
                <a:cs typeface="Montserrat"/>
              </a:rPr>
              <a:t>directamente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pantalla</a:t>
            </a:r>
            <a:r>
              <a:rPr sz="700" spc="-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inicio,</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ir</a:t>
            </a:r>
            <a:r>
              <a:rPr sz="700" spc="-30" dirty="0">
                <a:latin typeface="Montserrat"/>
                <a:cs typeface="Montserrat"/>
              </a:rPr>
              <a:t> </a:t>
            </a:r>
            <a:r>
              <a:rPr sz="700" dirty="0">
                <a:latin typeface="Montserrat"/>
                <a:cs typeface="Montserrat"/>
              </a:rPr>
              <a:t>a</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selección</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modos</a:t>
            </a:r>
            <a:r>
              <a:rPr sz="700" spc="-1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conducción.</a:t>
            </a:r>
            <a:endParaRPr sz="700">
              <a:latin typeface="Montserrat"/>
              <a:cs typeface="Montserrat"/>
            </a:endParaRPr>
          </a:p>
          <a:p>
            <a:pPr marL="182880" indent="-170815">
              <a:lnSpc>
                <a:spcPct val="100000"/>
              </a:lnSpc>
              <a:spcBef>
                <a:spcPts val="505"/>
              </a:spcBef>
              <a:buFont typeface="Arial"/>
              <a:buChar char="•"/>
              <a:tabLst>
                <a:tab pos="182880" algn="l"/>
                <a:tab pos="183515" algn="l"/>
              </a:tabLst>
            </a:pPr>
            <a:r>
              <a:rPr sz="700" dirty="0">
                <a:latin typeface="Montserrat"/>
                <a:cs typeface="Montserrat"/>
              </a:rPr>
              <a:t>Presione</a:t>
            </a:r>
            <a:r>
              <a:rPr sz="700" spc="-2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rechazar</a:t>
            </a:r>
            <a:r>
              <a:rPr sz="700" spc="-20" dirty="0">
                <a:latin typeface="Montserrat"/>
                <a:cs typeface="Montserrat"/>
              </a:rPr>
              <a:t> </a:t>
            </a:r>
            <a:r>
              <a:rPr sz="700" dirty="0">
                <a:latin typeface="Montserrat"/>
                <a:cs typeface="Montserrat"/>
              </a:rPr>
              <a:t>una</a:t>
            </a:r>
            <a:r>
              <a:rPr sz="700" spc="-15" dirty="0">
                <a:latin typeface="Montserrat"/>
                <a:cs typeface="Montserrat"/>
              </a:rPr>
              <a:t> </a:t>
            </a:r>
            <a:r>
              <a:rPr sz="700" spc="-10" dirty="0">
                <a:latin typeface="Montserrat"/>
                <a:cs typeface="Montserrat"/>
              </a:rPr>
              <a:t>llamada.</a:t>
            </a:r>
            <a:endParaRPr sz="700">
              <a:latin typeface="Montserrat"/>
              <a:cs typeface="Montserrat"/>
            </a:endParaRPr>
          </a:p>
        </p:txBody>
      </p:sp>
      <p:pic>
        <p:nvPicPr>
          <p:cNvPr id="6" name="object 6"/>
          <p:cNvPicPr/>
          <p:nvPr/>
        </p:nvPicPr>
        <p:blipFill>
          <a:blip r:embed="rId2" cstate="print"/>
          <a:stretch>
            <a:fillRect/>
          </a:stretch>
        </p:blipFill>
        <p:spPr>
          <a:xfrm>
            <a:off x="348170" y="1128649"/>
            <a:ext cx="132346" cy="114300"/>
          </a:xfrm>
          <a:prstGeom prst="rect">
            <a:avLst/>
          </a:prstGeom>
        </p:spPr>
      </p:pic>
      <p:pic>
        <p:nvPicPr>
          <p:cNvPr id="7" name="object 7"/>
          <p:cNvPicPr/>
          <p:nvPr/>
        </p:nvPicPr>
        <p:blipFill>
          <a:blip r:embed="rId3" cstate="print"/>
          <a:stretch>
            <a:fillRect/>
          </a:stretch>
        </p:blipFill>
        <p:spPr>
          <a:xfrm>
            <a:off x="348170" y="947928"/>
            <a:ext cx="132346" cy="114300"/>
          </a:xfrm>
          <a:prstGeom prst="rect">
            <a:avLst/>
          </a:prstGeom>
        </p:spPr>
      </p:pic>
      <p:pic>
        <p:nvPicPr>
          <p:cNvPr id="8" name="object 8"/>
          <p:cNvPicPr/>
          <p:nvPr/>
        </p:nvPicPr>
        <p:blipFill>
          <a:blip r:embed="rId4" cstate="print"/>
          <a:stretch>
            <a:fillRect/>
          </a:stretch>
        </p:blipFill>
        <p:spPr>
          <a:xfrm>
            <a:off x="338531" y="1770316"/>
            <a:ext cx="213855" cy="108966"/>
          </a:xfrm>
          <a:prstGeom prst="rect">
            <a:avLst/>
          </a:prstGeom>
        </p:spPr>
      </p:pic>
      <p:grpSp>
        <p:nvGrpSpPr>
          <p:cNvPr id="9" name="object 9"/>
          <p:cNvGrpSpPr/>
          <p:nvPr/>
        </p:nvGrpSpPr>
        <p:grpSpPr>
          <a:xfrm>
            <a:off x="2865754" y="1991207"/>
            <a:ext cx="1977389" cy="1155065"/>
            <a:chOff x="2865754" y="1991207"/>
            <a:chExt cx="1977389" cy="1155065"/>
          </a:xfrm>
        </p:grpSpPr>
        <p:pic>
          <p:nvPicPr>
            <p:cNvPr id="10" name="object 10"/>
            <p:cNvPicPr/>
            <p:nvPr/>
          </p:nvPicPr>
          <p:blipFill>
            <a:blip r:embed="rId5" cstate="print"/>
            <a:stretch>
              <a:fillRect/>
            </a:stretch>
          </p:blipFill>
          <p:spPr>
            <a:xfrm>
              <a:off x="2865754" y="1991207"/>
              <a:ext cx="1977136" cy="1155001"/>
            </a:xfrm>
            <a:prstGeom prst="rect">
              <a:avLst/>
            </a:prstGeom>
          </p:spPr>
        </p:pic>
        <p:sp>
          <p:nvSpPr>
            <p:cNvPr id="11" name="object 11"/>
            <p:cNvSpPr/>
            <p:nvPr/>
          </p:nvSpPr>
          <p:spPr>
            <a:xfrm>
              <a:off x="3317239" y="2449322"/>
              <a:ext cx="165100" cy="165100"/>
            </a:xfrm>
            <a:custGeom>
              <a:avLst/>
              <a:gdLst/>
              <a:ahLst/>
              <a:cxnLst/>
              <a:rect l="l" t="t" r="r" b="b"/>
              <a:pathLst>
                <a:path w="165100" h="165100">
                  <a:moveTo>
                    <a:pt x="82423" y="0"/>
                  </a:moveTo>
                  <a:lnTo>
                    <a:pt x="50419" y="6477"/>
                  </a:lnTo>
                  <a:lnTo>
                    <a:pt x="24130" y="24130"/>
                  </a:lnTo>
                  <a:lnTo>
                    <a:pt x="6476" y="50292"/>
                  </a:lnTo>
                  <a:lnTo>
                    <a:pt x="0" y="82397"/>
                  </a:lnTo>
                  <a:lnTo>
                    <a:pt x="6476" y="114465"/>
                  </a:lnTo>
                  <a:lnTo>
                    <a:pt x="24130" y="140639"/>
                  </a:lnTo>
                  <a:lnTo>
                    <a:pt x="50419" y="158305"/>
                  </a:lnTo>
                  <a:lnTo>
                    <a:pt x="82423" y="164769"/>
                  </a:lnTo>
                  <a:lnTo>
                    <a:pt x="114554" y="158305"/>
                  </a:lnTo>
                  <a:lnTo>
                    <a:pt x="140715" y="140639"/>
                  </a:lnTo>
                  <a:lnTo>
                    <a:pt x="158369" y="114465"/>
                  </a:lnTo>
                  <a:lnTo>
                    <a:pt x="164846" y="82397"/>
                  </a:lnTo>
                  <a:lnTo>
                    <a:pt x="158369" y="50292"/>
                  </a:lnTo>
                  <a:lnTo>
                    <a:pt x="140715" y="24130"/>
                  </a:lnTo>
                  <a:lnTo>
                    <a:pt x="114554" y="6477"/>
                  </a:lnTo>
                  <a:lnTo>
                    <a:pt x="82423" y="0"/>
                  </a:lnTo>
                  <a:close/>
                </a:path>
              </a:pathLst>
            </a:custGeom>
            <a:solidFill>
              <a:srgbClr val="00498F"/>
            </a:solidFill>
          </p:spPr>
          <p:txBody>
            <a:bodyPr wrap="square" lIns="0" tIns="0" rIns="0" bIns="0" rtlCol="0"/>
            <a:lstStyle/>
            <a:p>
              <a:endParaRPr/>
            </a:p>
          </p:txBody>
        </p:sp>
        <p:sp>
          <p:nvSpPr>
            <p:cNvPr id="12" name="object 12"/>
            <p:cNvSpPr/>
            <p:nvPr/>
          </p:nvSpPr>
          <p:spPr>
            <a:xfrm>
              <a:off x="3471925" y="2521008"/>
              <a:ext cx="190500" cy="12065"/>
            </a:xfrm>
            <a:custGeom>
              <a:avLst/>
              <a:gdLst/>
              <a:ahLst/>
              <a:cxnLst/>
              <a:rect l="l" t="t" r="r" b="b"/>
              <a:pathLst>
                <a:path w="190500" h="12064">
                  <a:moveTo>
                    <a:pt x="190182" y="0"/>
                  </a:moveTo>
                  <a:lnTo>
                    <a:pt x="0" y="0"/>
                  </a:lnTo>
                  <a:lnTo>
                    <a:pt x="0" y="11625"/>
                  </a:lnTo>
                  <a:lnTo>
                    <a:pt x="190182" y="11625"/>
                  </a:lnTo>
                  <a:lnTo>
                    <a:pt x="190182" y="0"/>
                  </a:lnTo>
                  <a:close/>
                </a:path>
              </a:pathLst>
            </a:custGeom>
            <a:solidFill>
              <a:srgbClr val="000000"/>
            </a:solidFill>
          </p:spPr>
          <p:txBody>
            <a:bodyPr wrap="square" lIns="0" tIns="0" rIns="0" bIns="0" rtlCol="0"/>
            <a:lstStyle/>
            <a:p>
              <a:endParaRPr/>
            </a:p>
          </p:txBody>
        </p:sp>
        <p:sp>
          <p:nvSpPr>
            <p:cNvPr id="13" name="object 13"/>
            <p:cNvSpPr/>
            <p:nvPr/>
          </p:nvSpPr>
          <p:spPr>
            <a:xfrm>
              <a:off x="3471925" y="2521008"/>
              <a:ext cx="190500" cy="12065"/>
            </a:xfrm>
            <a:custGeom>
              <a:avLst/>
              <a:gdLst/>
              <a:ahLst/>
              <a:cxnLst/>
              <a:rect l="l" t="t" r="r" b="b"/>
              <a:pathLst>
                <a:path w="190500" h="12064">
                  <a:moveTo>
                    <a:pt x="0" y="11625"/>
                  </a:moveTo>
                  <a:lnTo>
                    <a:pt x="190182" y="11625"/>
                  </a:lnTo>
                  <a:lnTo>
                    <a:pt x="190182" y="0"/>
                  </a:lnTo>
                  <a:lnTo>
                    <a:pt x="0" y="0"/>
                  </a:lnTo>
                  <a:lnTo>
                    <a:pt x="0" y="11625"/>
                  </a:lnTo>
                  <a:close/>
                </a:path>
              </a:pathLst>
            </a:custGeom>
            <a:ln w="9525">
              <a:solidFill>
                <a:srgbClr val="000000"/>
              </a:solidFill>
            </a:ln>
          </p:spPr>
          <p:txBody>
            <a:bodyPr wrap="square" lIns="0" tIns="0" rIns="0" bIns="0" rtlCol="0"/>
            <a:lstStyle/>
            <a:p>
              <a:endParaRPr/>
            </a:p>
          </p:txBody>
        </p:sp>
        <p:sp>
          <p:nvSpPr>
            <p:cNvPr id="14" name="object 14"/>
            <p:cNvSpPr/>
            <p:nvPr/>
          </p:nvSpPr>
          <p:spPr>
            <a:xfrm>
              <a:off x="3900423" y="2116582"/>
              <a:ext cx="0" cy="190500"/>
            </a:xfrm>
            <a:custGeom>
              <a:avLst/>
              <a:gdLst/>
              <a:ahLst/>
              <a:cxnLst/>
              <a:rect l="l" t="t" r="r" b="b"/>
              <a:pathLst>
                <a:path h="190500">
                  <a:moveTo>
                    <a:pt x="0" y="190246"/>
                  </a:moveTo>
                  <a:lnTo>
                    <a:pt x="0" y="0"/>
                  </a:lnTo>
                </a:path>
              </a:pathLst>
            </a:custGeom>
            <a:ln w="12701">
              <a:solidFill>
                <a:srgbClr val="000000"/>
              </a:solidFill>
            </a:ln>
          </p:spPr>
          <p:txBody>
            <a:bodyPr wrap="square" lIns="0" tIns="0" rIns="0" bIns="0" rtlCol="0"/>
            <a:lstStyle/>
            <a:p>
              <a:endParaRPr/>
            </a:p>
          </p:txBody>
        </p:sp>
        <p:sp>
          <p:nvSpPr>
            <p:cNvPr id="15" name="object 15"/>
            <p:cNvSpPr/>
            <p:nvPr/>
          </p:nvSpPr>
          <p:spPr>
            <a:xfrm>
              <a:off x="4385182" y="2373884"/>
              <a:ext cx="165100" cy="165100"/>
            </a:xfrm>
            <a:custGeom>
              <a:avLst/>
              <a:gdLst/>
              <a:ahLst/>
              <a:cxnLst/>
              <a:rect l="l" t="t" r="r" b="b"/>
              <a:pathLst>
                <a:path w="165100" h="165100">
                  <a:moveTo>
                    <a:pt x="82422" y="0"/>
                  </a:moveTo>
                  <a:lnTo>
                    <a:pt x="50418" y="6477"/>
                  </a:lnTo>
                  <a:lnTo>
                    <a:pt x="24129" y="24130"/>
                  </a:lnTo>
                  <a:lnTo>
                    <a:pt x="6476" y="50292"/>
                  </a:lnTo>
                  <a:lnTo>
                    <a:pt x="0" y="82296"/>
                  </a:lnTo>
                  <a:lnTo>
                    <a:pt x="6476" y="114427"/>
                  </a:lnTo>
                  <a:lnTo>
                    <a:pt x="24129" y="140589"/>
                  </a:lnTo>
                  <a:lnTo>
                    <a:pt x="50418" y="158242"/>
                  </a:lnTo>
                  <a:lnTo>
                    <a:pt x="82422" y="164719"/>
                  </a:lnTo>
                  <a:lnTo>
                    <a:pt x="114553" y="158242"/>
                  </a:lnTo>
                  <a:lnTo>
                    <a:pt x="140715" y="140589"/>
                  </a:lnTo>
                  <a:lnTo>
                    <a:pt x="158368" y="114427"/>
                  </a:lnTo>
                  <a:lnTo>
                    <a:pt x="164845" y="82296"/>
                  </a:lnTo>
                  <a:lnTo>
                    <a:pt x="158368" y="50292"/>
                  </a:lnTo>
                  <a:lnTo>
                    <a:pt x="140715" y="24130"/>
                  </a:lnTo>
                  <a:lnTo>
                    <a:pt x="114553" y="6477"/>
                  </a:lnTo>
                  <a:lnTo>
                    <a:pt x="82422" y="0"/>
                  </a:lnTo>
                  <a:close/>
                </a:path>
              </a:pathLst>
            </a:custGeom>
            <a:solidFill>
              <a:srgbClr val="00498F"/>
            </a:solidFill>
          </p:spPr>
          <p:txBody>
            <a:bodyPr wrap="square" lIns="0" tIns="0" rIns="0" bIns="0" rtlCol="0"/>
            <a:lstStyle/>
            <a:p>
              <a:endParaRPr/>
            </a:p>
          </p:txBody>
        </p:sp>
        <p:sp>
          <p:nvSpPr>
            <p:cNvPr id="16" name="object 16"/>
            <p:cNvSpPr/>
            <p:nvPr/>
          </p:nvSpPr>
          <p:spPr>
            <a:xfrm>
              <a:off x="4205096" y="2455349"/>
              <a:ext cx="190500" cy="12065"/>
            </a:xfrm>
            <a:custGeom>
              <a:avLst/>
              <a:gdLst/>
              <a:ahLst/>
              <a:cxnLst/>
              <a:rect l="l" t="t" r="r" b="b"/>
              <a:pathLst>
                <a:path w="190500" h="12064">
                  <a:moveTo>
                    <a:pt x="190182" y="0"/>
                  </a:moveTo>
                  <a:lnTo>
                    <a:pt x="0" y="0"/>
                  </a:lnTo>
                  <a:lnTo>
                    <a:pt x="0" y="11625"/>
                  </a:lnTo>
                  <a:lnTo>
                    <a:pt x="190182" y="11625"/>
                  </a:lnTo>
                  <a:lnTo>
                    <a:pt x="190182" y="0"/>
                  </a:lnTo>
                  <a:close/>
                </a:path>
              </a:pathLst>
            </a:custGeom>
            <a:solidFill>
              <a:srgbClr val="000000"/>
            </a:solidFill>
          </p:spPr>
          <p:txBody>
            <a:bodyPr wrap="square" lIns="0" tIns="0" rIns="0" bIns="0" rtlCol="0"/>
            <a:lstStyle/>
            <a:p>
              <a:endParaRPr/>
            </a:p>
          </p:txBody>
        </p:sp>
        <p:sp>
          <p:nvSpPr>
            <p:cNvPr id="17" name="object 17"/>
            <p:cNvSpPr/>
            <p:nvPr/>
          </p:nvSpPr>
          <p:spPr>
            <a:xfrm>
              <a:off x="4205096" y="2455349"/>
              <a:ext cx="190500" cy="12065"/>
            </a:xfrm>
            <a:custGeom>
              <a:avLst/>
              <a:gdLst/>
              <a:ahLst/>
              <a:cxnLst/>
              <a:rect l="l" t="t" r="r" b="b"/>
              <a:pathLst>
                <a:path w="190500" h="12064">
                  <a:moveTo>
                    <a:pt x="0" y="11625"/>
                  </a:moveTo>
                  <a:lnTo>
                    <a:pt x="190182" y="11625"/>
                  </a:lnTo>
                  <a:lnTo>
                    <a:pt x="190182" y="0"/>
                  </a:lnTo>
                  <a:lnTo>
                    <a:pt x="0" y="0"/>
                  </a:lnTo>
                  <a:lnTo>
                    <a:pt x="0" y="11625"/>
                  </a:lnTo>
                  <a:close/>
                </a:path>
              </a:pathLst>
            </a:custGeom>
            <a:ln w="9525">
              <a:solidFill>
                <a:srgbClr val="000000"/>
              </a:solidFill>
            </a:ln>
          </p:spPr>
          <p:txBody>
            <a:bodyPr wrap="square" lIns="0" tIns="0" rIns="0" bIns="0" rtlCol="0"/>
            <a:lstStyle/>
            <a:p>
              <a:endParaRPr/>
            </a:p>
          </p:txBody>
        </p:sp>
        <p:sp>
          <p:nvSpPr>
            <p:cNvPr id="18" name="object 18"/>
            <p:cNvSpPr/>
            <p:nvPr/>
          </p:nvSpPr>
          <p:spPr>
            <a:xfrm>
              <a:off x="3870959" y="2880906"/>
              <a:ext cx="165100" cy="165100"/>
            </a:xfrm>
            <a:custGeom>
              <a:avLst/>
              <a:gdLst/>
              <a:ahLst/>
              <a:cxnLst/>
              <a:rect l="l" t="t" r="r" b="b"/>
              <a:pathLst>
                <a:path w="165100" h="165100">
                  <a:moveTo>
                    <a:pt x="82423" y="0"/>
                  </a:moveTo>
                  <a:lnTo>
                    <a:pt x="50291" y="6477"/>
                  </a:lnTo>
                  <a:lnTo>
                    <a:pt x="24129" y="24130"/>
                  </a:lnTo>
                  <a:lnTo>
                    <a:pt x="6476" y="50317"/>
                  </a:lnTo>
                  <a:lnTo>
                    <a:pt x="0" y="82372"/>
                  </a:lnTo>
                  <a:lnTo>
                    <a:pt x="6476" y="114439"/>
                  </a:lnTo>
                  <a:lnTo>
                    <a:pt x="24129" y="140627"/>
                  </a:lnTo>
                  <a:lnTo>
                    <a:pt x="50291" y="158292"/>
                  </a:lnTo>
                  <a:lnTo>
                    <a:pt x="82423" y="164769"/>
                  </a:lnTo>
                  <a:lnTo>
                    <a:pt x="114426" y="158292"/>
                  </a:lnTo>
                  <a:lnTo>
                    <a:pt x="140588" y="140627"/>
                  </a:lnTo>
                  <a:lnTo>
                    <a:pt x="158241" y="114439"/>
                  </a:lnTo>
                  <a:lnTo>
                    <a:pt x="164718" y="82372"/>
                  </a:lnTo>
                  <a:lnTo>
                    <a:pt x="158241" y="50317"/>
                  </a:lnTo>
                  <a:lnTo>
                    <a:pt x="140588" y="24130"/>
                  </a:lnTo>
                  <a:lnTo>
                    <a:pt x="114426" y="6477"/>
                  </a:lnTo>
                  <a:lnTo>
                    <a:pt x="82423" y="0"/>
                  </a:lnTo>
                  <a:close/>
                </a:path>
              </a:pathLst>
            </a:custGeom>
            <a:solidFill>
              <a:srgbClr val="00498F"/>
            </a:solidFill>
          </p:spPr>
          <p:txBody>
            <a:bodyPr wrap="square" lIns="0" tIns="0" rIns="0" bIns="0" rtlCol="0"/>
            <a:lstStyle/>
            <a:p>
              <a:endParaRPr/>
            </a:p>
          </p:txBody>
        </p:sp>
        <p:sp>
          <p:nvSpPr>
            <p:cNvPr id="19" name="object 19"/>
            <p:cNvSpPr/>
            <p:nvPr/>
          </p:nvSpPr>
          <p:spPr>
            <a:xfrm>
              <a:off x="3948429" y="2700807"/>
              <a:ext cx="0" cy="190500"/>
            </a:xfrm>
            <a:custGeom>
              <a:avLst/>
              <a:gdLst/>
              <a:ahLst/>
              <a:cxnLst/>
              <a:rect l="l" t="t" r="r" b="b"/>
              <a:pathLst>
                <a:path h="190500">
                  <a:moveTo>
                    <a:pt x="0" y="0"/>
                  </a:moveTo>
                  <a:lnTo>
                    <a:pt x="0" y="190182"/>
                  </a:lnTo>
                </a:path>
              </a:pathLst>
            </a:custGeom>
            <a:ln w="12701">
              <a:solidFill>
                <a:srgbClr val="000000"/>
              </a:solidFill>
            </a:ln>
          </p:spPr>
          <p:txBody>
            <a:bodyPr wrap="square" lIns="0" tIns="0" rIns="0" bIns="0" rtlCol="0"/>
            <a:lstStyle/>
            <a:p>
              <a:endParaRPr/>
            </a:p>
          </p:txBody>
        </p:sp>
        <p:sp>
          <p:nvSpPr>
            <p:cNvPr id="20" name="object 20"/>
            <p:cNvSpPr/>
            <p:nvPr/>
          </p:nvSpPr>
          <p:spPr>
            <a:xfrm>
              <a:off x="3317239" y="2449322"/>
              <a:ext cx="165100" cy="165100"/>
            </a:xfrm>
            <a:custGeom>
              <a:avLst/>
              <a:gdLst/>
              <a:ahLst/>
              <a:cxnLst/>
              <a:rect l="l" t="t" r="r" b="b"/>
              <a:pathLst>
                <a:path w="165100" h="165100">
                  <a:moveTo>
                    <a:pt x="82423" y="0"/>
                  </a:moveTo>
                  <a:lnTo>
                    <a:pt x="50419" y="6477"/>
                  </a:lnTo>
                  <a:lnTo>
                    <a:pt x="24130" y="24130"/>
                  </a:lnTo>
                  <a:lnTo>
                    <a:pt x="6476" y="50292"/>
                  </a:lnTo>
                  <a:lnTo>
                    <a:pt x="0" y="82397"/>
                  </a:lnTo>
                  <a:lnTo>
                    <a:pt x="6476" y="114465"/>
                  </a:lnTo>
                  <a:lnTo>
                    <a:pt x="24130" y="140639"/>
                  </a:lnTo>
                  <a:lnTo>
                    <a:pt x="50419" y="158305"/>
                  </a:lnTo>
                  <a:lnTo>
                    <a:pt x="82423" y="164769"/>
                  </a:lnTo>
                  <a:lnTo>
                    <a:pt x="114554" y="158305"/>
                  </a:lnTo>
                  <a:lnTo>
                    <a:pt x="140715" y="140639"/>
                  </a:lnTo>
                  <a:lnTo>
                    <a:pt x="158369" y="114465"/>
                  </a:lnTo>
                  <a:lnTo>
                    <a:pt x="164846" y="82397"/>
                  </a:lnTo>
                  <a:lnTo>
                    <a:pt x="158369" y="50292"/>
                  </a:lnTo>
                  <a:lnTo>
                    <a:pt x="140715" y="24130"/>
                  </a:lnTo>
                  <a:lnTo>
                    <a:pt x="114554" y="6477"/>
                  </a:lnTo>
                  <a:lnTo>
                    <a:pt x="82423" y="0"/>
                  </a:lnTo>
                  <a:close/>
                </a:path>
              </a:pathLst>
            </a:custGeom>
            <a:solidFill>
              <a:srgbClr val="000000"/>
            </a:solidFill>
          </p:spPr>
          <p:txBody>
            <a:bodyPr wrap="square" lIns="0" tIns="0" rIns="0" bIns="0" rtlCol="0"/>
            <a:lstStyle/>
            <a:p>
              <a:endParaRPr/>
            </a:p>
          </p:txBody>
        </p:sp>
        <p:sp>
          <p:nvSpPr>
            <p:cNvPr id="21" name="object 21"/>
            <p:cNvSpPr/>
            <p:nvPr/>
          </p:nvSpPr>
          <p:spPr>
            <a:xfrm>
              <a:off x="3317239" y="2449322"/>
              <a:ext cx="165100" cy="165100"/>
            </a:xfrm>
            <a:custGeom>
              <a:avLst/>
              <a:gdLst/>
              <a:ahLst/>
              <a:cxnLst/>
              <a:rect l="l" t="t" r="r" b="b"/>
              <a:pathLst>
                <a:path w="165100" h="165100">
                  <a:moveTo>
                    <a:pt x="82423" y="0"/>
                  </a:moveTo>
                  <a:lnTo>
                    <a:pt x="114554" y="6477"/>
                  </a:lnTo>
                  <a:lnTo>
                    <a:pt x="140715" y="24130"/>
                  </a:lnTo>
                  <a:lnTo>
                    <a:pt x="158369" y="50292"/>
                  </a:lnTo>
                  <a:lnTo>
                    <a:pt x="164846" y="82397"/>
                  </a:lnTo>
                  <a:lnTo>
                    <a:pt x="158369" y="114465"/>
                  </a:lnTo>
                  <a:lnTo>
                    <a:pt x="140715" y="140639"/>
                  </a:lnTo>
                  <a:lnTo>
                    <a:pt x="114554" y="158305"/>
                  </a:lnTo>
                  <a:lnTo>
                    <a:pt x="82423" y="164769"/>
                  </a:lnTo>
                  <a:lnTo>
                    <a:pt x="50419" y="158305"/>
                  </a:lnTo>
                  <a:lnTo>
                    <a:pt x="24130" y="140639"/>
                  </a:lnTo>
                  <a:lnTo>
                    <a:pt x="6476" y="114465"/>
                  </a:lnTo>
                  <a:lnTo>
                    <a:pt x="0" y="82397"/>
                  </a:lnTo>
                  <a:lnTo>
                    <a:pt x="6476" y="50292"/>
                  </a:lnTo>
                  <a:lnTo>
                    <a:pt x="24130" y="24130"/>
                  </a:lnTo>
                  <a:lnTo>
                    <a:pt x="50419" y="6477"/>
                  </a:lnTo>
                  <a:lnTo>
                    <a:pt x="82423" y="0"/>
                  </a:lnTo>
                  <a:close/>
                </a:path>
              </a:pathLst>
            </a:custGeom>
            <a:ln w="6350">
              <a:solidFill>
                <a:srgbClr val="000000"/>
              </a:solidFill>
            </a:ln>
          </p:spPr>
          <p:txBody>
            <a:bodyPr wrap="square" lIns="0" tIns="0" rIns="0" bIns="0" rtlCol="0"/>
            <a:lstStyle/>
            <a:p>
              <a:endParaRPr/>
            </a:p>
          </p:txBody>
        </p:sp>
      </p:grpSp>
      <p:sp>
        <p:nvSpPr>
          <p:cNvPr id="22" name="object 22"/>
          <p:cNvSpPr txBox="1"/>
          <p:nvPr/>
        </p:nvSpPr>
        <p:spPr>
          <a:xfrm>
            <a:off x="3316985" y="2454656"/>
            <a:ext cx="167005"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6.c</a:t>
            </a:r>
            <a:endParaRPr sz="800">
              <a:latin typeface="Montserrat"/>
              <a:cs typeface="Montserrat"/>
            </a:endParaRPr>
          </a:p>
        </p:txBody>
      </p:sp>
      <p:grpSp>
        <p:nvGrpSpPr>
          <p:cNvPr id="23" name="object 23"/>
          <p:cNvGrpSpPr/>
          <p:nvPr/>
        </p:nvGrpSpPr>
        <p:grpSpPr>
          <a:xfrm>
            <a:off x="3808412" y="1957133"/>
            <a:ext cx="744855" cy="584835"/>
            <a:chOff x="3808412" y="1957133"/>
            <a:chExt cx="744855" cy="584835"/>
          </a:xfrm>
        </p:grpSpPr>
        <p:sp>
          <p:nvSpPr>
            <p:cNvPr id="24" name="object 24"/>
            <p:cNvSpPr/>
            <p:nvPr/>
          </p:nvSpPr>
          <p:spPr>
            <a:xfrm>
              <a:off x="3813175" y="1961896"/>
              <a:ext cx="165100" cy="165100"/>
            </a:xfrm>
            <a:custGeom>
              <a:avLst/>
              <a:gdLst/>
              <a:ahLst/>
              <a:cxnLst/>
              <a:rect l="l" t="t" r="r" b="b"/>
              <a:pathLst>
                <a:path w="165100" h="165100">
                  <a:moveTo>
                    <a:pt x="82296" y="0"/>
                  </a:moveTo>
                  <a:lnTo>
                    <a:pt x="50291" y="6476"/>
                  </a:lnTo>
                  <a:lnTo>
                    <a:pt x="24002" y="24130"/>
                  </a:lnTo>
                  <a:lnTo>
                    <a:pt x="6350" y="50292"/>
                  </a:lnTo>
                  <a:lnTo>
                    <a:pt x="0" y="82423"/>
                  </a:lnTo>
                  <a:lnTo>
                    <a:pt x="6350" y="114426"/>
                  </a:lnTo>
                  <a:lnTo>
                    <a:pt x="24002" y="140716"/>
                  </a:lnTo>
                  <a:lnTo>
                    <a:pt x="50291" y="158369"/>
                  </a:lnTo>
                  <a:lnTo>
                    <a:pt x="82296" y="164846"/>
                  </a:lnTo>
                  <a:lnTo>
                    <a:pt x="114426" y="158369"/>
                  </a:lnTo>
                  <a:lnTo>
                    <a:pt x="140588" y="140716"/>
                  </a:lnTo>
                  <a:lnTo>
                    <a:pt x="158241" y="114426"/>
                  </a:lnTo>
                  <a:lnTo>
                    <a:pt x="164719" y="82423"/>
                  </a:lnTo>
                  <a:lnTo>
                    <a:pt x="158241" y="50292"/>
                  </a:lnTo>
                  <a:lnTo>
                    <a:pt x="140588" y="24130"/>
                  </a:lnTo>
                  <a:lnTo>
                    <a:pt x="114426" y="6476"/>
                  </a:lnTo>
                  <a:lnTo>
                    <a:pt x="82296" y="0"/>
                  </a:lnTo>
                  <a:close/>
                </a:path>
              </a:pathLst>
            </a:custGeom>
            <a:solidFill>
              <a:srgbClr val="000000"/>
            </a:solidFill>
          </p:spPr>
          <p:txBody>
            <a:bodyPr wrap="square" lIns="0" tIns="0" rIns="0" bIns="0" rtlCol="0"/>
            <a:lstStyle/>
            <a:p>
              <a:endParaRPr/>
            </a:p>
          </p:txBody>
        </p:sp>
        <p:sp>
          <p:nvSpPr>
            <p:cNvPr id="25" name="object 25"/>
            <p:cNvSpPr/>
            <p:nvPr/>
          </p:nvSpPr>
          <p:spPr>
            <a:xfrm>
              <a:off x="3813175" y="1961896"/>
              <a:ext cx="165100" cy="165100"/>
            </a:xfrm>
            <a:custGeom>
              <a:avLst/>
              <a:gdLst/>
              <a:ahLst/>
              <a:cxnLst/>
              <a:rect l="l" t="t" r="r" b="b"/>
              <a:pathLst>
                <a:path w="165100" h="165100">
                  <a:moveTo>
                    <a:pt x="82296" y="0"/>
                  </a:moveTo>
                  <a:lnTo>
                    <a:pt x="50291" y="6476"/>
                  </a:lnTo>
                  <a:lnTo>
                    <a:pt x="24002" y="24130"/>
                  </a:lnTo>
                  <a:lnTo>
                    <a:pt x="6350" y="50292"/>
                  </a:lnTo>
                  <a:lnTo>
                    <a:pt x="0" y="82423"/>
                  </a:lnTo>
                  <a:lnTo>
                    <a:pt x="6350" y="114426"/>
                  </a:lnTo>
                  <a:lnTo>
                    <a:pt x="24002" y="140716"/>
                  </a:lnTo>
                  <a:lnTo>
                    <a:pt x="50291" y="158369"/>
                  </a:lnTo>
                  <a:lnTo>
                    <a:pt x="82296" y="164846"/>
                  </a:lnTo>
                  <a:lnTo>
                    <a:pt x="114426" y="158369"/>
                  </a:lnTo>
                  <a:lnTo>
                    <a:pt x="140588" y="140716"/>
                  </a:lnTo>
                  <a:lnTo>
                    <a:pt x="158241" y="114426"/>
                  </a:lnTo>
                  <a:lnTo>
                    <a:pt x="164719" y="82423"/>
                  </a:lnTo>
                  <a:lnTo>
                    <a:pt x="158241" y="50292"/>
                  </a:lnTo>
                  <a:lnTo>
                    <a:pt x="140588" y="24130"/>
                  </a:lnTo>
                  <a:lnTo>
                    <a:pt x="114426" y="6476"/>
                  </a:lnTo>
                  <a:lnTo>
                    <a:pt x="82296" y="0"/>
                  </a:lnTo>
                  <a:close/>
                </a:path>
              </a:pathLst>
            </a:custGeom>
            <a:ln w="9525">
              <a:solidFill>
                <a:srgbClr val="000000"/>
              </a:solidFill>
            </a:ln>
          </p:spPr>
          <p:txBody>
            <a:bodyPr wrap="square" lIns="0" tIns="0" rIns="0" bIns="0" rtlCol="0"/>
            <a:lstStyle/>
            <a:p>
              <a:endParaRPr/>
            </a:p>
          </p:txBody>
        </p:sp>
        <p:sp>
          <p:nvSpPr>
            <p:cNvPr id="26" name="object 26"/>
            <p:cNvSpPr/>
            <p:nvPr/>
          </p:nvSpPr>
          <p:spPr>
            <a:xfrm>
              <a:off x="4385183" y="2373884"/>
              <a:ext cx="165100" cy="165100"/>
            </a:xfrm>
            <a:custGeom>
              <a:avLst/>
              <a:gdLst/>
              <a:ahLst/>
              <a:cxnLst/>
              <a:rect l="l" t="t" r="r" b="b"/>
              <a:pathLst>
                <a:path w="165100" h="165100">
                  <a:moveTo>
                    <a:pt x="82422" y="0"/>
                  </a:moveTo>
                  <a:lnTo>
                    <a:pt x="50418" y="6477"/>
                  </a:lnTo>
                  <a:lnTo>
                    <a:pt x="24129" y="24130"/>
                  </a:lnTo>
                  <a:lnTo>
                    <a:pt x="6476" y="50292"/>
                  </a:lnTo>
                  <a:lnTo>
                    <a:pt x="0" y="82296"/>
                  </a:lnTo>
                  <a:lnTo>
                    <a:pt x="6476" y="114427"/>
                  </a:lnTo>
                  <a:lnTo>
                    <a:pt x="24129" y="140589"/>
                  </a:lnTo>
                  <a:lnTo>
                    <a:pt x="50418" y="158242"/>
                  </a:lnTo>
                  <a:lnTo>
                    <a:pt x="82422" y="164719"/>
                  </a:lnTo>
                  <a:lnTo>
                    <a:pt x="114553" y="158242"/>
                  </a:lnTo>
                  <a:lnTo>
                    <a:pt x="140715" y="140589"/>
                  </a:lnTo>
                  <a:lnTo>
                    <a:pt x="158368" y="114427"/>
                  </a:lnTo>
                  <a:lnTo>
                    <a:pt x="164845" y="82296"/>
                  </a:lnTo>
                  <a:lnTo>
                    <a:pt x="158368" y="50292"/>
                  </a:lnTo>
                  <a:lnTo>
                    <a:pt x="140715" y="24130"/>
                  </a:lnTo>
                  <a:lnTo>
                    <a:pt x="114553" y="6477"/>
                  </a:lnTo>
                  <a:lnTo>
                    <a:pt x="82422" y="0"/>
                  </a:lnTo>
                  <a:close/>
                </a:path>
              </a:pathLst>
            </a:custGeom>
            <a:solidFill>
              <a:srgbClr val="000000"/>
            </a:solidFill>
          </p:spPr>
          <p:txBody>
            <a:bodyPr wrap="square" lIns="0" tIns="0" rIns="0" bIns="0" rtlCol="0"/>
            <a:lstStyle/>
            <a:p>
              <a:endParaRPr/>
            </a:p>
          </p:txBody>
        </p:sp>
        <p:sp>
          <p:nvSpPr>
            <p:cNvPr id="27" name="object 27"/>
            <p:cNvSpPr/>
            <p:nvPr/>
          </p:nvSpPr>
          <p:spPr>
            <a:xfrm>
              <a:off x="4385183" y="2373884"/>
              <a:ext cx="165100" cy="165100"/>
            </a:xfrm>
            <a:custGeom>
              <a:avLst/>
              <a:gdLst/>
              <a:ahLst/>
              <a:cxnLst/>
              <a:rect l="l" t="t" r="r" b="b"/>
              <a:pathLst>
                <a:path w="165100" h="165100">
                  <a:moveTo>
                    <a:pt x="82422" y="164719"/>
                  </a:moveTo>
                  <a:lnTo>
                    <a:pt x="50418" y="158242"/>
                  </a:lnTo>
                  <a:lnTo>
                    <a:pt x="24129" y="140589"/>
                  </a:lnTo>
                  <a:lnTo>
                    <a:pt x="6476" y="114427"/>
                  </a:lnTo>
                  <a:lnTo>
                    <a:pt x="0" y="82296"/>
                  </a:lnTo>
                  <a:lnTo>
                    <a:pt x="6476" y="50292"/>
                  </a:lnTo>
                  <a:lnTo>
                    <a:pt x="24129" y="24130"/>
                  </a:lnTo>
                  <a:lnTo>
                    <a:pt x="50418" y="6477"/>
                  </a:lnTo>
                  <a:lnTo>
                    <a:pt x="82422" y="0"/>
                  </a:lnTo>
                  <a:lnTo>
                    <a:pt x="114553" y="6477"/>
                  </a:lnTo>
                  <a:lnTo>
                    <a:pt x="140715" y="24130"/>
                  </a:lnTo>
                  <a:lnTo>
                    <a:pt x="158368" y="50292"/>
                  </a:lnTo>
                  <a:lnTo>
                    <a:pt x="164845" y="82296"/>
                  </a:lnTo>
                  <a:lnTo>
                    <a:pt x="158368" y="114427"/>
                  </a:lnTo>
                  <a:lnTo>
                    <a:pt x="140715" y="140589"/>
                  </a:lnTo>
                  <a:lnTo>
                    <a:pt x="114553" y="158242"/>
                  </a:lnTo>
                  <a:lnTo>
                    <a:pt x="82422" y="164719"/>
                  </a:lnTo>
                  <a:close/>
                </a:path>
              </a:pathLst>
            </a:custGeom>
            <a:ln w="6350">
              <a:solidFill>
                <a:srgbClr val="000000"/>
              </a:solidFill>
            </a:ln>
          </p:spPr>
          <p:txBody>
            <a:bodyPr wrap="square" lIns="0" tIns="0" rIns="0" bIns="0" rtlCol="0"/>
            <a:lstStyle/>
            <a:p>
              <a:endParaRPr/>
            </a:p>
          </p:txBody>
        </p:sp>
      </p:grpSp>
      <p:sp>
        <p:nvSpPr>
          <p:cNvPr id="28" name="object 28"/>
          <p:cNvSpPr txBox="1"/>
          <p:nvPr/>
        </p:nvSpPr>
        <p:spPr>
          <a:xfrm>
            <a:off x="3808221" y="1966925"/>
            <a:ext cx="745490" cy="560705"/>
          </a:xfrm>
          <a:prstGeom prst="rect">
            <a:avLst/>
          </a:prstGeom>
        </p:spPr>
        <p:txBody>
          <a:bodyPr vert="horz" wrap="square" lIns="0" tIns="13335" rIns="0" bIns="0" rtlCol="0">
            <a:spAutoFit/>
          </a:bodyPr>
          <a:lstStyle/>
          <a:p>
            <a:pPr marL="12700">
              <a:lnSpc>
                <a:spcPct val="100000"/>
              </a:lnSpc>
              <a:spcBef>
                <a:spcPts val="105"/>
              </a:spcBef>
            </a:pPr>
            <a:r>
              <a:rPr sz="800" spc="-25" dirty="0">
                <a:solidFill>
                  <a:srgbClr val="FFFFFF"/>
                </a:solidFill>
                <a:latin typeface="Montserrat"/>
                <a:cs typeface="Montserrat"/>
              </a:rPr>
              <a:t>6.d</a:t>
            </a:r>
            <a:endParaRPr sz="800">
              <a:latin typeface="Montserrat"/>
              <a:cs typeface="Montserrat"/>
            </a:endParaRPr>
          </a:p>
          <a:p>
            <a:pPr>
              <a:lnSpc>
                <a:spcPct val="100000"/>
              </a:lnSpc>
            </a:pPr>
            <a:endParaRPr sz="1000">
              <a:latin typeface="Montserrat"/>
              <a:cs typeface="Montserrat"/>
            </a:endParaRPr>
          </a:p>
          <a:p>
            <a:pPr>
              <a:lnSpc>
                <a:spcPct val="100000"/>
              </a:lnSpc>
              <a:spcBef>
                <a:spcPts val="30"/>
              </a:spcBef>
            </a:pPr>
            <a:endParaRPr sz="850">
              <a:latin typeface="Montserrat"/>
              <a:cs typeface="Montserrat"/>
            </a:endParaRPr>
          </a:p>
          <a:p>
            <a:pPr marR="5080" algn="r">
              <a:lnSpc>
                <a:spcPct val="100000"/>
              </a:lnSpc>
            </a:pPr>
            <a:r>
              <a:rPr sz="800" spc="-25" dirty="0">
                <a:solidFill>
                  <a:srgbClr val="FFFFFF"/>
                </a:solidFill>
                <a:latin typeface="Montserrat"/>
                <a:cs typeface="Montserrat"/>
              </a:rPr>
              <a:t>6.a</a:t>
            </a:r>
            <a:endParaRPr sz="800">
              <a:latin typeface="Montserrat"/>
              <a:cs typeface="Montserrat"/>
            </a:endParaRPr>
          </a:p>
        </p:txBody>
      </p:sp>
      <p:grpSp>
        <p:nvGrpSpPr>
          <p:cNvPr id="29" name="object 29"/>
          <p:cNvGrpSpPr/>
          <p:nvPr/>
        </p:nvGrpSpPr>
        <p:grpSpPr>
          <a:xfrm>
            <a:off x="3867784" y="2877731"/>
            <a:ext cx="171450" cy="171450"/>
            <a:chOff x="3867784" y="2877731"/>
            <a:chExt cx="171450" cy="171450"/>
          </a:xfrm>
        </p:grpSpPr>
        <p:sp>
          <p:nvSpPr>
            <p:cNvPr id="30" name="object 30"/>
            <p:cNvSpPr/>
            <p:nvPr/>
          </p:nvSpPr>
          <p:spPr>
            <a:xfrm>
              <a:off x="3870959" y="2880906"/>
              <a:ext cx="165100" cy="165100"/>
            </a:xfrm>
            <a:custGeom>
              <a:avLst/>
              <a:gdLst/>
              <a:ahLst/>
              <a:cxnLst/>
              <a:rect l="l" t="t" r="r" b="b"/>
              <a:pathLst>
                <a:path w="165100" h="165100">
                  <a:moveTo>
                    <a:pt x="82423" y="0"/>
                  </a:moveTo>
                  <a:lnTo>
                    <a:pt x="50291" y="6477"/>
                  </a:lnTo>
                  <a:lnTo>
                    <a:pt x="24129" y="24130"/>
                  </a:lnTo>
                  <a:lnTo>
                    <a:pt x="6476" y="50317"/>
                  </a:lnTo>
                  <a:lnTo>
                    <a:pt x="0" y="82372"/>
                  </a:lnTo>
                  <a:lnTo>
                    <a:pt x="6476" y="114439"/>
                  </a:lnTo>
                  <a:lnTo>
                    <a:pt x="24129" y="140627"/>
                  </a:lnTo>
                  <a:lnTo>
                    <a:pt x="50291" y="158292"/>
                  </a:lnTo>
                  <a:lnTo>
                    <a:pt x="82423" y="164769"/>
                  </a:lnTo>
                  <a:lnTo>
                    <a:pt x="114426" y="158292"/>
                  </a:lnTo>
                  <a:lnTo>
                    <a:pt x="140588" y="140627"/>
                  </a:lnTo>
                  <a:lnTo>
                    <a:pt x="158241" y="114439"/>
                  </a:lnTo>
                  <a:lnTo>
                    <a:pt x="164718" y="82372"/>
                  </a:lnTo>
                  <a:lnTo>
                    <a:pt x="158241" y="50317"/>
                  </a:lnTo>
                  <a:lnTo>
                    <a:pt x="140588" y="24130"/>
                  </a:lnTo>
                  <a:lnTo>
                    <a:pt x="114426" y="6477"/>
                  </a:lnTo>
                  <a:lnTo>
                    <a:pt x="82423" y="0"/>
                  </a:lnTo>
                  <a:close/>
                </a:path>
              </a:pathLst>
            </a:custGeom>
            <a:solidFill>
              <a:srgbClr val="000000"/>
            </a:solidFill>
          </p:spPr>
          <p:txBody>
            <a:bodyPr wrap="square" lIns="0" tIns="0" rIns="0" bIns="0" rtlCol="0"/>
            <a:lstStyle/>
            <a:p>
              <a:endParaRPr/>
            </a:p>
          </p:txBody>
        </p:sp>
        <p:sp>
          <p:nvSpPr>
            <p:cNvPr id="31" name="object 31"/>
            <p:cNvSpPr/>
            <p:nvPr/>
          </p:nvSpPr>
          <p:spPr>
            <a:xfrm>
              <a:off x="3870959" y="2880906"/>
              <a:ext cx="165100" cy="165100"/>
            </a:xfrm>
            <a:custGeom>
              <a:avLst/>
              <a:gdLst/>
              <a:ahLst/>
              <a:cxnLst/>
              <a:rect l="l" t="t" r="r" b="b"/>
              <a:pathLst>
                <a:path w="165100" h="165100">
                  <a:moveTo>
                    <a:pt x="0" y="82372"/>
                  </a:moveTo>
                  <a:lnTo>
                    <a:pt x="6476" y="50317"/>
                  </a:lnTo>
                  <a:lnTo>
                    <a:pt x="24129" y="24130"/>
                  </a:lnTo>
                  <a:lnTo>
                    <a:pt x="50291" y="6477"/>
                  </a:lnTo>
                  <a:lnTo>
                    <a:pt x="82423" y="0"/>
                  </a:lnTo>
                  <a:lnTo>
                    <a:pt x="114426" y="6477"/>
                  </a:lnTo>
                  <a:lnTo>
                    <a:pt x="140588" y="24130"/>
                  </a:lnTo>
                  <a:lnTo>
                    <a:pt x="158241" y="50317"/>
                  </a:lnTo>
                  <a:lnTo>
                    <a:pt x="164718" y="82372"/>
                  </a:lnTo>
                  <a:lnTo>
                    <a:pt x="158241" y="114439"/>
                  </a:lnTo>
                  <a:lnTo>
                    <a:pt x="140588" y="140627"/>
                  </a:lnTo>
                  <a:lnTo>
                    <a:pt x="114426" y="158292"/>
                  </a:lnTo>
                  <a:lnTo>
                    <a:pt x="82423" y="164769"/>
                  </a:lnTo>
                  <a:lnTo>
                    <a:pt x="50291" y="158292"/>
                  </a:lnTo>
                  <a:lnTo>
                    <a:pt x="24129" y="140627"/>
                  </a:lnTo>
                  <a:lnTo>
                    <a:pt x="6476" y="114439"/>
                  </a:lnTo>
                  <a:lnTo>
                    <a:pt x="0" y="82372"/>
                  </a:lnTo>
                  <a:close/>
                </a:path>
              </a:pathLst>
            </a:custGeom>
            <a:ln w="6350">
              <a:solidFill>
                <a:srgbClr val="000000"/>
              </a:solidFill>
            </a:ln>
          </p:spPr>
          <p:txBody>
            <a:bodyPr wrap="square" lIns="0" tIns="0" rIns="0" bIns="0" rtlCol="0"/>
            <a:lstStyle/>
            <a:p>
              <a:endParaRPr/>
            </a:p>
          </p:txBody>
        </p:sp>
      </p:grpSp>
      <p:sp>
        <p:nvSpPr>
          <p:cNvPr id="32" name="object 32"/>
          <p:cNvSpPr txBox="1"/>
          <p:nvPr/>
        </p:nvSpPr>
        <p:spPr>
          <a:xfrm>
            <a:off x="3866134" y="2886557"/>
            <a:ext cx="17907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6.b</a:t>
            </a:r>
            <a:endParaRPr sz="800">
              <a:latin typeface="Montserrat"/>
              <a:cs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DERECHO</a:t>
            </a:r>
          </a:p>
        </p:txBody>
      </p:sp>
      <p:sp>
        <p:nvSpPr>
          <p:cNvPr id="4" name="object 4"/>
          <p:cNvSpPr txBox="1"/>
          <p:nvPr/>
        </p:nvSpPr>
        <p:spPr>
          <a:xfrm>
            <a:off x="1840229" y="478282"/>
            <a:ext cx="689610" cy="14795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ENCENDIDO</a:t>
            </a:r>
            <a:endParaRPr sz="800">
              <a:latin typeface="Montserrat"/>
              <a:cs typeface="Montserrat"/>
            </a:endParaRPr>
          </a:p>
        </p:txBody>
      </p:sp>
      <p:sp>
        <p:nvSpPr>
          <p:cNvPr id="5" name="object 5"/>
          <p:cNvSpPr txBox="1"/>
          <p:nvPr/>
        </p:nvSpPr>
        <p:spPr>
          <a:xfrm>
            <a:off x="271678" y="478282"/>
            <a:ext cx="2262505" cy="1762125"/>
          </a:xfrm>
          <a:prstGeom prst="rect">
            <a:avLst/>
          </a:prstGeom>
        </p:spPr>
        <p:txBody>
          <a:bodyPr vert="horz" wrap="square" lIns="0" tIns="13335" rIns="0" bIns="0" rtlCol="0">
            <a:spAutoFit/>
          </a:bodyPr>
          <a:lstStyle/>
          <a:p>
            <a:pPr marL="12700" marR="863600">
              <a:lnSpc>
                <a:spcPct val="100000"/>
              </a:lnSpc>
              <a:spcBef>
                <a:spcPts val="105"/>
              </a:spcBef>
              <a:tabLst>
                <a:tab pos="271145" algn="l"/>
                <a:tab pos="1238250" algn="l"/>
              </a:tabLst>
            </a:pPr>
            <a:r>
              <a:rPr sz="800" b="1" spc="-25" dirty="0">
                <a:solidFill>
                  <a:srgbClr val="221F1F"/>
                </a:solidFill>
                <a:latin typeface="Montserrat"/>
                <a:cs typeface="Montserrat"/>
              </a:rPr>
              <a:t>1.</a:t>
            </a:r>
            <a:r>
              <a:rPr sz="800" b="1" dirty="0">
                <a:solidFill>
                  <a:srgbClr val="221F1F"/>
                </a:solidFill>
                <a:latin typeface="Montserrat"/>
                <a:cs typeface="Montserrat"/>
              </a:rPr>
              <a:t>	</a:t>
            </a:r>
            <a:r>
              <a:rPr sz="800" b="1" spc="-10" dirty="0">
                <a:solidFill>
                  <a:srgbClr val="221F1F"/>
                </a:solidFill>
                <a:latin typeface="Montserrat"/>
                <a:cs typeface="Montserrat"/>
              </a:rPr>
              <a:t>INTERRUPTOR</a:t>
            </a:r>
            <a:r>
              <a:rPr sz="800" b="1" dirty="0">
                <a:solidFill>
                  <a:srgbClr val="221F1F"/>
                </a:solidFill>
                <a:latin typeface="Montserrat"/>
                <a:cs typeface="Montserrat"/>
              </a:rPr>
              <a:t>	</a:t>
            </a:r>
            <a:r>
              <a:rPr sz="800" b="1" spc="-25" dirty="0">
                <a:solidFill>
                  <a:srgbClr val="221F1F"/>
                </a:solidFill>
                <a:latin typeface="Montserrat"/>
                <a:cs typeface="Montserrat"/>
              </a:rPr>
              <a:t>DE </a:t>
            </a:r>
            <a:r>
              <a:rPr sz="800" b="1" spc="-10" dirty="0">
                <a:solidFill>
                  <a:srgbClr val="221F1F"/>
                </a:solidFill>
                <a:latin typeface="Montserrat"/>
                <a:cs typeface="Montserrat"/>
              </a:rPr>
              <a:t>ELÉCTRICO</a:t>
            </a:r>
            <a:endParaRPr sz="800">
              <a:latin typeface="Montserrat"/>
              <a:cs typeface="Montserrat"/>
            </a:endParaRPr>
          </a:p>
          <a:p>
            <a:pPr marL="21590">
              <a:lnSpc>
                <a:spcPct val="100000"/>
              </a:lnSpc>
              <a:spcBef>
                <a:spcPts val="495"/>
              </a:spcBef>
            </a:pPr>
            <a:r>
              <a:rPr sz="700" dirty="0">
                <a:latin typeface="Montserrat"/>
                <a:cs typeface="Montserrat"/>
              </a:rPr>
              <a:t>El</a:t>
            </a:r>
            <a:r>
              <a:rPr sz="700" spc="-25"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cuenta</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3</a:t>
            </a:r>
            <a:r>
              <a:rPr sz="700" spc="-15" dirty="0">
                <a:latin typeface="Montserrat"/>
                <a:cs typeface="Montserrat"/>
              </a:rPr>
              <a:t> </a:t>
            </a:r>
            <a:r>
              <a:rPr sz="700" spc="-10" dirty="0">
                <a:latin typeface="Montserrat"/>
                <a:cs typeface="Montserrat"/>
              </a:rPr>
              <a:t>posiciones:</a:t>
            </a:r>
            <a:endParaRPr sz="700">
              <a:latin typeface="Montserrat"/>
              <a:cs typeface="Montserrat"/>
            </a:endParaRPr>
          </a:p>
          <a:p>
            <a:pPr marL="250190" marR="5080" algn="just">
              <a:lnSpc>
                <a:spcPct val="100000"/>
              </a:lnSpc>
              <a:spcBef>
                <a:spcPts val="505"/>
              </a:spcBef>
            </a:pPr>
            <a:r>
              <a:rPr sz="700" dirty="0">
                <a:solidFill>
                  <a:srgbClr val="221F1F"/>
                </a:solidFill>
                <a:latin typeface="Montserrat"/>
                <a:cs typeface="Montserrat"/>
              </a:rPr>
              <a:t>El</a:t>
            </a:r>
            <a:r>
              <a:rPr sz="700" spc="170" dirty="0">
                <a:solidFill>
                  <a:srgbClr val="221F1F"/>
                </a:solidFill>
                <a:latin typeface="Montserrat"/>
                <a:cs typeface="Montserrat"/>
              </a:rPr>
              <a:t> </a:t>
            </a:r>
            <a:r>
              <a:rPr sz="700" dirty="0">
                <a:solidFill>
                  <a:srgbClr val="221F1F"/>
                </a:solidFill>
                <a:latin typeface="Montserrat"/>
                <a:cs typeface="Montserrat"/>
              </a:rPr>
              <a:t>circuito</a:t>
            </a:r>
            <a:r>
              <a:rPr sz="700" spc="19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encendido</a:t>
            </a:r>
            <a:r>
              <a:rPr sz="700" spc="175" dirty="0">
                <a:solidFill>
                  <a:srgbClr val="221F1F"/>
                </a:solidFill>
                <a:latin typeface="Montserrat"/>
                <a:cs typeface="Montserrat"/>
              </a:rPr>
              <a:t> </a:t>
            </a:r>
            <a:r>
              <a:rPr sz="700" dirty="0">
                <a:solidFill>
                  <a:srgbClr val="221F1F"/>
                </a:solidFill>
                <a:latin typeface="Montserrat"/>
                <a:cs typeface="Montserrat"/>
              </a:rPr>
              <a:t>está</a:t>
            </a:r>
            <a:r>
              <a:rPr sz="700" spc="190" dirty="0">
                <a:solidFill>
                  <a:srgbClr val="221F1F"/>
                </a:solidFill>
                <a:latin typeface="Montserrat"/>
                <a:cs typeface="Montserrat"/>
              </a:rPr>
              <a:t> </a:t>
            </a:r>
            <a:r>
              <a:rPr sz="700" spc="-10" dirty="0">
                <a:solidFill>
                  <a:srgbClr val="221F1F"/>
                </a:solidFill>
                <a:latin typeface="Montserrat"/>
                <a:cs typeface="Montserrat"/>
              </a:rPr>
              <a:t>desactivado,</a:t>
            </a:r>
            <a:r>
              <a:rPr sz="700" spc="50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es</a:t>
            </a:r>
            <a:r>
              <a:rPr sz="700" spc="-25"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250190" marR="5080" algn="just">
              <a:lnSpc>
                <a:spcPct val="100000"/>
              </a:lnSpc>
              <a:spcBef>
                <a:spcPts val="505"/>
              </a:spcBef>
            </a:pP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circuito</a:t>
            </a:r>
            <a:r>
              <a:rPr sz="700" spc="270" dirty="0">
                <a:solidFill>
                  <a:srgbClr val="221F1F"/>
                </a:solidFill>
                <a:latin typeface="Montserrat"/>
                <a:cs typeface="Montserrat"/>
              </a:rPr>
              <a:t>  </a:t>
            </a:r>
            <a:r>
              <a:rPr sz="700" dirty="0">
                <a:solidFill>
                  <a:srgbClr val="221F1F"/>
                </a:solidFill>
                <a:latin typeface="Montserrat"/>
                <a:cs typeface="Montserrat"/>
              </a:rPr>
              <a:t>eléctrico</a:t>
            </a:r>
            <a:r>
              <a:rPr sz="700" spc="280" dirty="0">
                <a:solidFill>
                  <a:srgbClr val="221F1F"/>
                </a:solidFill>
                <a:latin typeface="Montserrat"/>
                <a:cs typeface="Montserrat"/>
              </a:rPr>
              <a:t>  </a:t>
            </a:r>
            <a:r>
              <a:rPr sz="700" dirty="0">
                <a:solidFill>
                  <a:srgbClr val="221F1F"/>
                </a:solidFill>
                <a:latin typeface="Montserrat"/>
                <a:cs typeface="Montserrat"/>
              </a:rPr>
              <a:t>del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0"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habilitado,</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posible</a:t>
            </a:r>
            <a:r>
              <a:rPr sz="700" spc="-15" dirty="0">
                <a:solidFill>
                  <a:srgbClr val="221F1F"/>
                </a:solidFill>
                <a:latin typeface="Montserrat"/>
                <a:cs typeface="Montserrat"/>
              </a:rPr>
              <a:t> </a:t>
            </a:r>
            <a:r>
              <a:rPr sz="700" dirty="0">
                <a:solidFill>
                  <a:srgbClr val="221F1F"/>
                </a:solidFill>
                <a:latin typeface="Montserrat"/>
                <a:cs typeface="Montserrat"/>
              </a:rPr>
              <a:t>encender el</a:t>
            </a:r>
            <a:r>
              <a:rPr sz="700" spc="-2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250190" marR="5080" algn="just">
              <a:lnSpc>
                <a:spcPct val="100000"/>
              </a:lnSpc>
              <a:spcBef>
                <a:spcPts val="495"/>
              </a:spcBef>
            </a:pPr>
            <a:r>
              <a:rPr sz="700" dirty="0">
                <a:latin typeface="Montserrat"/>
                <a:cs typeface="Montserrat"/>
              </a:rPr>
              <a:t>Cuando</a:t>
            </a:r>
            <a:r>
              <a:rPr sz="700" spc="370" dirty="0">
                <a:latin typeface="Montserrat"/>
                <a:cs typeface="Montserrat"/>
              </a:rPr>
              <a:t> </a:t>
            </a:r>
            <a:r>
              <a:rPr sz="700" dirty="0">
                <a:latin typeface="Montserrat"/>
                <a:cs typeface="Montserrat"/>
              </a:rPr>
              <a:t>la</a:t>
            </a:r>
            <a:r>
              <a:rPr sz="700" spc="360" dirty="0">
                <a:latin typeface="Montserrat"/>
                <a:cs typeface="Montserrat"/>
              </a:rPr>
              <a:t> </a:t>
            </a:r>
            <a:r>
              <a:rPr sz="700" dirty="0">
                <a:latin typeface="Montserrat"/>
                <a:cs typeface="Montserrat"/>
              </a:rPr>
              <a:t>transmisión</a:t>
            </a:r>
            <a:r>
              <a:rPr sz="700" spc="365" dirty="0">
                <a:latin typeface="Montserrat"/>
                <a:cs typeface="Montserrat"/>
              </a:rPr>
              <a:t> </a:t>
            </a:r>
            <a:r>
              <a:rPr sz="700" dirty="0">
                <a:latin typeface="Montserrat"/>
                <a:cs typeface="Montserrat"/>
              </a:rPr>
              <a:t>se</a:t>
            </a:r>
            <a:r>
              <a:rPr sz="700" spc="375" dirty="0">
                <a:latin typeface="Montserrat"/>
                <a:cs typeface="Montserrat"/>
              </a:rPr>
              <a:t> </a:t>
            </a:r>
            <a:r>
              <a:rPr sz="700" dirty="0">
                <a:latin typeface="Montserrat"/>
                <a:cs typeface="Montserrat"/>
              </a:rPr>
              <a:t>encuentra</a:t>
            </a:r>
            <a:r>
              <a:rPr sz="700" spc="37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neutra, presione</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encendido</a:t>
            </a:r>
            <a:r>
              <a:rPr sz="700" spc="500"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encender</a:t>
            </a:r>
            <a:r>
              <a:rPr sz="700" spc="5" dirty="0">
                <a:latin typeface="Montserrat"/>
                <a:cs typeface="Montserrat"/>
              </a:rPr>
              <a:t> </a:t>
            </a:r>
            <a:r>
              <a:rPr sz="700" dirty="0">
                <a:latin typeface="Montserrat"/>
                <a:cs typeface="Montserrat"/>
              </a:rPr>
              <a:t>el</a:t>
            </a:r>
            <a:r>
              <a:rPr sz="700" spc="-30" dirty="0">
                <a:latin typeface="Montserrat"/>
                <a:cs typeface="Montserrat"/>
              </a:rPr>
              <a:t> </a:t>
            </a:r>
            <a:r>
              <a:rPr sz="700" spc="-10" dirty="0">
                <a:latin typeface="Montserrat"/>
                <a:cs typeface="Montserrat"/>
              </a:rPr>
              <a:t>Vehículo.</a:t>
            </a:r>
            <a:endParaRPr sz="700">
              <a:latin typeface="Montserrat"/>
              <a:cs typeface="Montserrat"/>
            </a:endParaRPr>
          </a:p>
          <a:p>
            <a:pPr marL="250190" marR="5715" algn="just">
              <a:lnSpc>
                <a:spcPct val="100000"/>
              </a:lnSpc>
              <a:spcBef>
                <a:spcPts val="500"/>
              </a:spcBef>
            </a:pPr>
            <a:r>
              <a:rPr sz="700" dirty="0">
                <a:latin typeface="Montserrat"/>
                <a:cs typeface="Montserrat"/>
              </a:rPr>
              <a:t>Cuando</a:t>
            </a:r>
            <a:r>
              <a:rPr sz="700" spc="55"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Vehículo</a:t>
            </a:r>
            <a:r>
              <a:rPr sz="700" spc="50" dirty="0">
                <a:latin typeface="Montserrat"/>
                <a:cs typeface="Montserrat"/>
              </a:rPr>
              <a:t> </a:t>
            </a:r>
            <a:r>
              <a:rPr sz="700" dirty="0">
                <a:latin typeface="Montserrat"/>
                <a:cs typeface="Montserrat"/>
              </a:rPr>
              <a:t>se</a:t>
            </a:r>
            <a:r>
              <a:rPr sz="700" spc="50" dirty="0">
                <a:latin typeface="Montserrat"/>
                <a:cs typeface="Montserrat"/>
              </a:rPr>
              <a:t> </a:t>
            </a:r>
            <a:r>
              <a:rPr sz="700" dirty="0">
                <a:latin typeface="Montserrat"/>
                <a:cs typeface="Montserrat"/>
              </a:rPr>
              <a:t>encuentra</a:t>
            </a:r>
            <a:r>
              <a:rPr sz="700" spc="65" dirty="0">
                <a:latin typeface="Montserrat"/>
                <a:cs typeface="Montserrat"/>
              </a:rPr>
              <a:t> </a:t>
            </a:r>
            <a:r>
              <a:rPr sz="700" dirty="0">
                <a:latin typeface="Montserrat"/>
                <a:cs typeface="Montserrat"/>
              </a:rPr>
              <a:t>en</a:t>
            </a:r>
            <a:r>
              <a:rPr sz="700" spc="60" dirty="0">
                <a:latin typeface="Montserrat"/>
                <a:cs typeface="Montserrat"/>
              </a:rPr>
              <a:t> </a:t>
            </a:r>
            <a:r>
              <a:rPr sz="700" spc="-10" dirty="0">
                <a:latin typeface="Montserrat"/>
                <a:cs typeface="Montserrat"/>
              </a:rPr>
              <a:t>alguna</a:t>
            </a:r>
            <a:r>
              <a:rPr sz="700" spc="500" dirty="0">
                <a:latin typeface="Montserrat"/>
                <a:cs typeface="Montserrat"/>
              </a:rPr>
              <a:t> </a:t>
            </a:r>
            <a:r>
              <a:rPr sz="700" dirty="0">
                <a:latin typeface="Montserrat"/>
                <a:cs typeface="Montserrat"/>
              </a:rPr>
              <a:t>marcha</a:t>
            </a:r>
            <a:r>
              <a:rPr sz="700" spc="405" dirty="0">
                <a:latin typeface="Montserrat"/>
                <a:cs typeface="Montserrat"/>
              </a:rPr>
              <a:t> </a:t>
            </a:r>
            <a:r>
              <a:rPr sz="700" dirty="0">
                <a:latin typeface="Montserrat"/>
                <a:cs typeface="Montserrat"/>
              </a:rPr>
              <a:t>engranada,</a:t>
            </a:r>
            <a:r>
              <a:rPr sz="700" spc="405" dirty="0">
                <a:latin typeface="Montserrat"/>
                <a:cs typeface="Montserrat"/>
              </a:rPr>
              <a:t> </a:t>
            </a:r>
            <a:r>
              <a:rPr sz="700" dirty="0">
                <a:latin typeface="Montserrat"/>
                <a:cs typeface="Montserrat"/>
              </a:rPr>
              <a:t>presione</a:t>
            </a:r>
            <a:r>
              <a:rPr sz="700" spc="409" dirty="0">
                <a:latin typeface="Montserrat"/>
                <a:cs typeface="Montserrat"/>
              </a:rPr>
              <a:t> </a:t>
            </a:r>
            <a:r>
              <a:rPr sz="700" dirty="0">
                <a:latin typeface="Montserrat"/>
                <a:cs typeface="Montserrat"/>
              </a:rPr>
              <a:t>la</a:t>
            </a:r>
            <a:r>
              <a:rPr sz="700" spc="405" dirty="0">
                <a:latin typeface="Montserrat"/>
                <a:cs typeface="Montserrat"/>
              </a:rPr>
              <a:t> </a:t>
            </a:r>
            <a:r>
              <a:rPr sz="700" dirty="0">
                <a:latin typeface="Montserrat"/>
                <a:cs typeface="Montserrat"/>
              </a:rPr>
              <a:t>leva</a:t>
            </a:r>
            <a:r>
              <a:rPr sz="700" spc="4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embrague</a:t>
            </a:r>
            <a:r>
              <a:rPr sz="700" spc="-1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interruptor de</a:t>
            </a:r>
            <a:r>
              <a:rPr sz="700" spc="-10" dirty="0">
                <a:latin typeface="Montserrat"/>
                <a:cs typeface="Montserrat"/>
              </a:rPr>
              <a:t> encendido.</a:t>
            </a:r>
            <a:endParaRPr sz="700">
              <a:latin typeface="Montserrat"/>
              <a:cs typeface="Montserrat"/>
            </a:endParaRPr>
          </a:p>
        </p:txBody>
      </p:sp>
      <p:sp>
        <p:nvSpPr>
          <p:cNvPr id="6" name="object 6"/>
          <p:cNvSpPr txBox="1"/>
          <p:nvPr/>
        </p:nvSpPr>
        <p:spPr>
          <a:xfrm>
            <a:off x="2700020" y="478282"/>
            <a:ext cx="2263140" cy="1315085"/>
          </a:xfrm>
          <a:prstGeom prst="rect">
            <a:avLst/>
          </a:prstGeom>
        </p:spPr>
        <p:txBody>
          <a:bodyPr vert="horz" wrap="square" lIns="0" tIns="13335" rIns="0" bIns="0" rtlCol="0">
            <a:spAutoFit/>
          </a:bodyPr>
          <a:lstStyle/>
          <a:p>
            <a:pPr marL="128270" indent="-116205">
              <a:lnSpc>
                <a:spcPct val="100000"/>
              </a:lnSpc>
              <a:spcBef>
                <a:spcPts val="105"/>
              </a:spcBef>
              <a:buAutoNum type="arabicPeriod" startAt="2"/>
              <a:tabLst>
                <a:tab pos="128905" algn="l"/>
              </a:tabLst>
            </a:pPr>
            <a:r>
              <a:rPr sz="800" b="1" spc="-10" dirty="0">
                <a:solidFill>
                  <a:srgbClr val="221F1F"/>
                </a:solidFill>
                <a:latin typeface="Montserrat"/>
                <a:cs typeface="Montserrat"/>
              </a:rPr>
              <a:t>ACELERADOR</a:t>
            </a:r>
            <a:endParaRPr sz="800">
              <a:latin typeface="Montserrat"/>
              <a:cs typeface="Montserrat"/>
            </a:endParaRPr>
          </a:p>
          <a:p>
            <a:pPr marL="21590" marR="5080" algn="just">
              <a:lnSpc>
                <a:spcPct val="100000"/>
              </a:lnSpc>
              <a:spcBef>
                <a:spcPts val="495"/>
              </a:spcBef>
            </a:pPr>
            <a:r>
              <a:rPr sz="700" dirty="0">
                <a:latin typeface="Montserrat"/>
                <a:cs typeface="Montserrat"/>
              </a:rPr>
              <a:t>La</a:t>
            </a:r>
            <a:r>
              <a:rPr sz="700" spc="315" dirty="0">
                <a:latin typeface="Montserrat"/>
                <a:cs typeface="Montserrat"/>
              </a:rPr>
              <a:t> </a:t>
            </a:r>
            <a:r>
              <a:rPr sz="700" dirty="0">
                <a:latin typeface="Montserrat"/>
                <a:cs typeface="Montserrat"/>
              </a:rPr>
              <a:t>velocidad</a:t>
            </a:r>
            <a:r>
              <a:rPr sz="700" spc="335" dirty="0">
                <a:latin typeface="Montserrat"/>
                <a:cs typeface="Montserrat"/>
              </a:rPr>
              <a:t> </a:t>
            </a:r>
            <a:r>
              <a:rPr sz="700" dirty="0">
                <a:latin typeface="Montserrat"/>
                <a:cs typeface="Montserrat"/>
              </a:rPr>
              <a:t>del</a:t>
            </a:r>
            <a:r>
              <a:rPr sz="700" spc="320" dirty="0">
                <a:latin typeface="Montserrat"/>
                <a:cs typeface="Montserrat"/>
              </a:rPr>
              <a:t> </a:t>
            </a:r>
            <a:r>
              <a:rPr sz="700" dirty="0">
                <a:latin typeface="Montserrat"/>
                <a:cs typeface="Montserrat"/>
              </a:rPr>
              <a:t>motor</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controlada</a:t>
            </a:r>
            <a:r>
              <a:rPr sz="700" spc="330" dirty="0">
                <a:latin typeface="Montserrat"/>
                <a:cs typeface="Montserrat"/>
              </a:rPr>
              <a:t> </a:t>
            </a:r>
            <a:r>
              <a:rPr sz="700" dirty="0">
                <a:latin typeface="Montserrat"/>
                <a:cs typeface="Montserrat"/>
              </a:rPr>
              <a:t>por</a:t>
            </a:r>
            <a:r>
              <a:rPr sz="700" spc="31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rotación</a:t>
            </a:r>
            <a:r>
              <a:rPr sz="700" spc="25" dirty="0">
                <a:latin typeface="Montserrat"/>
                <a:cs typeface="Montserrat"/>
              </a:rPr>
              <a:t> </a:t>
            </a:r>
            <a:r>
              <a:rPr sz="700" dirty="0">
                <a:latin typeface="Montserrat"/>
                <a:cs typeface="Montserrat"/>
              </a:rPr>
              <a:t>del</a:t>
            </a:r>
            <a:r>
              <a:rPr sz="700" spc="30" dirty="0">
                <a:latin typeface="Montserrat"/>
                <a:cs typeface="Montserrat"/>
              </a:rPr>
              <a:t> </a:t>
            </a:r>
            <a:r>
              <a:rPr sz="700" dirty="0">
                <a:latin typeface="Montserrat"/>
                <a:cs typeface="Montserrat"/>
              </a:rPr>
              <a:t>acelerador.</a:t>
            </a:r>
            <a:r>
              <a:rPr sz="700" spc="25" dirty="0">
                <a:latin typeface="Montserrat"/>
                <a:cs typeface="Montserrat"/>
              </a:rPr>
              <a:t> </a:t>
            </a:r>
            <a:r>
              <a:rPr sz="700" dirty="0">
                <a:latin typeface="Montserrat"/>
                <a:cs typeface="Montserrat"/>
              </a:rPr>
              <a:t>Girando</a:t>
            </a:r>
            <a:r>
              <a:rPr sz="700" spc="25" dirty="0">
                <a:latin typeface="Montserrat"/>
                <a:cs typeface="Montserrat"/>
              </a:rPr>
              <a:t> </a:t>
            </a:r>
            <a:r>
              <a:rPr sz="700" dirty="0">
                <a:latin typeface="Montserrat"/>
                <a:cs typeface="Montserrat"/>
              </a:rPr>
              <a:t>hacia</a:t>
            </a:r>
            <a:r>
              <a:rPr sz="700" spc="25" dirty="0">
                <a:latin typeface="Montserrat"/>
                <a:cs typeface="Montserrat"/>
              </a:rPr>
              <a:t> </a:t>
            </a:r>
            <a:r>
              <a:rPr sz="700" dirty="0">
                <a:latin typeface="Montserrat"/>
                <a:cs typeface="Montserrat"/>
              </a:rPr>
              <a:t>adentro</a:t>
            </a:r>
            <a:r>
              <a:rPr sz="700" spc="2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incrementa</a:t>
            </a:r>
            <a:r>
              <a:rPr sz="700" spc="1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velocidad</a:t>
            </a:r>
            <a:r>
              <a:rPr sz="700" spc="25" dirty="0">
                <a:latin typeface="Montserrat"/>
                <a:cs typeface="Montserrat"/>
              </a:rPr>
              <a:t> </a:t>
            </a:r>
            <a:r>
              <a:rPr sz="700" dirty="0">
                <a:latin typeface="Montserrat"/>
                <a:cs typeface="Montserrat"/>
              </a:rPr>
              <a:t>del</a:t>
            </a:r>
            <a:r>
              <a:rPr sz="700" spc="3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girando</a:t>
            </a:r>
            <a:r>
              <a:rPr sz="700" spc="35" dirty="0">
                <a:latin typeface="Montserrat"/>
                <a:cs typeface="Montserrat"/>
              </a:rPr>
              <a:t> </a:t>
            </a:r>
            <a:r>
              <a:rPr sz="700" spc="-10" dirty="0">
                <a:latin typeface="Montserrat"/>
                <a:cs typeface="Montserrat"/>
              </a:rPr>
              <a:t>hacia</a:t>
            </a:r>
            <a:r>
              <a:rPr sz="700" spc="500" dirty="0">
                <a:latin typeface="Montserrat"/>
                <a:cs typeface="Montserrat"/>
              </a:rPr>
              <a:t> </a:t>
            </a:r>
            <a:r>
              <a:rPr sz="700" dirty="0">
                <a:latin typeface="Montserrat"/>
                <a:cs typeface="Montserrat"/>
              </a:rPr>
              <a:t>afuera</a:t>
            </a:r>
            <a:r>
              <a:rPr sz="700" spc="-15" dirty="0">
                <a:latin typeface="Montserrat"/>
                <a:cs typeface="Montserrat"/>
              </a:rPr>
              <a:t> </a:t>
            </a:r>
            <a:r>
              <a:rPr sz="700" dirty="0">
                <a:latin typeface="Montserrat"/>
                <a:cs typeface="Montserrat"/>
              </a:rPr>
              <a:t>se</a:t>
            </a:r>
            <a:r>
              <a:rPr sz="700" spc="-25" dirty="0">
                <a:latin typeface="Montserrat"/>
                <a:cs typeface="Montserrat"/>
              </a:rPr>
              <a:t> </a:t>
            </a:r>
            <a:r>
              <a:rPr sz="700" dirty="0">
                <a:latin typeface="Montserrat"/>
                <a:cs typeface="Montserrat"/>
              </a:rPr>
              <a:t>disminuye</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motor.</a:t>
            </a:r>
            <a:endParaRPr sz="700">
              <a:latin typeface="Montserrat"/>
              <a:cs typeface="Montserrat"/>
            </a:endParaRPr>
          </a:p>
          <a:p>
            <a:pPr marL="128270" indent="-116205">
              <a:lnSpc>
                <a:spcPct val="100000"/>
              </a:lnSpc>
              <a:spcBef>
                <a:spcPts val="500"/>
              </a:spcBef>
              <a:buAutoNum type="arabicPeriod" startAt="3"/>
              <a:tabLst>
                <a:tab pos="128905" algn="l"/>
              </a:tabLst>
            </a:pPr>
            <a:r>
              <a:rPr sz="800" b="1" dirty="0">
                <a:solidFill>
                  <a:srgbClr val="221F1F"/>
                </a:solidFill>
                <a:latin typeface="Montserrat"/>
                <a:cs typeface="Montserrat"/>
              </a:rPr>
              <a:t>LEVA</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a:latin typeface="Montserrat"/>
              <a:cs typeface="Montserrat"/>
            </a:endParaRPr>
          </a:p>
          <a:p>
            <a:pPr marL="21590" marR="6350" algn="just">
              <a:lnSpc>
                <a:spcPct val="100000"/>
              </a:lnSpc>
              <a:spcBef>
                <a:spcPts val="509"/>
              </a:spcBef>
            </a:pPr>
            <a:r>
              <a:rPr sz="700" dirty="0">
                <a:latin typeface="Montserrat"/>
                <a:cs typeface="Montserrat"/>
              </a:rPr>
              <a:t>Controla</a:t>
            </a:r>
            <a:r>
              <a:rPr sz="700" spc="190" dirty="0">
                <a:latin typeface="Montserrat"/>
                <a:cs typeface="Montserrat"/>
              </a:rPr>
              <a:t> </a:t>
            </a:r>
            <a:r>
              <a:rPr sz="700" dirty="0">
                <a:latin typeface="Montserrat"/>
                <a:cs typeface="Montserrat"/>
              </a:rPr>
              <a:t>el</a:t>
            </a:r>
            <a:r>
              <a:rPr sz="700" spc="200" dirty="0">
                <a:latin typeface="Montserrat"/>
                <a:cs typeface="Montserrat"/>
              </a:rPr>
              <a:t> </a:t>
            </a:r>
            <a:r>
              <a:rPr sz="700" dirty="0">
                <a:latin typeface="Montserrat"/>
                <a:cs typeface="Montserrat"/>
              </a:rPr>
              <a:t>circuito</a:t>
            </a:r>
            <a:r>
              <a:rPr sz="700" spc="190" dirty="0">
                <a:latin typeface="Montserrat"/>
                <a:cs typeface="Montserrat"/>
              </a:rPr>
              <a:t> </a:t>
            </a:r>
            <a:r>
              <a:rPr sz="700" dirty="0">
                <a:latin typeface="Montserrat"/>
                <a:cs typeface="Montserrat"/>
              </a:rPr>
              <a:t>hidráulico</a:t>
            </a:r>
            <a:r>
              <a:rPr sz="700" spc="195" dirty="0">
                <a:latin typeface="Montserrat"/>
                <a:cs typeface="Montserrat"/>
              </a:rPr>
              <a:t> </a:t>
            </a:r>
            <a:r>
              <a:rPr sz="700" dirty="0">
                <a:latin typeface="Montserrat"/>
                <a:cs typeface="Montserrat"/>
              </a:rPr>
              <a:t>que</a:t>
            </a:r>
            <a:r>
              <a:rPr sz="700" spc="190" dirty="0">
                <a:latin typeface="Montserrat"/>
                <a:cs typeface="Montserrat"/>
              </a:rPr>
              <a:t> </a:t>
            </a:r>
            <a:r>
              <a:rPr sz="700" dirty="0">
                <a:latin typeface="Montserrat"/>
                <a:cs typeface="Montserrat"/>
              </a:rPr>
              <a:t>opera</a:t>
            </a:r>
            <a:r>
              <a:rPr sz="700" spc="190"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sistema</a:t>
            </a:r>
            <a:r>
              <a:rPr sz="700" spc="14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freno</a:t>
            </a:r>
            <a:r>
              <a:rPr sz="700" spc="160" dirty="0">
                <a:latin typeface="Montserrat"/>
                <a:cs typeface="Montserrat"/>
              </a:rPr>
              <a:t> </a:t>
            </a:r>
            <a:r>
              <a:rPr sz="700" dirty="0">
                <a:latin typeface="Montserrat"/>
                <a:cs typeface="Montserrat"/>
              </a:rPr>
              <a:t>delantero.</a:t>
            </a:r>
            <a:r>
              <a:rPr sz="700" spc="155" dirty="0">
                <a:latin typeface="Montserrat"/>
                <a:cs typeface="Montserrat"/>
              </a:rPr>
              <a:t> </a:t>
            </a:r>
            <a:r>
              <a:rPr sz="700" dirty="0">
                <a:latin typeface="Montserrat"/>
                <a:cs typeface="Montserrat"/>
              </a:rPr>
              <a:t>Presione</a:t>
            </a:r>
            <a:r>
              <a:rPr sz="700" spc="160" dirty="0">
                <a:latin typeface="Montserrat"/>
                <a:cs typeface="Montserrat"/>
              </a:rPr>
              <a:t> </a:t>
            </a:r>
            <a:r>
              <a:rPr sz="700" dirty="0">
                <a:latin typeface="Montserrat"/>
                <a:cs typeface="Montserrat"/>
              </a:rPr>
              <a:t>la</a:t>
            </a:r>
            <a:r>
              <a:rPr sz="700" spc="145" dirty="0">
                <a:latin typeface="Montserrat"/>
                <a:cs typeface="Montserrat"/>
              </a:rPr>
              <a:t> </a:t>
            </a:r>
            <a:r>
              <a:rPr sz="700" dirty="0">
                <a:latin typeface="Montserrat"/>
                <a:cs typeface="Montserrat"/>
              </a:rPr>
              <a:t>leva</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dirty="0">
                <a:latin typeface="Montserrat"/>
                <a:cs typeface="Montserrat"/>
              </a:rPr>
              <a:t>hacia</a:t>
            </a:r>
            <a:r>
              <a:rPr sz="700" spc="4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manillar</a:t>
            </a:r>
            <a:r>
              <a:rPr sz="700" spc="25"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activar</a:t>
            </a:r>
            <a:r>
              <a:rPr sz="700" spc="2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freno,</a:t>
            </a:r>
            <a:r>
              <a:rPr sz="700" spc="30" dirty="0">
                <a:latin typeface="Montserrat"/>
                <a:cs typeface="Montserrat"/>
              </a:rPr>
              <a:t> </a:t>
            </a:r>
            <a:r>
              <a:rPr sz="700" dirty="0">
                <a:latin typeface="Montserrat"/>
                <a:cs typeface="Montserrat"/>
              </a:rPr>
              <a:t>la</a:t>
            </a:r>
            <a:r>
              <a:rPr sz="700" spc="30" dirty="0">
                <a:latin typeface="Montserrat"/>
                <a:cs typeface="Montserrat"/>
              </a:rPr>
              <a:t> </a:t>
            </a:r>
            <a:r>
              <a:rPr sz="700" spc="-25" dirty="0">
                <a:latin typeface="Montserrat"/>
                <a:cs typeface="Montserrat"/>
              </a:rPr>
              <a:t>luz</a:t>
            </a:r>
            <a:r>
              <a:rPr sz="700" spc="500" dirty="0">
                <a:latin typeface="Montserrat"/>
                <a:cs typeface="Montserrat"/>
              </a:rPr>
              <a:t> </a:t>
            </a:r>
            <a:r>
              <a:rPr sz="700" dirty="0">
                <a:latin typeface="Montserrat"/>
                <a:cs typeface="Montserrat"/>
              </a:rPr>
              <a:t>de freno</a:t>
            </a:r>
            <a:r>
              <a:rPr sz="700" spc="-15" dirty="0">
                <a:latin typeface="Montserrat"/>
                <a:cs typeface="Montserrat"/>
              </a:rPr>
              <a:t> </a:t>
            </a:r>
            <a:r>
              <a:rPr sz="700" dirty="0">
                <a:latin typeface="Montserrat"/>
                <a:cs typeface="Montserrat"/>
              </a:rPr>
              <a:t>se </a:t>
            </a:r>
            <a:r>
              <a:rPr sz="700" spc="-10" dirty="0">
                <a:latin typeface="Montserrat"/>
                <a:cs typeface="Montserrat"/>
              </a:rPr>
              <a:t>iluminará.</a:t>
            </a:r>
            <a:endParaRPr sz="700">
              <a:latin typeface="Montserrat"/>
              <a:cs typeface="Montserrat"/>
            </a:endParaRPr>
          </a:p>
        </p:txBody>
      </p:sp>
      <p:grpSp>
        <p:nvGrpSpPr>
          <p:cNvPr id="7" name="object 7"/>
          <p:cNvGrpSpPr/>
          <p:nvPr/>
        </p:nvGrpSpPr>
        <p:grpSpPr>
          <a:xfrm>
            <a:off x="2859785" y="1937702"/>
            <a:ext cx="1967864" cy="1134110"/>
            <a:chOff x="2859785" y="1937702"/>
            <a:chExt cx="1967864" cy="1134110"/>
          </a:xfrm>
        </p:grpSpPr>
        <p:pic>
          <p:nvPicPr>
            <p:cNvPr id="8" name="object 8"/>
            <p:cNvPicPr/>
            <p:nvPr/>
          </p:nvPicPr>
          <p:blipFill>
            <a:blip r:embed="rId2" cstate="print"/>
            <a:stretch>
              <a:fillRect/>
            </a:stretch>
          </p:blipFill>
          <p:spPr>
            <a:xfrm>
              <a:off x="2859785" y="1945861"/>
              <a:ext cx="1967357" cy="1125939"/>
            </a:xfrm>
            <a:prstGeom prst="rect">
              <a:avLst/>
            </a:prstGeom>
          </p:spPr>
        </p:pic>
        <p:pic>
          <p:nvPicPr>
            <p:cNvPr id="9" name="object 9"/>
            <p:cNvPicPr/>
            <p:nvPr/>
          </p:nvPicPr>
          <p:blipFill>
            <a:blip r:embed="rId3" cstate="print"/>
            <a:stretch>
              <a:fillRect/>
            </a:stretch>
          </p:blipFill>
          <p:spPr>
            <a:xfrm>
              <a:off x="4295774" y="1937702"/>
              <a:ext cx="362013" cy="180467"/>
            </a:xfrm>
            <a:prstGeom prst="rect">
              <a:avLst/>
            </a:prstGeom>
          </p:spPr>
        </p:pic>
      </p:grpSp>
      <p:sp>
        <p:nvSpPr>
          <p:cNvPr id="10" name="object 10"/>
          <p:cNvSpPr txBox="1"/>
          <p:nvPr/>
        </p:nvSpPr>
        <p:spPr>
          <a:xfrm>
            <a:off x="4527550" y="1950847"/>
            <a:ext cx="8318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3</a:t>
            </a:r>
            <a:endParaRPr sz="800">
              <a:latin typeface="Montserrat"/>
              <a:cs typeface="Montserrat"/>
            </a:endParaRPr>
          </a:p>
        </p:txBody>
      </p:sp>
      <p:pic>
        <p:nvPicPr>
          <p:cNvPr id="11" name="object 11"/>
          <p:cNvPicPr/>
          <p:nvPr/>
        </p:nvPicPr>
        <p:blipFill>
          <a:blip r:embed="rId4" cstate="print"/>
          <a:stretch>
            <a:fillRect/>
          </a:stretch>
        </p:blipFill>
        <p:spPr>
          <a:xfrm>
            <a:off x="3982148" y="2828429"/>
            <a:ext cx="180466" cy="362077"/>
          </a:xfrm>
          <a:prstGeom prst="rect">
            <a:avLst/>
          </a:prstGeom>
        </p:spPr>
      </p:pic>
      <p:sp>
        <p:nvSpPr>
          <p:cNvPr id="12" name="object 12"/>
          <p:cNvSpPr txBox="1"/>
          <p:nvPr/>
        </p:nvSpPr>
        <p:spPr>
          <a:xfrm>
            <a:off x="4032250" y="3023717"/>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2</a:t>
            </a:r>
            <a:endParaRPr sz="800">
              <a:latin typeface="Montserrat"/>
              <a:cs typeface="Montserrat"/>
            </a:endParaRPr>
          </a:p>
        </p:txBody>
      </p:sp>
      <p:grpSp>
        <p:nvGrpSpPr>
          <p:cNvPr id="13" name="object 13"/>
          <p:cNvGrpSpPr/>
          <p:nvPr/>
        </p:nvGrpSpPr>
        <p:grpSpPr>
          <a:xfrm>
            <a:off x="450405" y="2298001"/>
            <a:ext cx="1997075" cy="1248410"/>
            <a:chOff x="450405" y="2298001"/>
            <a:chExt cx="1997075" cy="1248410"/>
          </a:xfrm>
        </p:grpSpPr>
        <p:pic>
          <p:nvPicPr>
            <p:cNvPr id="14" name="object 14"/>
            <p:cNvPicPr/>
            <p:nvPr/>
          </p:nvPicPr>
          <p:blipFill>
            <a:blip r:embed="rId5" cstate="print"/>
            <a:stretch>
              <a:fillRect/>
            </a:stretch>
          </p:blipFill>
          <p:spPr>
            <a:xfrm>
              <a:off x="450405" y="2298001"/>
              <a:ext cx="1996948" cy="1248105"/>
            </a:xfrm>
            <a:prstGeom prst="rect">
              <a:avLst/>
            </a:prstGeom>
          </p:spPr>
        </p:pic>
        <p:pic>
          <p:nvPicPr>
            <p:cNvPr id="15" name="object 15"/>
            <p:cNvPicPr/>
            <p:nvPr/>
          </p:nvPicPr>
          <p:blipFill>
            <a:blip r:embed="rId6" cstate="print"/>
            <a:stretch>
              <a:fillRect/>
            </a:stretch>
          </p:blipFill>
          <p:spPr>
            <a:xfrm>
              <a:off x="1632457" y="3121190"/>
              <a:ext cx="215861" cy="227761"/>
            </a:xfrm>
            <a:prstGeom prst="rect">
              <a:avLst/>
            </a:prstGeom>
          </p:spPr>
        </p:pic>
        <p:sp>
          <p:nvSpPr>
            <p:cNvPr id="16" name="object 16"/>
            <p:cNvSpPr/>
            <p:nvPr/>
          </p:nvSpPr>
          <p:spPr>
            <a:xfrm>
              <a:off x="1487551" y="3354133"/>
              <a:ext cx="539115" cy="0"/>
            </a:xfrm>
            <a:custGeom>
              <a:avLst/>
              <a:gdLst/>
              <a:ahLst/>
              <a:cxnLst/>
              <a:rect l="l" t="t" r="r" b="b"/>
              <a:pathLst>
                <a:path w="539114">
                  <a:moveTo>
                    <a:pt x="0" y="0"/>
                  </a:moveTo>
                  <a:lnTo>
                    <a:pt x="538734" y="0"/>
                  </a:lnTo>
                </a:path>
              </a:pathLst>
            </a:custGeom>
            <a:ln w="12701">
              <a:solidFill>
                <a:srgbClr val="000000"/>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2010092" y="3254019"/>
              <a:ext cx="189611" cy="189522"/>
            </a:xfrm>
            <a:prstGeom prst="rect">
              <a:avLst/>
            </a:prstGeom>
          </p:spPr>
        </p:pic>
      </p:grpSp>
      <p:sp>
        <p:nvSpPr>
          <p:cNvPr id="18" name="object 18"/>
          <p:cNvSpPr txBox="1"/>
          <p:nvPr/>
        </p:nvSpPr>
        <p:spPr>
          <a:xfrm>
            <a:off x="2064257" y="3272129"/>
            <a:ext cx="8318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3</a:t>
            </a:r>
            <a:endParaRPr sz="800">
              <a:latin typeface="Montserrat"/>
              <a:cs typeface="Montserrat"/>
            </a:endParaRPr>
          </a:p>
        </p:txBody>
      </p:sp>
      <p:pic>
        <p:nvPicPr>
          <p:cNvPr id="19" name="object 19"/>
          <p:cNvPicPr/>
          <p:nvPr/>
        </p:nvPicPr>
        <p:blipFill>
          <a:blip r:embed="rId8" cstate="print"/>
          <a:stretch>
            <a:fillRect/>
          </a:stretch>
        </p:blipFill>
        <p:spPr>
          <a:xfrm>
            <a:off x="308761" y="1003427"/>
            <a:ext cx="108434" cy="109855"/>
          </a:xfrm>
          <a:prstGeom prst="rect">
            <a:avLst/>
          </a:prstGeom>
        </p:spPr>
      </p:pic>
      <p:pic>
        <p:nvPicPr>
          <p:cNvPr id="20" name="object 20"/>
          <p:cNvPicPr/>
          <p:nvPr/>
        </p:nvPicPr>
        <p:blipFill>
          <a:blip r:embed="rId9" cstate="print"/>
          <a:stretch>
            <a:fillRect/>
          </a:stretch>
        </p:blipFill>
        <p:spPr>
          <a:xfrm>
            <a:off x="301344" y="1275968"/>
            <a:ext cx="123661" cy="115571"/>
          </a:xfrm>
          <a:prstGeom prst="rect">
            <a:avLst/>
          </a:prstGeom>
        </p:spPr>
      </p:pic>
      <p:pic>
        <p:nvPicPr>
          <p:cNvPr id="21" name="object 21"/>
          <p:cNvPicPr/>
          <p:nvPr/>
        </p:nvPicPr>
        <p:blipFill>
          <a:blip r:embed="rId10" cstate="print"/>
          <a:stretch>
            <a:fillRect/>
          </a:stretch>
        </p:blipFill>
        <p:spPr>
          <a:xfrm>
            <a:off x="301128" y="1555241"/>
            <a:ext cx="123674" cy="115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9806"/>
            <a:ext cx="2258060" cy="2967990"/>
          </a:xfrm>
          <a:prstGeom prst="rect">
            <a:avLst/>
          </a:prstGeom>
        </p:spPr>
        <p:txBody>
          <a:bodyPr vert="horz" wrap="square" lIns="0" tIns="12065" rIns="0" bIns="0" rtlCol="0">
            <a:spAutoFit/>
          </a:bodyPr>
          <a:lstStyle/>
          <a:p>
            <a:pPr marL="12700">
              <a:lnSpc>
                <a:spcPct val="100000"/>
              </a:lnSpc>
              <a:spcBef>
                <a:spcPts val="95"/>
              </a:spcBef>
              <a:tabLst>
                <a:tab pos="794385" algn="l"/>
                <a:tab pos="1411605" algn="l"/>
                <a:tab pos="1680210" algn="l"/>
                <a:tab pos="2128520" algn="l"/>
              </a:tabLst>
            </a:pPr>
            <a:r>
              <a:rPr sz="700" spc="-10" dirty="0">
                <a:solidFill>
                  <a:srgbClr val="221F1F"/>
                </a:solidFill>
                <a:latin typeface="Montserrat"/>
                <a:cs typeface="Montserrat"/>
              </a:rPr>
              <a:t>Características</a:t>
            </a:r>
            <a:r>
              <a:rPr sz="700" dirty="0">
                <a:solidFill>
                  <a:srgbClr val="221F1F"/>
                </a:solidFill>
                <a:latin typeface="Montserrat"/>
                <a:cs typeface="Montserrat"/>
              </a:rPr>
              <a:t>	</a:t>
            </a:r>
            <a:r>
              <a:rPr sz="700" spc="-10" dirty="0">
                <a:solidFill>
                  <a:srgbClr val="221F1F"/>
                </a:solidFill>
                <a:latin typeface="Montserrat"/>
                <a:cs typeface="Montserrat"/>
              </a:rPr>
              <a:t>principales</a:t>
            </a:r>
            <a:r>
              <a:rPr sz="700" dirty="0">
                <a:solidFill>
                  <a:srgbClr val="221F1F"/>
                </a:solidFill>
                <a:latin typeface="Montserrat"/>
                <a:cs typeface="Montserrat"/>
              </a:rPr>
              <a:t>	</a:t>
            </a:r>
            <a:r>
              <a:rPr sz="700" spc="-25" dirty="0">
                <a:solidFill>
                  <a:srgbClr val="221F1F"/>
                </a:solidFill>
                <a:latin typeface="Montserrat"/>
                <a:cs typeface="Montserrat"/>
              </a:rPr>
              <a:t>del</a:t>
            </a:r>
            <a:r>
              <a:rPr sz="700" dirty="0">
                <a:solidFill>
                  <a:srgbClr val="221F1F"/>
                </a:solidFill>
                <a:latin typeface="Montserrat"/>
                <a:cs typeface="Montserrat"/>
              </a:rPr>
              <a:t>	</a:t>
            </a:r>
            <a:r>
              <a:rPr sz="700" spc="-10" dirty="0">
                <a:solidFill>
                  <a:srgbClr val="221F1F"/>
                </a:solidFill>
                <a:latin typeface="Montserrat"/>
                <a:cs typeface="Montserrat"/>
              </a:rPr>
              <a:t>tablero</a:t>
            </a:r>
            <a:r>
              <a:rPr sz="700" dirty="0">
                <a:solidFill>
                  <a:srgbClr val="221F1F"/>
                </a:solidFill>
                <a:latin typeface="Montserrat"/>
                <a:cs typeface="Montserrat"/>
              </a:rPr>
              <a:t>	</a:t>
            </a:r>
            <a:r>
              <a:rPr sz="700" spc="-25" dirty="0">
                <a:solidFill>
                  <a:srgbClr val="221F1F"/>
                </a:solidFill>
                <a:latin typeface="Montserrat"/>
                <a:cs typeface="Montserrat"/>
              </a:rPr>
              <a:t>de</a:t>
            </a:r>
            <a:endParaRPr sz="700">
              <a:latin typeface="Montserrat"/>
              <a:cs typeface="Montserrat"/>
            </a:endParaRPr>
          </a:p>
          <a:p>
            <a:pPr marL="12700">
              <a:lnSpc>
                <a:spcPct val="100000"/>
              </a:lnSpc>
              <a:spcBef>
                <a:spcPts val="5"/>
              </a:spcBef>
            </a:pPr>
            <a:r>
              <a:rPr sz="700" spc="-10" dirty="0">
                <a:solidFill>
                  <a:srgbClr val="221F1F"/>
                </a:solidFill>
                <a:latin typeface="Montserrat"/>
                <a:cs typeface="Montserrat"/>
              </a:rPr>
              <a:t>instrumentos:</a:t>
            </a:r>
            <a:endParaRPr sz="700">
              <a:latin typeface="Montserrat"/>
              <a:cs typeface="Montserrat"/>
            </a:endParaRPr>
          </a:p>
          <a:p>
            <a:pPr>
              <a:lnSpc>
                <a:spcPct val="100000"/>
              </a:lnSpc>
              <a:spcBef>
                <a:spcPts val="45"/>
              </a:spcBef>
            </a:pPr>
            <a:endParaRPr sz="600">
              <a:latin typeface="Montserrat"/>
              <a:cs typeface="Montserrat"/>
            </a:endParaRPr>
          </a:p>
          <a:p>
            <a:pPr marL="241300" marR="7620" indent="-228600" algn="just">
              <a:lnSpc>
                <a:spcPct val="107100"/>
              </a:lnSpc>
              <a:buAutoNum type="arabicPeriod"/>
              <a:tabLst>
                <a:tab pos="241300" algn="l"/>
              </a:tabLst>
            </a:pPr>
            <a:r>
              <a:rPr sz="700" dirty="0">
                <a:solidFill>
                  <a:srgbClr val="221F1F"/>
                </a:solidFill>
                <a:latin typeface="Montserrat"/>
                <a:cs typeface="Montserrat"/>
              </a:rPr>
              <a:t>El</a:t>
            </a:r>
            <a:r>
              <a:rPr sz="700" spc="135" dirty="0">
                <a:solidFill>
                  <a:srgbClr val="221F1F"/>
                </a:solidFill>
                <a:latin typeface="Montserrat"/>
                <a:cs typeface="Montserrat"/>
              </a:rPr>
              <a:t> </a:t>
            </a:r>
            <a:r>
              <a:rPr sz="700" dirty="0">
                <a:solidFill>
                  <a:srgbClr val="221F1F"/>
                </a:solidFill>
                <a:latin typeface="Montserrat"/>
                <a:cs typeface="Montserrat"/>
              </a:rPr>
              <a:t>Vehículo</a:t>
            </a:r>
            <a:r>
              <a:rPr sz="700" spc="145" dirty="0">
                <a:solidFill>
                  <a:srgbClr val="221F1F"/>
                </a:solidFill>
                <a:latin typeface="Montserrat"/>
                <a:cs typeface="Montserrat"/>
              </a:rPr>
              <a:t> </a:t>
            </a:r>
            <a:r>
              <a:rPr sz="700" dirty="0">
                <a:solidFill>
                  <a:srgbClr val="221F1F"/>
                </a:solidFill>
                <a:latin typeface="Montserrat"/>
                <a:cs typeface="Montserrat"/>
              </a:rPr>
              <a:t>cuenta</a:t>
            </a:r>
            <a:r>
              <a:rPr sz="700" spc="130" dirty="0">
                <a:solidFill>
                  <a:srgbClr val="221F1F"/>
                </a:solidFill>
                <a:latin typeface="Montserrat"/>
                <a:cs typeface="Montserrat"/>
              </a:rPr>
              <a:t> </a:t>
            </a:r>
            <a:r>
              <a:rPr sz="700" dirty="0">
                <a:solidFill>
                  <a:srgbClr val="221F1F"/>
                </a:solidFill>
                <a:latin typeface="Montserrat"/>
                <a:cs typeface="Montserrat"/>
              </a:rPr>
              <a:t>con</a:t>
            </a:r>
            <a:r>
              <a:rPr sz="700" spc="145" dirty="0">
                <a:solidFill>
                  <a:srgbClr val="221F1F"/>
                </a:solidFill>
                <a:latin typeface="Montserrat"/>
                <a:cs typeface="Montserrat"/>
              </a:rPr>
              <a:t> </a:t>
            </a:r>
            <a:r>
              <a:rPr sz="700" dirty="0">
                <a:solidFill>
                  <a:srgbClr val="221F1F"/>
                </a:solidFill>
                <a:latin typeface="Montserrat"/>
                <a:cs typeface="Montserrat"/>
              </a:rPr>
              <a:t>una</a:t>
            </a:r>
            <a:r>
              <a:rPr sz="700" spc="140" dirty="0">
                <a:solidFill>
                  <a:srgbClr val="221F1F"/>
                </a:solidFill>
                <a:latin typeface="Montserrat"/>
                <a:cs typeface="Montserrat"/>
              </a:rPr>
              <a:t> </a:t>
            </a:r>
            <a:r>
              <a:rPr sz="700" dirty="0">
                <a:solidFill>
                  <a:srgbClr val="221F1F"/>
                </a:solidFill>
                <a:latin typeface="Montserrat"/>
                <a:cs typeface="Montserrat"/>
              </a:rPr>
              <a:t>pantalla</a:t>
            </a:r>
            <a:r>
              <a:rPr sz="700" spc="135" dirty="0">
                <a:solidFill>
                  <a:srgbClr val="221F1F"/>
                </a:solidFill>
                <a:latin typeface="Montserrat"/>
                <a:cs typeface="Montserrat"/>
              </a:rPr>
              <a:t> </a:t>
            </a:r>
            <a:r>
              <a:rPr sz="700" dirty="0">
                <a:solidFill>
                  <a:srgbClr val="221F1F"/>
                </a:solidFill>
                <a:latin typeface="Montserrat"/>
                <a:cs typeface="Montserrat"/>
              </a:rPr>
              <a:t>TFT</a:t>
            </a:r>
            <a:r>
              <a:rPr sz="700" spc="135" dirty="0">
                <a:solidFill>
                  <a:srgbClr val="221F1F"/>
                </a:solidFill>
                <a:latin typeface="Montserrat"/>
                <a:cs typeface="Montserrat"/>
              </a:rPr>
              <a:t> </a:t>
            </a:r>
            <a:r>
              <a:rPr sz="700" spc="-50" dirty="0">
                <a:solidFill>
                  <a:srgbClr val="221F1F"/>
                </a:solidFill>
                <a:latin typeface="Montserrat"/>
                <a:cs typeface="Montserrat"/>
              </a:rPr>
              <a:t>a</a:t>
            </a:r>
            <a:r>
              <a:rPr sz="700" spc="500" dirty="0">
                <a:solidFill>
                  <a:srgbClr val="221F1F"/>
                </a:solidFill>
                <a:latin typeface="Montserrat"/>
                <a:cs typeface="Montserrat"/>
              </a:rPr>
              <a:t> </a:t>
            </a:r>
            <a:r>
              <a:rPr sz="700" dirty="0">
                <a:solidFill>
                  <a:srgbClr val="221F1F"/>
                </a:solidFill>
                <a:latin typeface="Montserrat"/>
                <a:cs typeface="Montserrat"/>
              </a:rPr>
              <a:t>color</a:t>
            </a:r>
            <a:r>
              <a:rPr sz="700" spc="-10" dirty="0">
                <a:solidFill>
                  <a:srgbClr val="221F1F"/>
                </a:solidFill>
                <a:latin typeface="Montserrat"/>
                <a:cs typeface="Montserrat"/>
              </a:rPr>
              <a:t> </a:t>
            </a:r>
            <a:r>
              <a:rPr sz="700" dirty="0">
                <a:solidFill>
                  <a:srgbClr val="221F1F"/>
                </a:solidFill>
                <a:latin typeface="Montserrat"/>
                <a:cs typeface="Montserrat"/>
              </a:rPr>
              <a:t>de 5</a:t>
            </a:r>
            <a:r>
              <a:rPr sz="700" spc="-5" dirty="0">
                <a:solidFill>
                  <a:srgbClr val="221F1F"/>
                </a:solidFill>
                <a:latin typeface="Montserrat"/>
                <a:cs typeface="Montserrat"/>
              </a:rPr>
              <a:t> </a:t>
            </a:r>
            <a:r>
              <a:rPr sz="700" spc="-10" dirty="0">
                <a:solidFill>
                  <a:srgbClr val="221F1F"/>
                </a:solidFill>
                <a:latin typeface="Montserrat"/>
                <a:cs typeface="Montserrat"/>
              </a:rPr>
              <a:t>pulgadas.</a:t>
            </a:r>
            <a:endParaRPr sz="700">
              <a:latin typeface="Montserrat"/>
              <a:cs typeface="Montserrat"/>
            </a:endParaRPr>
          </a:p>
          <a:p>
            <a:pPr marL="241300" marR="6350" indent="-228600" algn="just">
              <a:lnSpc>
                <a:spcPct val="107100"/>
              </a:lnSpc>
              <a:buAutoNum type="arabicPeriod"/>
              <a:tabLst>
                <a:tab pos="241300" algn="l"/>
              </a:tabLst>
            </a:pPr>
            <a:r>
              <a:rPr sz="700" dirty="0">
                <a:solidFill>
                  <a:srgbClr val="221F1F"/>
                </a:solidFill>
                <a:latin typeface="Montserrat"/>
                <a:cs typeface="Montserrat"/>
              </a:rPr>
              <a:t>Cuenta</a:t>
            </a:r>
            <a:r>
              <a:rPr sz="700" spc="105" dirty="0">
                <a:solidFill>
                  <a:srgbClr val="221F1F"/>
                </a:solidFill>
                <a:latin typeface="Montserrat"/>
                <a:cs typeface="Montserrat"/>
              </a:rPr>
              <a:t> </a:t>
            </a:r>
            <a:r>
              <a:rPr sz="700" dirty="0">
                <a:solidFill>
                  <a:srgbClr val="221F1F"/>
                </a:solidFill>
                <a:latin typeface="Montserrat"/>
                <a:cs typeface="Montserrat"/>
              </a:rPr>
              <a:t>con</a:t>
            </a:r>
            <a:r>
              <a:rPr sz="700" spc="114" dirty="0">
                <a:solidFill>
                  <a:srgbClr val="221F1F"/>
                </a:solidFill>
                <a:latin typeface="Montserrat"/>
                <a:cs typeface="Montserrat"/>
              </a:rPr>
              <a:t> </a:t>
            </a:r>
            <a:r>
              <a:rPr sz="700" dirty="0">
                <a:solidFill>
                  <a:srgbClr val="221F1F"/>
                </a:solidFill>
                <a:latin typeface="Montserrat"/>
                <a:cs typeface="Montserrat"/>
              </a:rPr>
              <a:t>4</a:t>
            </a:r>
            <a:r>
              <a:rPr sz="700" spc="105" dirty="0">
                <a:solidFill>
                  <a:srgbClr val="221F1F"/>
                </a:solidFill>
                <a:latin typeface="Montserrat"/>
                <a:cs typeface="Montserrat"/>
              </a:rPr>
              <a:t> </a:t>
            </a:r>
            <a:r>
              <a:rPr sz="700" dirty="0">
                <a:solidFill>
                  <a:srgbClr val="221F1F"/>
                </a:solidFill>
                <a:latin typeface="Montserrat"/>
                <a:cs typeface="Montserrat"/>
              </a:rPr>
              <a:t>temas</a:t>
            </a:r>
            <a:r>
              <a:rPr sz="700" spc="114" dirty="0">
                <a:solidFill>
                  <a:srgbClr val="221F1F"/>
                </a:solidFill>
                <a:latin typeface="Montserrat"/>
                <a:cs typeface="Montserrat"/>
              </a:rPr>
              <a:t> </a:t>
            </a:r>
            <a:r>
              <a:rPr sz="700" dirty="0">
                <a:solidFill>
                  <a:srgbClr val="221F1F"/>
                </a:solidFill>
                <a:latin typeface="Montserrat"/>
                <a:cs typeface="Montserrat"/>
              </a:rPr>
              <a:t>diferentes</a:t>
            </a:r>
            <a:r>
              <a:rPr sz="700" spc="120" dirty="0">
                <a:solidFill>
                  <a:srgbClr val="221F1F"/>
                </a:solidFill>
                <a:latin typeface="Montserrat"/>
                <a:cs typeface="Montserrat"/>
              </a:rPr>
              <a:t> </a:t>
            </a:r>
            <a:r>
              <a:rPr sz="700" dirty="0">
                <a:solidFill>
                  <a:srgbClr val="221F1F"/>
                </a:solidFill>
                <a:latin typeface="Montserrat"/>
                <a:cs typeface="Montserrat"/>
              </a:rPr>
              <a:t>y</a:t>
            </a:r>
            <a:r>
              <a:rPr sz="700" spc="110" dirty="0">
                <a:solidFill>
                  <a:srgbClr val="221F1F"/>
                </a:solidFill>
                <a:latin typeface="Montserrat"/>
                <a:cs typeface="Montserrat"/>
              </a:rPr>
              <a:t> </a:t>
            </a:r>
            <a:r>
              <a:rPr sz="700" dirty="0">
                <a:solidFill>
                  <a:srgbClr val="221F1F"/>
                </a:solidFill>
                <a:latin typeface="Montserrat"/>
                <a:cs typeface="Montserrat"/>
              </a:rPr>
              <a:t>cada</a:t>
            </a:r>
            <a:r>
              <a:rPr sz="700" spc="120" dirty="0">
                <a:solidFill>
                  <a:srgbClr val="221F1F"/>
                </a:solidFill>
                <a:latin typeface="Montserrat"/>
                <a:cs typeface="Montserrat"/>
              </a:rPr>
              <a:t> </a:t>
            </a:r>
            <a:r>
              <a:rPr sz="700" spc="-25" dirty="0">
                <a:solidFill>
                  <a:srgbClr val="221F1F"/>
                </a:solidFill>
                <a:latin typeface="Montserrat"/>
                <a:cs typeface="Montserrat"/>
              </a:rPr>
              <a:t>uno</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155" dirty="0">
                <a:solidFill>
                  <a:srgbClr val="221F1F"/>
                </a:solidFill>
                <a:latin typeface="Montserrat"/>
                <a:cs typeface="Montserrat"/>
              </a:rPr>
              <a:t> </a:t>
            </a:r>
            <a:r>
              <a:rPr sz="700" dirty="0">
                <a:solidFill>
                  <a:srgbClr val="221F1F"/>
                </a:solidFill>
                <a:latin typeface="Montserrat"/>
                <a:cs typeface="Montserrat"/>
              </a:rPr>
              <a:t>su</a:t>
            </a:r>
            <a:r>
              <a:rPr sz="700" spc="160" dirty="0">
                <a:solidFill>
                  <a:srgbClr val="221F1F"/>
                </a:solidFill>
                <a:latin typeface="Montserrat"/>
                <a:cs typeface="Montserrat"/>
              </a:rPr>
              <a:t> </a:t>
            </a:r>
            <a:r>
              <a:rPr sz="700" dirty="0">
                <a:solidFill>
                  <a:srgbClr val="221F1F"/>
                </a:solidFill>
                <a:latin typeface="Montserrat"/>
                <a:cs typeface="Montserrat"/>
              </a:rPr>
              <a:t>modo</a:t>
            </a:r>
            <a:r>
              <a:rPr sz="700" spc="150" dirty="0">
                <a:solidFill>
                  <a:srgbClr val="221F1F"/>
                </a:solidFill>
                <a:latin typeface="Montserrat"/>
                <a:cs typeface="Montserrat"/>
              </a:rPr>
              <a:t> </a:t>
            </a:r>
            <a:r>
              <a:rPr sz="700" dirty="0">
                <a:solidFill>
                  <a:srgbClr val="221F1F"/>
                </a:solidFill>
                <a:latin typeface="Montserrat"/>
                <a:cs typeface="Montserrat"/>
              </a:rPr>
              <a:t>día</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50" dirty="0">
                <a:solidFill>
                  <a:srgbClr val="221F1F"/>
                </a:solidFill>
                <a:latin typeface="Montserrat"/>
                <a:cs typeface="Montserrat"/>
              </a:rPr>
              <a:t> </a:t>
            </a:r>
            <a:r>
              <a:rPr sz="700" dirty="0">
                <a:solidFill>
                  <a:srgbClr val="221F1F"/>
                </a:solidFill>
                <a:latin typeface="Montserrat"/>
                <a:cs typeface="Montserrat"/>
              </a:rPr>
              <a:t>modo</a:t>
            </a:r>
            <a:r>
              <a:rPr sz="700" spc="155" dirty="0">
                <a:solidFill>
                  <a:srgbClr val="221F1F"/>
                </a:solidFill>
                <a:latin typeface="Montserrat"/>
                <a:cs typeface="Montserrat"/>
              </a:rPr>
              <a:t> </a:t>
            </a:r>
            <a:r>
              <a:rPr sz="700" dirty="0">
                <a:solidFill>
                  <a:srgbClr val="221F1F"/>
                </a:solidFill>
                <a:latin typeface="Montserrat"/>
                <a:cs typeface="Montserrat"/>
              </a:rPr>
              <a:t>noche</a:t>
            </a:r>
            <a:r>
              <a:rPr sz="700" spc="160" dirty="0">
                <a:solidFill>
                  <a:srgbClr val="221F1F"/>
                </a:solidFill>
                <a:latin typeface="Montserrat"/>
                <a:cs typeface="Montserrat"/>
              </a:rPr>
              <a:t> </a:t>
            </a:r>
            <a:r>
              <a:rPr sz="700" dirty="0">
                <a:solidFill>
                  <a:srgbClr val="221F1F"/>
                </a:solidFill>
                <a:latin typeface="Montserrat"/>
                <a:cs typeface="Montserrat"/>
              </a:rPr>
              <a:t>para</a:t>
            </a:r>
            <a:r>
              <a:rPr sz="700" spc="155" dirty="0">
                <a:solidFill>
                  <a:srgbClr val="221F1F"/>
                </a:solidFill>
                <a:latin typeface="Montserrat"/>
                <a:cs typeface="Montserrat"/>
              </a:rPr>
              <a:t> </a:t>
            </a:r>
            <a:r>
              <a:rPr sz="700" spc="-25" dirty="0">
                <a:solidFill>
                  <a:srgbClr val="221F1F"/>
                </a:solidFill>
                <a:latin typeface="Montserrat"/>
                <a:cs typeface="Montserrat"/>
              </a:rPr>
              <a:t>una</a:t>
            </a:r>
            <a:endParaRPr sz="700">
              <a:latin typeface="Montserrat"/>
              <a:cs typeface="Montserrat"/>
            </a:endParaRPr>
          </a:p>
          <a:p>
            <a:pPr marL="241300" algn="just">
              <a:lnSpc>
                <a:spcPct val="100000"/>
              </a:lnSpc>
              <a:spcBef>
                <a:spcPts val="65"/>
              </a:spcBef>
            </a:pPr>
            <a:r>
              <a:rPr sz="700" dirty="0">
                <a:solidFill>
                  <a:srgbClr val="221F1F"/>
                </a:solidFill>
                <a:latin typeface="Montserrat"/>
                <a:cs typeface="Montserrat"/>
              </a:rPr>
              <a:t>rica </a:t>
            </a:r>
            <a:r>
              <a:rPr sz="700" spc="-10" dirty="0">
                <a:solidFill>
                  <a:srgbClr val="221F1F"/>
                </a:solidFill>
                <a:latin typeface="Montserrat"/>
                <a:cs typeface="Montserrat"/>
              </a:rPr>
              <a:t>experiencia</a:t>
            </a:r>
            <a:r>
              <a:rPr sz="700" spc="30"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spc="-10" dirty="0">
                <a:solidFill>
                  <a:srgbClr val="221F1F"/>
                </a:solidFill>
                <a:latin typeface="Montserrat"/>
                <a:cs typeface="Montserrat"/>
              </a:rPr>
              <a:t>usuario.</a:t>
            </a:r>
            <a:endParaRPr sz="700">
              <a:latin typeface="Montserrat"/>
              <a:cs typeface="Montserrat"/>
            </a:endParaRPr>
          </a:p>
          <a:p>
            <a:pPr marL="241300" marR="5080" indent="-228600" algn="just">
              <a:lnSpc>
                <a:spcPct val="107100"/>
              </a:lnSpc>
              <a:buAutoNum type="arabicPeriod" startAt="3"/>
              <a:tabLst>
                <a:tab pos="241300" algn="l"/>
              </a:tabLst>
            </a:pPr>
            <a:r>
              <a:rPr sz="700" dirty="0">
                <a:solidFill>
                  <a:srgbClr val="221F1F"/>
                </a:solidFill>
                <a:latin typeface="Montserrat"/>
                <a:cs typeface="Montserrat"/>
              </a:rPr>
              <a:t>El</a:t>
            </a:r>
            <a:r>
              <a:rPr sz="700" spc="80" dirty="0">
                <a:solidFill>
                  <a:srgbClr val="221F1F"/>
                </a:solidFill>
                <a:latin typeface="Montserrat"/>
                <a:cs typeface="Montserrat"/>
              </a:rPr>
              <a:t> </a:t>
            </a:r>
            <a:r>
              <a:rPr sz="700" dirty="0">
                <a:solidFill>
                  <a:srgbClr val="221F1F"/>
                </a:solidFill>
                <a:latin typeface="Montserrat"/>
                <a:cs typeface="Montserrat"/>
              </a:rPr>
              <a:t>tablero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instrumentos</a:t>
            </a:r>
            <a:r>
              <a:rPr sz="700" spc="90" dirty="0">
                <a:solidFill>
                  <a:srgbClr val="221F1F"/>
                </a:solidFill>
                <a:latin typeface="Montserrat"/>
                <a:cs typeface="Montserrat"/>
              </a:rPr>
              <a:t> </a:t>
            </a:r>
            <a:r>
              <a:rPr sz="700" dirty="0">
                <a:solidFill>
                  <a:srgbClr val="221F1F"/>
                </a:solidFill>
                <a:latin typeface="Montserrat"/>
                <a:cs typeface="Montserrat"/>
              </a:rPr>
              <a:t>en</a:t>
            </a:r>
            <a:r>
              <a:rPr sz="700" spc="85" dirty="0">
                <a:solidFill>
                  <a:srgbClr val="221F1F"/>
                </a:solidFill>
                <a:latin typeface="Montserrat"/>
                <a:cs typeface="Montserrat"/>
              </a:rPr>
              <a:t> </a:t>
            </a:r>
            <a:r>
              <a:rPr sz="700" spc="-10" dirty="0">
                <a:solidFill>
                  <a:srgbClr val="221F1F"/>
                </a:solidFill>
                <a:latin typeface="Montserrat"/>
                <a:cs typeface="Montserrat"/>
              </a:rPr>
              <a:t>combinación</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los</a:t>
            </a:r>
            <a:r>
              <a:rPr sz="700" spc="125" dirty="0">
                <a:solidFill>
                  <a:srgbClr val="221F1F"/>
                </a:solidFill>
                <a:latin typeface="Montserrat"/>
                <a:cs typeface="Montserrat"/>
              </a:rPr>
              <a:t> </a:t>
            </a:r>
            <a:r>
              <a:rPr sz="700" dirty="0">
                <a:solidFill>
                  <a:srgbClr val="221F1F"/>
                </a:solidFill>
                <a:latin typeface="Montserrat"/>
                <a:cs typeface="Montserrat"/>
              </a:rPr>
              <a:t>interruptores</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control</a:t>
            </a:r>
            <a:r>
              <a:rPr sz="700" spc="135" dirty="0">
                <a:solidFill>
                  <a:srgbClr val="221F1F"/>
                </a:solidFill>
                <a:latin typeface="Montserrat"/>
                <a:cs typeface="Montserrat"/>
              </a:rPr>
              <a:t> </a:t>
            </a:r>
            <a:r>
              <a:rPr sz="700" dirty="0">
                <a:solidFill>
                  <a:srgbClr val="221F1F"/>
                </a:solidFill>
                <a:latin typeface="Montserrat"/>
                <a:cs typeface="Montserrat"/>
              </a:rPr>
              <a:t>le</a:t>
            </a:r>
            <a:r>
              <a:rPr sz="700" spc="130" dirty="0">
                <a:solidFill>
                  <a:srgbClr val="221F1F"/>
                </a:solidFill>
                <a:latin typeface="Montserrat"/>
                <a:cs typeface="Montserrat"/>
              </a:rPr>
              <a:t> </a:t>
            </a:r>
            <a:r>
              <a:rPr sz="700" spc="-10" dirty="0">
                <a:solidFill>
                  <a:srgbClr val="221F1F"/>
                </a:solidFill>
                <a:latin typeface="Montserrat"/>
                <a:cs typeface="Montserrat"/>
              </a:rPr>
              <a:t>permite</a:t>
            </a:r>
            <a:r>
              <a:rPr sz="700" spc="500" dirty="0">
                <a:solidFill>
                  <a:srgbClr val="221F1F"/>
                </a:solidFill>
                <a:latin typeface="Montserrat"/>
                <a:cs typeface="Montserrat"/>
              </a:rPr>
              <a:t> </a:t>
            </a:r>
            <a:r>
              <a:rPr sz="700" dirty="0">
                <a:solidFill>
                  <a:srgbClr val="221F1F"/>
                </a:solidFill>
                <a:latin typeface="Montserrat"/>
                <a:cs typeface="Montserrat"/>
              </a:rPr>
              <a:t>seleccionar</a:t>
            </a:r>
            <a:r>
              <a:rPr sz="700" spc="270" dirty="0">
                <a:solidFill>
                  <a:srgbClr val="221F1F"/>
                </a:solidFill>
                <a:latin typeface="Montserrat"/>
                <a:cs typeface="Montserrat"/>
              </a:rPr>
              <a:t> </a:t>
            </a: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modo</a:t>
            </a:r>
            <a:r>
              <a:rPr sz="700" spc="265" dirty="0">
                <a:solidFill>
                  <a:srgbClr val="221F1F"/>
                </a:solidFill>
                <a:latin typeface="Montserrat"/>
                <a:cs typeface="Montserrat"/>
              </a:rPr>
              <a:t> </a:t>
            </a:r>
            <a:r>
              <a:rPr sz="700" dirty="0">
                <a:solidFill>
                  <a:srgbClr val="221F1F"/>
                </a:solidFill>
                <a:latin typeface="Montserrat"/>
                <a:cs typeface="Montserrat"/>
              </a:rPr>
              <a:t>de</a:t>
            </a:r>
            <a:r>
              <a:rPr sz="700" spc="265" dirty="0">
                <a:solidFill>
                  <a:srgbClr val="221F1F"/>
                </a:solidFill>
                <a:latin typeface="Montserrat"/>
                <a:cs typeface="Montserrat"/>
              </a:rPr>
              <a:t> </a:t>
            </a:r>
            <a:r>
              <a:rPr sz="700" dirty="0">
                <a:solidFill>
                  <a:srgbClr val="221F1F"/>
                </a:solidFill>
                <a:latin typeface="Montserrat"/>
                <a:cs typeface="Montserrat"/>
              </a:rPr>
              <a:t>manejo</a:t>
            </a:r>
            <a:r>
              <a:rPr sz="700" spc="265" dirty="0">
                <a:solidFill>
                  <a:srgbClr val="221F1F"/>
                </a:solidFill>
                <a:latin typeface="Montserrat"/>
                <a:cs typeface="Montserrat"/>
              </a:rPr>
              <a:t> </a:t>
            </a:r>
            <a:r>
              <a:rPr sz="700" spc="-10" dirty="0">
                <a:solidFill>
                  <a:srgbClr val="221F1F"/>
                </a:solidFill>
                <a:latin typeface="Montserrat"/>
                <a:cs typeface="Montserrat"/>
              </a:rPr>
              <a:t>mientras</a:t>
            </a:r>
            <a:r>
              <a:rPr sz="700" spc="500" dirty="0">
                <a:solidFill>
                  <a:srgbClr val="221F1F"/>
                </a:solidFill>
                <a:latin typeface="Montserrat"/>
                <a:cs typeface="Montserrat"/>
              </a:rPr>
              <a:t> </a:t>
            </a:r>
            <a:r>
              <a:rPr sz="700" spc="-10" dirty="0">
                <a:solidFill>
                  <a:srgbClr val="221F1F"/>
                </a:solidFill>
                <a:latin typeface="Montserrat"/>
                <a:cs typeface="Montserrat"/>
              </a:rPr>
              <a:t>conduce.</a:t>
            </a:r>
            <a:endParaRPr sz="700">
              <a:latin typeface="Montserrat"/>
              <a:cs typeface="Montserrat"/>
            </a:endParaRPr>
          </a:p>
          <a:p>
            <a:pPr marL="241300" indent="-228600" algn="just">
              <a:lnSpc>
                <a:spcPct val="100000"/>
              </a:lnSpc>
              <a:spcBef>
                <a:spcPts val="60"/>
              </a:spcBef>
              <a:buAutoNum type="arabicPeriod" startAt="3"/>
              <a:tabLst>
                <a:tab pos="241300" algn="l"/>
              </a:tabLst>
            </a:pPr>
            <a:r>
              <a:rPr sz="700" dirty="0">
                <a:solidFill>
                  <a:srgbClr val="221F1F"/>
                </a:solidFill>
                <a:latin typeface="Montserrat"/>
                <a:cs typeface="Montserrat"/>
              </a:rPr>
              <a:t>La</a:t>
            </a:r>
            <a:r>
              <a:rPr sz="700" spc="185" dirty="0">
                <a:solidFill>
                  <a:srgbClr val="221F1F"/>
                </a:solidFill>
                <a:latin typeface="Montserrat"/>
                <a:cs typeface="Montserrat"/>
              </a:rPr>
              <a:t> </a:t>
            </a:r>
            <a:r>
              <a:rPr sz="700" dirty="0">
                <a:solidFill>
                  <a:srgbClr val="221F1F"/>
                </a:solidFill>
                <a:latin typeface="Montserrat"/>
                <a:cs typeface="Montserrat"/>
              </a:rPr>
              <a:t>asistencia</a:t>
            </a:r>
            <a:r>
              <a:rPr sz="700" spc="200"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dirty="0">
                <a:solidFill>
                  <a:srgbClr val="221F1F"/>
                </a:solidFill>
                <a:latin typeface="Montserrat"/>
                <a:cs typeface="Montserrat"/>
              </a:rPr>
              <a:t>cambio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85" dirty="0">
                <a:solidFill>
                  <a:srgbClr val="221F1F"/>
                </a:solidFill>
                <a:latin typeface="Montserrat"/>
                <a:cs typeface="Montserrat"/>
              </a:rPr>
              <a:t> </a:t>
            </a:r>
            <a:r>
              <a:rPr sz="700" dirty="0">
                <a:solidFill>
                  <a:srgbClr val="221F1F"/>
                </a:solidFill>
                <a:latin typeface="Montserrat"/>
                <a:cs typeface="Montserrat"/>
              </a:rPr>
              <a:t>marcha</a:t>
            </a:r>
            <a:r>
              <a:rPr sz="700" spc="204" dirty="0">
                <a:solidFill>
                  <a:srgbClr val="221F1F"/>
                </a:solidFill>
                <a:latin typeface="Montserrat"/>
                <a:cs typeface="Montserrat"/>
              </a:rPr>
              <a:t> </a:t>
            </a:r>
            <a:r>
              <a:rPr sz="700" dirty="0">
                <a:solidFill>
                  <a:srgbClr val="221F1F"/>
                </a:solidFill>
                <a:latin typeface="Montserrat"/>
                <a:cs typeface="Montserrat"/>
              </a:rPr>
              <a:t>en</a:t>
            </a:r>
            <a:r>
              <a:rPr sz="700" spc="185" dirty="0">
                <a:solidFill>
                  <a:srgbClr val="221F1F"/>
                </a:solidFill>
                <a:latin typeface="Montserrat"/>
                <a:cs typeface="Montserrat"/>
              </a:rPr>
              <a:t> </a:t>
            </a:r>
            <a:r>
              <a:rPr sz="700" spc="-25" dirty="0">
                <a:solidFill>
                  <a:srgbClr val="221F1F"/>
                </a:solidFill>
                <a:latin typeface="Montserrat"/>
                <a:cs typeface="Montserrat"/>
              </a:rPr>
              <a:t>el</a:t>
            </a:r>
            <a:endParaRPr sz="700">
              <a:latin typeface="Montserrat"/>
              <a:cs typeface="Montserrat"/>
            </a:endParaRPr>
          </a:p>
          <a:p>
            <a:pPr marL="241300" marR="5715" algn="just">
              <a:lnSpc>
                <a:spcPct val="107100"/>
              </a:lnSpc>
              <a:spcBef>
                <a:spcPts val="5"/>
              </a:spcBef>
            </a:pPr>
            <a:r>
              <a:rPr sz="700" dirty="0">
                <a:solidFill>
                  <a:srgbClr val="221F1F"/>
                </a:solidFill>
                <a:latin typeface="Montserrat"/>
                <a:cs typeface="Montserrat"/>
              </a:rPr>
              <a:t>tablero</a:t>
            </a:r>
            <a:r>
              <a:rPr sz="700" spc="215" dirty="0">
                <a:solidFill>
                  <a:srgbClr val="221F1F"/>
                </a:solidFill>
                <a:latin typeface="Montserrat"/>
                <a:cs typeface="Montserrat"/>
              </a:rPr>
              <a:t> </a:t>
            </a:r>
            <a:r>
              <a:rPr sz="700" dirty="0">
                <a:solidFill>
                  <a:srgbClr val="221F1F"/>
                </a:solidFill>
                <a:latin typeface="Montserrat"/>
                <a:cs typeface="Montserrat"/>
              </a:rPr>
              <a:t>le</a:t>
            </a:r>
            <a:r>
              <a:rPr sz="700" spc="229" dirty="0">
                <a:solidFill>
                  <a:srgbClr val="221F1F"/>
                </a:solidFill>
                <a:latin typeface="Montserrat"/>
                <a:cs typeface="Montserrat"/>
              </a:rPr>
              <a:t> </a:t>
            </a:r>
            <a:r>
              <a:rPr sz="700" dirty="0">
                <a:solidFill>
                  <a:srgbClr val="221F1F"/>
                </a:solidFill>
                <a:latin typeface="Montserrat"/>
                <a:cs typeface="Montserrat"/>
              </a:rPr>
              <a:t>ayuda</a:t>
            </a:r>
            <a:r>
              <a:rPr sz="700" spc="215" dirty="0">
                <a:solidFill>
                  <a:srgbClr val="221F1F"/>
                </a:solidFill>
                <a:latin typeface="Montserrat"/>
                <a:cs typeface="Montserrat"/>
              </a:rPr>
              <a:t> </a:t>
            </a:r>
            <a:r>
              <a:rPr sz="700" dirty="0">
                <a:solidFill>
                  <a:srgbClr val="221F1F"/>
                </a:solidFill>
                <a:latin typeface="Montserrat"/>
                <a:cs typeface="Montserrat"/>
              </a:rPr>
              <a:t>a</a:t>
            </a:r>
            <a:r>
              <a:rPr sz="700" spc="215" dirty="0">
                <a:solidFill>
                  <a:srgbClr val="221F1F"/>
                </a:solidFill>
                <a:latin typeface="Montserrat"/>
                <a:cs typeface="Montserrat"/>
              </a:rPr>
              <a:t> </a:t>
            </a:r>
            <a:r>
              <a:rPr sz="700" dirty="0">
                <a:solidFill>
                  <a:srgbClr val="221F1F"/>
                </a:solidFill>
                <a:latin typeface="Montserrat"/>
                <a:cs typeface="Montserrat"/>
              </a:rPr>
              <a:t>conducir</a:t>
            </a:r>
            <a:r>
              <a:rPr sz="700" spc="220" dirty="0">
                <a:solidFill>
                  <a:srgbClr val="221F1F"/>
                </a:solidFill>
                <a:latin typeface="Montserrat"/>
                <a:cs typeface="Montserrat"/>
              </a:rPr>
              <a:t> </a:t>
            </a:r>
            <a:r>
              <a:rPr sz="700" dirty="0">
                <a:solidFill>
                  <a:srgbClr val="221F1F"/>
                </a:solidFill>
                <a:latin typeface="Montserrat"/>
                <a:cs typeface="Montserrat"/>
              </a:rPr>
              <a:t>para</a:t>
            </a:r>
            <a:r>
              <a:rPr sz="700" spc="215" dirty="0">
                <a:solidFill>
                  <a:srgbClr val="221F1F"/>
                </a:solidFill>
                <a:latin typeface="Montserrat"/>
                <a:cs typeface="Montserrat"/>
              </a:rPr>
              <a:t> </a:t>
            </a:r>
            <a:r>
              <a:rPr sz="700" spc="-10" dirty="0">
                <a:solidFill>
                  <a:srgbClr val="221F1F"/>
                </a:solidFill>
                <a:latin typeface="Montserrat"/>
                <a:cs typeface="Montserrat"/>
              </a:rPr>
              <a:t>obtener</a:t>
            </a:r>
            <a:r>
              <a:rPr sz="700" spc="500" dirty="0">
                <a:solidFill>
                  <a:srgbClr val="221F1F"/>
                </a:solidFill>
                <a:latin typeface="Montserrat"/>
                <a:cs typeface="Montserrat"/>
              </a:rPr>
              <a:t> </a:t>
            </a:r>
            <a:r>
              <a:rPr sz="700" dirty="0">
                <a:solidFill>
                  <a:srgbClr val="221F1F"/>
                </a:solidFill>
                <a:latin typeface="Montserrat"/>
                <a:cs typeface="Montserrat"/>
              </a:rPr>
              <a:t>una</a:t>
            </a:r>
            <a:r>
              <a:rPr sz="700" spc="395" dirty="0">
                <a:solidFill>
                  <a:srgbClr val="221F1F"/>
                </a:solidFill>
                <a:latin typeface="Montserrat"/>
                <a:cs typeface="Montserrat"/>
              </a:rPr>
              <a:t> </a:t>
            </a:r>
            <a:r>
              <a:rPr sz="700" dirty="0">
                <a:solidFill>
                  <a:srgbClr val="221F1F"/>
                </a:solidFill>
                <a:latin typeface="Montserrat"/>
                <a:cs typeface="Montserrat"/>
              </a:rPr>
              <a:t>mejor</a:t>
            </a:r>
            <a:r>
              <a:rPr sz="700" spc="409" dirty="0">
                <a:solidFill>
                  <a:srgbClr val="221F1F"/>
                </a:solidFill>
                <a:latin typeface="Montserrat"/>
                <a:cs typeface="Montserrat"/>
              </a:rPr>
              <a:t> </a:t>
            </a:r>
            <a:r>
              <a:rPr sz="700" dirty="0">
                <a:solidFill>
                  <a:srgbClr val="221F1F"/>
                </a:solidFill>
                <a:latin typeface="Montserrat"/>
                <a:cs typeface="Montserrat"/>
              </a:rPr>
              <a:t>rendimiento</a:t>
            </a:r>
            <a:r>
              <a:rPr sz="700" spc="420" dirty="0">
                <a:solidFill>
                  <a:srgbClr val="221F1F"/>
                </a:solidFill>
                <a:latin typeface="Montserrat"/>
                <a:cs typeface="Montserrat"/>
              </a:rPr>
              <a:t> </a:t>
            </a:r>
            <a:r>
              <a:rPr sz="700" dirty="0">
                <a:solidFill>
                  <a:srgbClr val="221F1F"/>
                </a:solidFill>
                <a:latin typeface="Montserrat"/>
                <a:cs typeface="Montserrat"/>
              </a:rPr>
              <a:t>o</a:t>
            </a:r>
            <a:r>
              <a:rPr sz="700" spc="409" dirty="0">
                <a:solidFill>
                  <a:srgbClr val="221F1F"/>
                </a:solidFill>
                <a:latin typeface="Montserrat"/>
                <a:cs typeface="Montserrat"/>
              </a:rPr>
              <a:t> </a:t>
            </a:r>
            <a:r>
              <a:rPr sz="700" dirty="0">
                <a:solidFill>
                  <a:srgbClr val="221F1F"/>
                </a:solidFill>
                <a:latin typeface="Montserrat"/>
                <a:cs typeface="Montserrat"/>
              </a:rPr>
              <a:t>economía</a:t>
            </a:r>
            <a:r>
              <a:rPr sz="700" spc="41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según</a:t>
            </a:r>
            <a:r>
              <a:rPr sz="700" spc="345" dirty="0">
                <a:solidFill>
                  <a:srgbClr val="221F1F"/>
                </a:solidFill>
                <a:latin typeface="Montserrat"/>
                <a:cs typeface="Montserrat"/>
              </a:rPr>
              <a:t> </a:t>
            </a:r>
            <a:r>
              <a:rPr sz="700" dirty="0">
                <a:solidFill>
                  <a:srgbClr val="221F1F"/>
                </a:solidFill>
                <a:latin typeface="Montserrat"/>
                <a:cs typeface="Montserrat"/>
              </a:rPr>
              <a:t>el</a:t>
            </a:r>
            <a:r>
              <a:rPr sz="700" spc="335" dirty="0">
                <a:solidFill>
                  <a:srgbClr val="221F1F"/>
                </a:solidFill>
                <a:latin typeface="Montserrat"/>
                <a:cs typeface="Montserrat"/>
              </a:rPr>
              <a:t> </a:t>
            </a:r>
            <a:r>
              <a:rPr sz="700" dirty="0">
                <a:solidFill>
                  <a:srgbClr val="221F1F"/>
                </a:solidFill>
                <a:latin typeface="Montserrat"/>
                <a:cs typeface="Montserrat"/>
              </a:rPr>
              <a:t>modo</a:t>
            </a:r>
            <a:r>
              <a:rPr sz="700" spc="345" dirty="0">
                <a:solidFill>
                  <a:srgbClr val="221F1F"/>
                </a:solidFill>
                <a:latin typeface="Montserrat"/>
                <a:cs typeface="Montserrat"/>
              </a:rPr>
              <a:t> </a:t>
            </a:r>
            <a:r>
              <a:rPr sz="700" dirty="0">
                <a:solidFill>
                  <a:srgbClr val="221F1F"/>
                </a:solidFill>
                <a:latin typeface="Montserrat"/>
                <a:cs typeface="Montserrat"/>
              </a:rPr>
              <a:t>de</a:t>
            </a:r>
            <a:r>
              <a:rPr sz="700" spc="330" dirty="0">
                <a:solidFill>
                  <a:srgbClr val="221F1F"/>
                </a:solidFill>
                <a:latin typeface="Montserrat"/>
                <a:cs typeface="Montserrat"/>
              </a:rPr>
              <a:t> </a:t>
            </a:r>
            <a:r>
              <a:rPr sz="700" spc="-10" dirty="0">
                <a:solidFill>
                  <a:srgbClr val="221F1F"/>
                </a:solidFill>
                <a:latin typeface="Montserrat"/>
                <a:cs typeface="Montserrat"/>
              </a:rPr>
              <a:t>manejo</a:t>
            </a:r>
            <a:r>
              <a:rPr sz="700" spc="500" dirty="0">
                <a:solidFill>
                  <a:srgbClr val="221F1F"/>
                </a:solidFill>
                <a:latin typeface="Montserrat"/>
                <a:cs typeface="Montserrat"/>
              </a:rPr>
              <a:t> </a:t>
            </a:r>
            <a:r>
              <a:rPr sz="700" spc="-10" dirty="0">
                <a:solidFill>
                  <a:srgbClr val="221F1F"/>
                </a:solidFill>
                <a:latin typeface="Montserrat"/>
                <a:cs typeface="Montserrat"/>
              </a:rPr>
              <a:t>seleccionado.</a:t>
            </a:r>
            <a:endParaRPr sz="700">
              <a:latin typeface="Montserrat"/>
              <a:cs typeface="Montserrat"/>
            </a:endParaRPr>
          </a:p>
          <a:p>
            <a:pPr marL="241300" marR="5080" indent="-228600">
              <a:lnSpc>
                <a:spcPct val="107100"/>
              </a:lnSpc>
              <a:buAutoNum type="arabicPeriod" startAt="5"/>
              <a:tabLst>
                <a:tab pos="240665" algn="l"/>
                <a:tab pos="241300" algn="l"/>
                <a:tab pos="897890" algn="l"/>
                <a:tab pos="1227455" algn="l"/>
                <a:tab pos="1739900" algn="l"/>
                <a:tab pos="1972945" algn="l"/>
              </a:tabLst>
            </a:pP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tablero</a:t>
            </a:r>
            <a:r>
              <a:rPr sz="700" spc="170" dirty="0">
                <a:solidFill>
                  <a:srgbClr val="221F1F"/>
                </a:solidFill>
                <a:latin typeface="Montserrat"/>
                <a:cs typeface="Montserrat"/>
              </a:rPr>
              <a:t> </a:t>
            </a:r>
            <a:r>
              <a:rPr sz="700" dirty="0">
                <a:solidFill>
                  <a:srgbClr val="221F1F"/>
                </a:solidFill>
                <a:latin typeface="Montserrat"/>
                <a:cs typeface="Montserrat"/>
              </a:rPr>
              <a:t>de</a:t>
            </a:r>
            <a:r>
              <a:rPr sz="700" spc="165" dirty="0">
                <a:solidFill>
                  <a:srgbClr val="221F1F"/>
                </a:solidFill>
                <a:latin typeface="Montserrat"/>
                <a:cs typeface="Montserrat"/>
              </a:rPr>
              <a:t> </a:t>
            </a:r>
            <a:r>
              <a:rPr sz="700" dirty="0">
                <a:solidFill>
                  <a:srgbClr val="221F1F"/>
                </a:solidFill>
                <a:latin typeface="Montserrat"/>
                <a:cs typeface="Montserrat"/>
              </a:rPr>
              <a:t>instrumentos</a:t>
            </a:r>
            <a:r>
              <a:rPr sz="700" spc="170" dirty="0">
                <a:solidFill>
                  <a:srgbClr val="221F1F"/>
                </a:solidFill>
                <a:latin typeface="Montserrat"/>
                <a:cs typeface="Montserrat"/>
              </a:rPr>
              <a:t> </a:t>
            </a:r>
            <a:r>
              <a:rPr sz="700" dirty="0">
                <a:solidFill>
                  <a:srgbClr val="221F1F"/>
                </a:solidFill>
                <a:latin typeface="Montserrat"/>
                <a:cs typeface="Montserrat"/>
              </a:rPr>
              <a:t>cuenta</a:t>
            </a:r>
            <a:r>
              <a:rPr sz="700" spc="170" dirty="0">
                <a:solidFill>
                  <a:srgbClr val="221F1F"/>
                </a:solidFill>
                <a:latin typeface="Montserrat"/>
                <a:cs typeface="Montserrat"/>
              </a:rPr>
              <a:t> </a:t>
            </a:r>
            <a:r>
              <a:rPr sz="700" dirty="0">
                <a:solidFill>
                  <a:srgbClr val="221F1F"/>
                </a:solidFill>
                <a:latin typeface="Montserrat"/>
                <a:cs typeface="Montserrat"/>
              </a:rPr>
              <a:t>con</a:t>
            </a:r>
            <a:r>
              <a:rPr sz="700" spc="16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spc="-10" dirty="0">
                <a:solidFill>
                  <a:srgbClr val="221F1F"/>
                </a:solidFill>
                <a:latin typeface="Montserrat"/>
                <a:cs typeface="Montserrat"/>
              </a:rPr>
              <a:t>foto-sensor</a:t>
            </a:r>
            <a:r>
              <a:rPr sz="700" dirty="0">
                <a:solidFill>
                  <a:srgbClr val="221F1F"/>
                </a:solidFill>
                <a:latin typeface="Montserrat"/>
                <a:cs typeface="Montserrat"/>
              </a:rPr>
              <a:t>	</a:t>
            </a:r>
            <a:r>
              <a:rPr sz="700" spc="-25" dirty="0">
                <a:solidFill>
                  <a:srgbClr val="221F1F"/>
                </a:solidFill>
                <a:latin typeface="Montserrat"/>
                <a:cs typeface="Montserrat"/>
              </a:rPr>
              <a:t>que</a:t>
            </a:r>
            <a:r>
              <a:rPr sz="700" dirty="0">
                <a:solidFill>
                  <a:srgbClr val="221F1F"/>
                </a:solidFill>
                <a:latin typeface="Montserrat"/>
                <a:cs typeface="Montserrat"/>
              </a:rPr>
              <a:t>	</a:t>
            </a:r>
            <a:r>
              <a:rPr sz="700" spc="-10" dirty="0">
                <a:solidFill>
                  <a:srgbClr val="221F1F"/>
                </a:solidFill>
                <a:latin typeface="Montserrat"/>
                <a:cs typeface="Montserrat"/>
              </a:rPr>
              <a:t>permite</a:t>
            </a:r>
            <a:r>
              <a:rPr sz="700" dirty="0">
                <a:solidFill>
                  <a:srgbClr val="221F1F"/>
                </a:solidFill>
                <a:latin typeface="Montserrat"/>
                <a:cs typeface="Montserrat"/>
              </a:rPr>
              <a:t>	</a:t>
            </a:r>
            <a:r>
              <a:rPr sz="700" spc="-25" dirty="0">
                <a:solidFill>
                  <a:srgbClr val="221F1F"/>
                </a:solidFill>
                <a:latin typeface="Montserrat"/>
                <a:cs typeface="Montserrat"/>
              </a:rPr>
              <a:t>el</a:t>
            </a:r>
            <a:r>
              <a:rPr sz="700" dirty="0">
                <a:solidFill>
                  <a:srgbClr val="221F1F"/>
                </a:solidFill>
                <a:latin typeface="Montserrat"/>
                <a:cs typeface="Montserrat"/>
              </a:rPr>
              <a:t>	</a:t>
            </a:r>
            <a:r>
              <a:rPr sz="700" spc="-10" dirty="0">
                <a:solidFill>
                  <a:srgbClr val="221F1F"/>
                </a:solidFill>
                <a:latin typeface="Montserrat"/>
                <a:cs typeface="Montserrat"/>
              </a:rPr>
              <a:t>ajuste</a:t>
            </a:r>
            <a:endParaRPr sz="700">
              <a:latin typeface="Montserrat"/>
              <a:cs typeface="Montserrat"/>
            </a:endParaRPr>
          </a:p>
          <a:p>
            <a:pPr marL="241300">
              <a:lnSpc>
                <a:spcPct val="100000"/>
              </a:lnSpc>
              <a:spcBef>
                <a:spcPts val="60"/>
              </a:spcBef>
            </a:pPr>
            <a:r>
              <a:rPr sz="700" dirty="0">
                <a:solidFill>
                  <a:srgbClr val="221F1F"/>
                </a:solidFill>
                <a:latin typeface="Montserrat"/>
                <a:cs typeface="Montserrat"/>
              </a:rPr>
              <a:t>automático</a:t>
            </a:r>
            <a:r>
              <a:rPr sz="700" spc="125"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brillo</a:t>
            </a:r>
            <a:r>
              <a:rPr sz="700" spc="120" dirty="0">
                <a:solidFill>
                  <a:srgbClr val="221F1F"/>
                </a:solidFill>
                <a:latin typeface="Montserrat"/>
                <a:cs typeface="Montserrat"/>
              </a:rPr>
              <a:t> </a:t>
            </a:r>
            <a:r>
              <a:rPr sz="700" dirty="0">
                <a:solidFill>
                  <a:srgbClr val="221F1F"/>
                </a:solidFill>
                <a:latin typeface="Montserrat"/>
                <a:cs typeface="Montserrat"/>
              </a:rPr>
              <a:t>y</a:t>
            </a:r>
            <a:r>
              <a:rPr sz="700" spc="114" dirty="0">
                <a:solidFill>
                  <a:srgbClr val="221F1F"/>
                </a:solidFill>
                <a:latin typeface="Montserrat"/>
                <a:cs typeface="Montserrat"/>
              </a:rPr>
              <a:t> </a:t>
            </a:r>
            <a:r>
              <a:rPr sz="700" dirty="0">
                <a:solidFill>
                  <a:srgbClr val="221F1F"/>
                </a:solidFill>
                <a:latin typeface="Montserrat"/>
                <a:cs typeface="Montserrat"/>
              </a:rPr>
              <a:t>el</a:t>
            </a:r>
            <a:r>
              <a:rPr sz="700" spc="130" dirty="0">
                <a:solidFill>
                  <a:srgbClr val="221F1F"/>
                </a:solidFill>
                <a:latin typeface="Montserrat"/>
                <a:cs typeface="Montserrat"/>
              </a:rPr>
              <a:t> </a:t>
            </a:r>
            <a:r>
              <a:rPr sz="700" dirty="0">
                <a:solidFill>
                  <a:srgbClr val="221F1F"/>
                </a:solidFill>
                <a:latin typeface="Montserrat"/>
                <a:cs typeface="Montserrat"/>
              </a:rPr>
              <a:t>cambio</a:t>
            </a:r>
            <a:r>
              <a:rPr sz="700" spc="130" dirty="0">
                <a:solidFill>
                  <a:srgbClr val="221F1F"/>
                </a:solidFill>
                <a:latin typeface="Montserrat"/>
                <a:cs typeface="Montserrat"/>
              </a:rPr>
              <a:t> </a:t>
            </a:r>
            <a:r>
              <a:rPr sz="700" dirty="0">
                <a:solidFill>
                  <a:srgbClr val="221F1F"/>
                </a:solidFill>
                <a:latin typeface="Montserrat"/>
                <a:cs typeface="Montserrat"/>
              </a:rPr>
              <a:t>entre</a:t>
            </a:r>
            <a:r>
              <a:rPr sz="700" spc="135" dirty="0">
                <a:solidFill>
                  <a:srgbClr val="221F1F"/>
                </a:solidFill>
                <a:latin typeface="Montserrat"/>
                <a:cs typeface="Montserrat"/>
              </a:rPr>
              <a:t> </a:t>
            </a:r>
            <a:r>
              <a:rPr sz="700" spc="-25" dirty="0">
                <a:solidFill>
                  <a:srgbClr val="221F1F"/>
                </a:solidFill>
                <a:latin typeface="Montserrat"/>
                <a:cs typeface="Montserrat"/>
              </a:rPr>
              <a:t>los</a:t>
            </a:r>
            <a:endParaRPr sz="700">
              <a:latin typeface="Montserrat"/>
              <a:cs typeface="Montserrat"/>
            </a:endParaRPr>
          </a:p>
          <a:p>
            <a:pPr marL="241300">
              <a:lnSpc>
                <a:spcPct val="100000"/>
              </a:lnSpc>
              <a:spcBef>
                <a:spcPts val="60"/>
              </a:spcBef>
            </a:pPr>
            <a:r>
              <a:rPr sz="700" dirty="0">
                <a:solidFill>
                  <a:srgbClr val="221F1F"/>
                </a:solidFill>
                <a:latin typeface="Montserrat"/>
                <a:cs typeface="Montserrat"/>
              </a:rPr>
              <a:t>modos</a:t>
            </a:r>
            <a:r>
              <a:rPr sz="700" spc="-10" dirty="0">
                <a:solidFill>
                  <a:srgbClr val="221F1F"/>
                </a:solidFill>
                <a:latin typeface="Montserrat"/>
                <a:cs typeface="Montserrat"/>
              </a:rPr>
              <a:t> </a:t>
            </a:r>
            <a:r>
              <a:rPr sz="700" dirty="0">
                <a:solidFill>
                  <a:srgbClr val="221F1F"/>
                </a:solidFill>
                <a:latin typeface="Montserrat"/>
                <a:cs typeface="Montserrat"/>
              </a:rPr>
              <a:t>día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noche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dirty="0">
                <a:solidFill>
                  <a:srgbClr val="221F1F"/>
                </a:solidFill>
                <a:latin typeface="Montserrat"/>
                <a:cs typeface="Montserrat"/>
              </a:rPr>
              <a:t>esta</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modo</a:t>
            </a:r>
            <a:r>
              <a:rPr sz="700" spc="-10" dirty="0">
                <a:solidFill>
                  <a:srgbClr val="221F1F"/>
                </a:solidFill>
                <a:latin typeface="Montserrat"/>
                <a:cs typeface="Montserrat"/>
              </a:rPr>
              <a:t> </a:t>
            </a:r>
            <a:r>
              <a:rPr sz="700" spc="-20" dirty="0">
                <a:solidFill>
                  <a:srgbClr val="221F1F"/>
                </a:solidFill>
                <a:latin typeface="Montserrat"/>
                <a:cs typeface="Montserrat"/>
              </a:rPr>
              <a:t>AUTO.</a:t>
            </a:r>
            <a:endParaRPr sz="700">
              <a:latin typeface="Montserrat"/>
              <a:cs typeface="Montserrat"/>
            </a:endParaRPr>
          </a:p>
          <a:p>
            <a:pPr marL="241300" marR="6350" indent="-228600">
              <a:lnSpc>
                <a:spcPct val="107100"/>
              </a:lnSpc>
              <a:buAutoNum type="arabicPeriod" startAt="6"/>
              <a:tabLst>
                <a:tab pos="240665" algn="l"/>
                <a:tab pos="241300" algn="l"/>
              </a:tabLst>
            </a:pPr>
            <a:r>
              <a:rPr sz="700" dirty="0">
                <a:solidFill>
                  <a:srgbClr val="221F1F"/>
                </a:solidFill>
                <a:latin typeface="Montserrat"/>
                <a:cs typeface="Montserrat"/>
              </a:rPr>
              <a:t>Advertencias</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mensajes</a:t>
            </a:r>
            <a:r>
              <a:rPr sz="700" spc="145" dirty="0">
                <a:solidFill>
                  <a:srgbClr val="221F1F"/>
                </a:solidFill>
                <a:latin typeface="Montserrat"/>
                <a:cs typeface="Montserrat"/>
              </a:rPr>
              <a:t> </a:t>
            </a:r>
            <a:r>
              <a:rPr sz="700" dirty="0">
                <a:solidFill>
                  <a:srgbClr val="221F1F"/>
                </a:solidFill>
                <a:latin typeface="Montserrat"/>
                <a:cs typeface="Montserrat"/>
              </a:rPr>
              <a:t>fáciles</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spc="-10" dirty="0">
                <a:solidFill>
                  <a:srgbClr val="221F1F"/>
                </a:solidFill>
                <a:latin typeface="Montserrat"/>
                <a:cs typeface="Montserrat"/>
              </a:rPr>
              <a:t>efectivos</a:t>
            </a:r>
            <a:r>
              <a:rPr sz="700" spc="500" dirty="0">
                <a:solidFill>
                  <a:srgbClr val="221F1F"/>
                </a:solidFill>
                <a:latin typeface="Montserrat"/>
                <a:cs typeface="Montserrat"/>
              </a:rPr>
              <a:t> </a:t>
            </a:r>
            <a:r>
              <a:rPr sz="700" dirty="0">
                <a:solidFill>
                  <a:srgbClr val="221F1F"/>
                </a:solidFill>
                <a:latin typeface="Montserrat"/>
                <a:cs typeface="Montserrat"/>
              </a:rPr>
              <a:t>en el</a:t>
            </a:r>
            <a:r>
              <a:rPr sz="700" spc="-15"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241300" marR="6350" indent="-228600">
              <a:lnSpc>
                <a:spcPct val="107100"/>
              </a:lnSpc>
              <a:buAutoNum type="arabicPeriod" startAt="6"/>
              <a:tabLst>
                <a:tab pos="240665" algn="l"/>
                <a:tab pos="241300" algn="l"/>
              </a:tabLst>
            </a:pP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diseño,</a:t>
            </a:r>
            <a:r>
              <a:rPr sz="700" spc="4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tamaño</a:t>
            </a:r>
            <a:r>
              <a:rPr sz="700" spc="4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fuente,</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spc="-10" dirty="0">
                <a:solidFill>
                  <a:srgbClr val="221F1F"/>
                </a:solidFill>
                <a:latin typeface="Montserrat"/>
                <a:cs typeface="Montserrat"/>
              </a:rPr>
              <a:t>colores</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210" dirty="0">
                <a:solidFill>
                  <a:srgbClr val="221F1F"/>
                </a:solidFill>
                <a:latin typeface="Montserrat"/>
                <a:cs typeface="Montserrat"/>
              </a:rPr>
              <a:t> </a:t>
            </a:r>
            <a:r>
              <a:rPr sz="700" dirty="0">
                <a:solidFill>
                  <a:srgbClr val="221F1F"/>
                </a:solidFill>
                <a:latin typeface="Montserrat"/>
                <a:cs typeface="Montserrat"/>
              </a:rPr>
              <a:t>temas</a:t>
            </a:r>
            <a:r>
              <a:rPr sz="700" spc="215" dirty="0">
                <a:solidFill>
                  <a:srgbClr val="221F1F"/>
                </a:solidFill>
                <a:latin typeface="Montserrat"/>
                <a:cs typeface="Montserrat"/>
              </a:rPr>
              <a:t> </a:t>
            </a:r>
            <a:r>
              <a:rPr sz="700" dirty="0">
                <a:solidFill>
                  <a:srgbClr val="221F1F"/>
                </a:solidFill>
                <a:latin typeface="Montserrat"/>
                <a:cs typeface="Montserrat"/>
              </a:rPr>
              <a:t>permiten</a:t>
            </a:r>
            <a:r>
              <a:rPr sz="700" spc="220" dirty="0">
                <a:solidFill>
                  <a:srgbClr val="221F1F"/>
                </a:solidFill>
                <a:latin typeface="Montserrat"/>
                <a:cs typeface="Montserrat"/>
              </a:rPr>
              <a:t> </a:t>
            </a:r>
            <a:r>
              <a:rPr sz="700" dirty="0">
                <a:solidFill>
                  <a:srgbClr val="221F1F"/>
                </a:solidFill>
                <a:latin typeface="Montserrat"/>
                <a:cs typeface="Montserrat"/>
              </a:rPr>
              <a:t>un</a:t>
            </a:r>
            <a:r>
              <a:rPr sz="700" spc="215" dirty="0">
                <a:solidFill>
                  <a:srgbClr val="221F1F"/>
                </a:solidFill>
                <a:latin typeface="Montserrat"/>
                <a:cs typeface="Montserrat"/>
              </a:rPr>
              <a:t> </a:t>
            </a:r>
            <a:r>
              <a:rPr sz="700" dirty="0">
                <a:solidFill>
                  <a:srgbClr val="221F1F"/>
                </a:solidFill>
                <a:latin typeface="Montserrat"/>
                <a:cs typeface="Montserrat"/>
              </a:rPr>
              <a:t>acceso</a:t>
            </a:r>
            <a:r>
              <a:rPr sz="700" spc="204" dirty="0">
                <a:solidFill>
                  <a:srgbClr val="221F1F"/>
                </a:solidFill>
                <a:latin typeface="Montserrat"/>
                <a:cs typeface="Montserrat"/>
              </a:rPr>
              <a:t> </a:t>
            </a:r>
            <a:r>
              <a:rPr sz="700" dirty="0">
                <a:solidFill>
                  <a:srgbClr val="221F1F"/>
                </a:solidFill>
                <a:latin typeface="Montserrat"/>
                <a:cs typeface="Montserrat"/>
              </a:rPr>
              <a:t>rápido</a:t>
            </a:r>
            <a:r>
              <a:rPr sz="700" spc="220" dirty="0">
                <a:solidFill>
                  <a:srgbClr val="221F1F"/>
                </a:solidFill>
                <a:latin typeface="Montserrat"/>
                <a:cs typeface="Montserrat"/>
              </a:rPr>
              <a:t> </a:t>
            </a:r>
            <a:r>
              <a:rPr sz="700" spc="-50" dirty="0">
                <a:solidFill>
                  <a:srgbClr val="221F1F"/>
                </a:solidFill>
                <a:latin typeface="Montserrat"/>
                <a:cs typeface="Montserrat"/>
              </a:rPr>
              <a:t>y</a:t>
            </a:r>
            <a:endParaRPr sz="700">
              <a:latin typeface="Montserrat"/>
              <a:cs typeface="Montserrat"/>
            </a:endParaRPr>
          </a:p>
          <a:p>
            <a:pPr marL="241300">
              <a:lnSpc>
                <a:spcPct val="100000"/>
              </a:lnSpc>
              <a:spcBef>
                <a:spcPts val="65"/>
              </a:spcBef>
            </a:pPr>
            <a:r>
              <a:rPr sz="700" dirty="0">
                <a:solidFill>
                  <a:srgbClr val="221F1F"/>
                </a:solidFill>
                <a:latin typeface="Montserrat"/>
                <a:cs typeface="Montserrat"/>
              </a:rPr>
              <a:t>sencillo</a:t>
            </a:r>
            <a:r>
              <a:rPr sz="700" spc="-15"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información.</a:t>
            </a:r>
            <a:endParaRPr sz="700">
              <a:latin typeface="Montserrat"/>
              <a:cs typeface="Montserrat"/>
            </a:endParaRPr>
          </a:p>
        </p:txBody>
      </p:sp>
      <p:pic>
        <p:nvPicPr>
          <p:cNvPr id="5" name="object 5"/>
          <p:cNvPicPr/>
          <p:nvPr/>
        </p:nvPicPr>
        <p:blipFill>
          <a:blip r:embed="rId2" cstate="print"/>
          <a:stretch>
            <a:fillRect/>
          </a:stretch>
        </p:blipFill>
        <p:spPr>
          <a:xfrm>
            <a:off x="2989452" y="514286"/>
            <a:ext cx="1925447" cy="29523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9806"/>
            <a:ext cx="2258060" cy="3030220"/>
          </a:xfrm>
          <a:prstGeom prst="rect">
            <a:avLst/>
          </a:prstGeom>
        </p:spPr>
        <p:txBody>
          <a:bodyPr vert="horz" wrap="square" lIns="0" tIns="12065" rIns="0" bIns="0" rtlCol="0">
            <a:spAutoFit/>
          </a:bodyPr>
          <a:lstStyle/>
          <a:p>
            <a:pPr marL="21590" algn="just">
              <a:lnSpc>
                <a:spcPct val="100000"/>
              </a:lnSpc>
              <a:spcBef>
                <a:spcPts val="95"/>
              </a:spcBef>
            </a:pPr>
            <a:r>
              <a:rPr sz="700" dirty="0">
                <a:latin typeface="Montserrat"/>
                <a:cs typeface="Montserrat"/>
              </a:rPr>
              <a:t>El</a:t>
            </a:r>
            <a:r>
              <a:rPr sz="700" spc="105" dirty="0">
                <a:latin typeface="Montserrat"/>
                <a:cs typeface="Montserrat"/>
              </a:rPr>
              <a:t> </a:t>
            </a:r>
            <a:r>
              <a:rPr sz="700" dirty="0">
                <a:latin typeface="Montserrat"/>
                <a:cs typeface="Montserrat"/>
              </a:rPr>
              <a:t>tablero</a:t>
            </a:r>
            <a:r>
              <a:rPr sz="700" spc="110" dirty="0">
                <a:latin typeface="Montserrat"/>
                <a:cs typeface="Montserrat"/>
              </a:rPr>
              <a:t> </a:t>
            </a:r>
            <a:r>
              <a:rPr sz="700" dirty="0">
                <a:latin typeface="Montserrat"/>
                <a:cs typeface="Montserrat"/>
              </a:rPr>
              <a:t>se</a:t>
            </a:r>
            <a:r>
              <a:rPr sz="700" spc="114" dirty="0">
                <a:latin typeface="Montserrat"/>
                <a:cs typeface="Montserrat"/>
              </a:rPr>
              <a:t> </a:t>
            </a:r>
            <a:r>
              <a:rPr sz="700" dirty="0">
                <a:latin typeface="Montserrat"/>
                <a:cs typeface="Montserrat"/>
              </a:rPr>
              <a:t>enciende</a:t>
            </a:r>
            <a:r>
              <a:rPr sz="700" spc="120" dirty="0">
                <a:latin typeface="Montserrat"/>
                <a:cs typeface="Montserrat"/>
              </a:rPr>
              <a:t> </a:t>
            </a:r>
            <a:r>
              <a:rPr sz="700" dirty="0">
                <a:latin typeface="Montserrat"/>
                <a:cs typeface="Montserrat"/>
              </a:rPr>
              <a:t>cuando</a:t>
            </a:r>
            <a:r>
              <a:rPr sz="700" spc="105"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interruptor</a:t>
            </a:r>
            <a:r>
              <a:rPr sz="700" spc="114" dirty="0">
                <a:latin typeface="Montserrat"/>
                <a:cs typeface="Montserrat"/>
              </a:rPr>
              <a:t> </a:t>
            </a:r>
            <a:r>
              <a:rPr sz="700" spc="-25" dirty="0">
                <a:latin typeface="Montserrat"/>
                <a:cs typeface="Montserrat"/>
              </a:rPr>
              <a:t>de</a:t>
            </a:r>
            <a:endParaRPr sz="700">
              <a:latin typeface="Montserrat"/>
              <a:cs typeface="Montserrat"/>
            </a:endParaRPr>
          </a:p>
          <a:p>
            <a:pPr marL="21590" algn="just">
              <a:lnSpc>
                <a:spcPct val="100000"/>
              </a:lnSpc>
              <a:spcBef>
                <a:spcPts val="5"/>
              </a:spcBef>
            </a:pPr>
            <a:r>
              <a:rPr sz="700" dirty="0">
                <a:latin typeface="Montserrat"/>
                <a:cs typeface="Montserrat"/>
              </a:rPr>
              <a:t>encendido</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encuentra</a:t>
            </a:r>
            <a:r>
              <a:rPr sz="700" spc="-5" dirty="0">
                <a:latin typeface="Montserrat"/>
                <a:cs typeface="Montserrat"/>
              </a:rPr>
              <a:t> </a:t>
            </a:r>
            <a:r>
              <a:rPr sz="700" dirty="0">
                <a:latin typeface="Montserrat"/>
                <a:cs typeface="Montserrat"/>
              </a:rPr>
              <a:t>a</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posición</a:t>
            </a:r>
            <a:r>
              <a:rPr sz="700" spc="-10" dirty="0">
                <a:latin typeface="Montserrat"/>
                <a:cs typeface="Montserrat"/>
              </a:rPr>
              <a:t> </a:t>
            </a:r>
            <a:r>
              <a:rPr sz="700" spc="-25" dirty="0">
                <a:latin typeface="Montserrat"/>
                <a:cs typeface="Montserrat"/>
              </a:rPr>
              <a:t>ON.</a:t>
            </a:r>
            <a:endParaRPr sz="700">
              <a:latin typeface="Montserrat"/>
              <a:cs typeface="Montserrat"/>
            </a:endParaRPr>
          </a:p>
          <a:p>
            <a:pPr marL="21590" marR="6350" algn="just">
              <a:lnSpc>
                <a:spcPct val="100000"/>
              </a:lnSpc>
              <a:spcBef>
                <a:spcPts val="490"/>
              </a:spcBef>
            </a:pPr>
            <a:r>
              <a:rPr sz="700" dirty="0">
                <a:latin typeface="Montserrat"/>
                <a:cs typeface="Montserrat"/>
              </a:rPr>
              <a:t>Todos</a:t>
            </a:r>
            <a:r>
              <a:rPr sz="700" spc="320" dirty="0">
                <a:latin typeface="Montserrat"/>
                <a:cs typeface="Montserrat"/>
              </a:rPr>
              <a:t> </a:t>
            </a:r>
            <a:r>
              <a:rPr sz="700" dirty="0">
                <a:latin typeface="Montserrat"/>
                <a:cs typeface="Montserrat"/>
              </a:rPr>
              <a:t>los</a:t>
            </a:r>
            <a:r>
              <a:rPr sz="700" spc="325" dirty="0">
                <a:latin typeface="Montserrat"/>
                <a:cs typeface="Montserrat"/>
              </a:rPr>
              <a:t> </a:t>
            </a:r>
            <a:r>
              <a:rPr sz="700" dirty="0">
                <a:latin typeface="Montserrat"/>
                <a:cs typeface="Montserrat"/>
              </a:rPr>
              <a:t>indicadores</a:t>
            </a:r>
            <a:r>
              <a:rPr sz="700" spc="330" dirty="0">
                <a:latin typeface="Montserrat"/>
                <a:cs typeface="Montserrat"/>
              </a:rPr>
              <a:t> </a:t>
            </a:r>
            <a:r>
              <a:rPr sz="700" dirty="0">
                <a:latin typeface="Montserrat"/>
                <a:cs typeface="Montserrat"/>
              </a:rPr>
              <a:t>se</a:t>
            </a:r>
            <a:r>
              <a:rPr sz="700" spc="320" dirty="0">
                <a:latin typeface="Montserrat"/>
                <a:cs typeface="Montserrat"/>
              </a:rPr>
              <a:t> </a:t>
            </a:r>
            <a:r>
              <a:rPr sz="700" dirty="0">
                <a:latin typeface="Montserrat"/>
                <a:cs typeface="Montserrat"/>
              </a:rPr>
              <a:t>iluminan</a:t>
            </a:r>
            <a:r>
              <a:rPr sz="700" spc="330" dirty="0">
                <a:latin typeface="Montserrat"/>
                <a:cs typeface="Montserrat"/>
              </a:rPr>
              <a:t> </a:t>
            </a:r>
            <a:r>
              <a:rPr sz="700" dirty="0">
                <a:latin typeface="Montserrat"/>
                <a:cs typeface="Montserrat"/>
              </a:rPr>
              <a:t>durante</a:t>
            </a:r>
            <a:r>
              <a:rPr sz="700" spc="330" dirty="0">
                <a:latin typeface="Montserrat"/>
                <a:cs typeface="Montserrat"/>
              </a:rPr>
              <a:t> </a:t>
            </a:r>
            <a:r>
              <a:rPr sz="700" spc="-50" dirty="0">
                <a:latin typeface="Montserrat"/>
                <a:cs typeface="Montserrat"/>
              </a:rPr>
              <a:t>2</a:t>
            </a:r>
            <a:r>
              <a:rPr sz="700" spc="500" dirty="0">
                <a:latin typeface="Montserrat"/>
                <a:cs typeface="Montserrat"/>
              </a:rPr>
              <a:t> </a:t>
            </a:r>
            <a:r>
              <a:rPr sz="700" dirty="0">
                <a:latin typeface="Montserrat"/>
                <a:cs typeface="Montserrat"/>
              </a:rPr>
              <a:t>segundos</a:t>
            </a:r>
            <a:r>
              <a:rPr sz="700" spc="110" dirty="0">
                <a:latin typeface="Montserrat"/>
                <a:cs typeface="Montserrat"/>
              </a:rPr>
              <a:t> </a:t>
            </a:r>
            <a:r>
              <a:rPr sz="700" dirty="0">
                <a:latin typeface="Montserrat"/>
                <a:cs typeface="Montserrat"/>
              </a:rPr>
              <a:t>aproximadamente</a:t>
            </a:r>
            <a:r>
              <a:rPr sz="700" spc="110" dirty="0">
                <a:latin typeface="Montserrat"/>
                <a:cs typeface="Montserrat"/>
              </a:rPr>
              <a:t> </a:t>
            </a:r>
            <a:r>
              <a:rPr sz="700" dirty="0">
                <a:latin typeface="Montserrat"/>
                <a:cs typeface="Montserrat"/>
              </a:rPr>
              <a:t>mientras</a:t>
            </a:r>
            <a:r>
              <a:rPr sz="700" spc="105" dirty="0">
                <a:latin typeface="Montserrat"/>
                <a:cs typeface="Montserrat"/>
              </a:rPr>
              <a:t> </a:t>
            </a:r>
            <a:r>
              <a:rPr sz="700" dirty="0">
                <a:latin typeface="Montserrat"/>
                <a:cs typeface="Montserrat"/>
              </a:rPr>
              <a:t>se</a:t>
            </a:r>
            <a:r>
              <a:rPr sz="700" spc="105"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chequeo</a:t>
            </a:r>
            <a:r>
              <a:rPr sz="700" spc="10" dirty="0">
                <a:latin typeface="Montserrat"/>
                <a:cs typeface="Montserrat"/>
              </a:rPr>
              <a:t> </a:t>
            </a:r>
            <a:r>
              <a:rPr sz="700" spc="-10" dirty="0">
                <a:latin typeface="Montserrat"/>
                <a:cs typeface="Montserrat"/>
              </a:rPr>
              <a:t>inicial.</a:t>
            </a:r>
            <a:endParaRPr sz="700">
              <a:latin typeface="Montserrat"/>
              <a:cs typeface="Montserrat"/>
            </a:endParaRPr>
          </a:p>
          <a:p>
            <a:pPr marL="21590">
              <a:lnSpc>
                <a:spcPct val="100000"/>
              </a:lnSpc>
              <a:spcBef>
                <a:spcPts val="500"/>
              </a:spcBef>
            </a:pPr>
            <a:r>
              <a:rPr sz="800" b="1" dirty="0">
                <a:latin typeface="Montserrat"/>
                <a:cs typeface="Montserrat"/>
              </a:rPr>
              <a:t>INDICADORES</a:t>
            </a:r>
            <a:r>
              <a:rPr sz="800" b="1" spc="-20" dirty="0">
                <a:latin typeface="Montserrat"/>
                <a:cs typeface="Montserrat"/>
              </a:rPr>
              <a:t> </a:t>
            </a:r>
            <a:r>
              <a:rPr sz="800" b="1" dirty="0">
                <a:latin typeface="Montserrat"/>
                <a:cs typeface="Montserrat"/>
              </a:rPr>
              <a:t>EN</a:t>
            </a:r>
            <a:r>
              <a:rPr sz="800" b="1" spc="-25" dirty="0">
                <a:latin typeface="Montserrat"/>
                <a:cs typeface="Montserrat"/>
              </a:rPr>
              <a:t> </a:t>
            </a:r>
            <a:r>
              <a:rPr sz="800" b="1" spc="-10" dirty="0">
                <a:latin typeface="Montserrat"/>
                <a:cs typeface="Montserrat"/>
              </a:rPr>
              <a:t>TABLERO</a:t>
            </a:r>
            <a:endParaRPr sz="800">
              <a:latin typeface="Montserrat"/>
              <a:cs typeface="Montserrat"/>
            </a:endParaRPr>
          </a:p>
          <a:p>
            <a:pPr marL="154305" indent="-133350">
              <a:lnSpc>
                <a:spcPct val="100000"/>
              </a:lnSpc>
              <a:spcBef>
                <a:spcPts val="505"/>
              </a:spcBef>
              <a:buAutoNum type="alphaUcPeriod"/>
              <a:tabLst>
                <a:tab pos="154940" algn="l"/>
              </a:tabLst>
            </a:pPr>
            <a:r>
              <a:rPr sz="800" b="1" dirty="0">
                <a:latin typeface="Montserrat"/>
                <a:cs typeface="Montserrat"/>
              </a:rPr>
              <a:t>INDICADOR</a:t>
            </a:r>
            <a:r>
              <a:rPr sz="800" b="1" spc="-20"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RPM</a:t>
            </a:r>
            <a:r>
              <a:rPr sz="800" b="1" spc="-30" dirty="0">
                <a:latin typeface="Montserrat"/>
                <a:cs typeface="Montserrat"/>
              </a:rPr>
              <a:t> </a:t>
            </a:r>
            <a:r>
              <a:rPr sz="800" b="1" dirty="0">
                <a:latin typeface="Montserrat"/>
                <a:cs typeface="Montserrat"/>
              </a:rPr>
              <a:t>DE</a:t>
            </a:r>
            <a:r>
              <a:rPr sz="800" b="1" spc="-30" dirty="0">
                <a:latin typeface="Montserrat"/>
                <a:cs typeface="Montserrat"/>
              </a:rPr>
              <a:t> </a:t>
            </a:r>
            <a:r>
              <a:rPr sz="800" b="1" spc="-10" dirty="0">
                <a:latin typeface="Montserrat"/>
                <a:cs typeface="Montserrat"/>
              </a:rPr>
              <a:t>CAMBIO:</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290" dirty="0">
                <a:latin typeface="Montserrat"/>
                <a:cs typeface="Montserrat"/>
              </a:rPr>
              <a:t>  </a:t>
            </a:r>
            <a:r>
              <a:rPr sz="700" dirty="0">
                <a:latin typeface="Montserrat"/>
                <a:cs typeface="Montserrat"/>
              </a:rPr>
              <a:t>varia</a:t>
            </a:r>
            <a:r>
              <a:rPr sz="700" spc="295" dirty="0">
                <a:latin typeface="Montserrat"/>
                <a:cs typeface="Montserrat"/>
              </a:rPr>
              <a:t>  </a:t>
            </a:r>
            <a:r>
              <a:rPr sz="700" dirty="0">
                <a:latin typeface="Montserrat"/>
                <a:cs typeface="Montserrat"/>
              </a:rPr>
              <a:t>según</a:t>
            </a:r>
            <a:r>
              <a:rPr sz="700" spc="295" dirty="0">
                <a:latin typeface="Montserrat"/>
                <a:cs typeface="Montserrat"/>
              </a:rPr>
              <a:t>  </a:t>
            </a:r>
            <a:r>
              <a:rPr sz="700" dirty="0">
                <a:latin typeface="Montserrat"/>
                <a:cs typeface="Montserrat"/>
              </a:rPr>
              <a:t>el</a:t>
            </a:r>
            <a:r>
              <a:rPr sz="700" spc="290" dirty="0">
                <a:latin typeface="Montserrat"/>
                <a:cs typeface="Montserrat"/>
              </a:rPr>
              <a:t>  </a:t>
            </a:r>
            <a:r>
              <a:rPr sz="700" dirty="0">
                <a:latin typeface="Montserrat"/>
                <a:cs typeface="Montserrat"/>
              </a:rPr>
              <a:t>modo</a:t>
            </a:r>
            <a:r>
              <a:rPr sz="700" spc="295" dirty="0">
                <a:latin typeface="Montserrat"/>
                <a:cs typeface="Montserrat"/>
              </a:rPr>
              <a:t>  </a:t>
            </a:r>
            <a:r>
              <a:rPr sz="700" dirty="0">
                <a:latin typeface="Montserrat"/>
                <a:cs typeface="Montserrat"/>
              </a:rPr>
              <a:t>de</a:t>
            </a:r>
            <a:r>
              <a:rPr sz="700" spc="29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seleccionado.</a:t>
            </a:r>
            <a:r>
              <a:rPr sz="700" spc="390" dirty="0">
                <a:latin typeface="Montserrat"/>
                <a:cs typeface="Montserrat"/>
              </a:rPr>
              <a:t> </a:t>
            </a:r>
            <a:r>
              <a:rPr sz="700" dirty="0">
                <a:latin typeface="Montserrat"/>
                <a:cs typeface="Montserrat"/>
              </a:rPr>
              <a:t>En</a:t>
            </a:r>
            <a:r>
              <a:rPr sz="700" spc="400" dirty="0">
                <a:latin typeface="Montserrat"/>
                <a:cs typeface="Montserrat"/>
              </a:rPr>
              <a:t> </a:t>
            </a:r>
            <a:r>
              <a:rPr sz="700" dirty="0">
                <a:latin typeface="Montserrat"/>
                <a:cs typeface="Montserrat"/>
              </a:rPr>
              <a:t>el</a:t>
            </a:r>
            <a:r>
              <a:rPr sz="700" spc="400" dirty="0">
                <a:latin typeface="Montserrat"/>
                <a:cs typeface="Montserrat"/>
              </a:rPr>
              <a:t> </a:t>
            </a:r>
            <a:r>
              <a:rPr sz="700" dirty="0">
                <a:latin typeface="Montserrat"/>
                <a:cs typeface="Montserrat"/>
              </a:rPr>
              <a:t>modo</a:t>
            </a:r>
            <a:r>
              <a:rPr sz="700" spc="400" dirty="0">
                <a:latin typeface="Montserrat"/>
                <a:cs typeface="Montserrat"/>
              </a:rPr>
              <a:t> </a:t>
            </a:r>
            <a:r>
              <a:rPr sz="700" dirty="0">
                <a:latin typeface="Montserrat"/>
                <a:cs typeface="Montserrat"/>
              </a:rPr>
              <a:t>Urban</a:t>
            </a:r>
            <a:r>
              <a:rPr sz="700" spc="39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Rain,</a:t>
            </a:r>
            <a:r>
              <a:rPr sz="700" spc="4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85" dirty="0">
                <a:latin typeface="Montserrat"/>
                <a:cs typeface="Montserrat"/>
              </a:rPr>
              <a:t> </a:t>
            </a:r>
            <a:r>
              <a:rPr sz="700" dirty="0">
                <a:latin typeface="Montserrat"/>
                <a:cs typeface="Montserrat"/>
              </a:rPr>
              <a:t>titila</a:t>
            </a:r>
            <a:r>
              <a:rPr sz="700" spc="75" dirty="0">
                <a:latin typeface="Montserrat"/>
                <a:cs typeface="Montserrat"/>
              </a:rPr>
              <a:t> </a:t>
            </a:r>
            <a:r>
              <a:rPr sz="700" dirty="0">
                <a:latin typeface="Montserrat"/>
                <a:cs typeface="Montserrat"/>
              </a:rPr>
              <a:t>lentamente</a:t>
            </a:r>
            <a:r>
              <a:rPr sz="700" spc="95" dirty="0">
                <a:latin typeface="Montserrat"/>
                <a:cs typeface="Montserrat"/>
              </a:rPr>
              <a:t> </a:t>
            </a:r>
            <a:r>
              <a:rPr sz="700" dirty="0">
                <a:latin typeface="Montserrat"/>
                <a:cs typeface="Montserrat"/>
              </a:rPr>
              <a:t>cuando</a:t>
            </a:r>
            <a:r>
              <a:rPr sz="700" spc="80" dirty="0">
                <a:latin typeface="Montserrat"/>
                <a:cs typeface="Montserrat"/>
              </a:rPr>
              <a:t> </a:t>
            </a:r>
            <a:r>
              <a:rPr sz="700" dirty="0">
                <a:latin typeface="Montserrat"/>
                <a:cs typeface="Montserrat"/>
              </a:rPr>
              <a:t>el</a:t>
            </a:r>
            <a:r>
              <a:rPr sz="700" spc="95" dirty="0">
                <a:latin typeface="Montserrat"/>
                <a:cs typeface="Montserrat"/>
              </a:rPr>
              <a:t> </a:t>
            </a:r>
            <a:r>
              <a:rPr sz="700" spc="-10" dirty="0">
                <a:latin typeface="Montserrat"/>
                <a:cs typeface="Montserrat"/>
              </a:rPr>
              <a:t>acelerador</a:t>
            </a:r>
            <a:r>
              <a:rPr sz="700" spc="500" dirty="0">
                <a:latin typeface="Montserrat"/>
                <a:cs typeface="Montserrat"/>
              </a:rPr>
              <a:t> </a:t>
            </a:r>
            <a:r>
              <a:rPr sz="700" dirty="0">
                <a:latin typeface="Montserrat"/>
                <a:cs typeface="Montserrat"/>
              </a:rPr>
              <a:t>está</a:t>
            </a:r>
            <a:r>
              <a:rPr sz="700" spc="35" dirty="0">
                <a:latin typeface="Montserrat"/>
                <a:cs typeface="Montserrat"/>
              </a:rPr>
              <a:t> </a:t>
            </a:r>
            <a:r>
              <a:rPr sz="700" dirty="0">
                <a:latin typeface="Montserrat"/>
                <a:cs typeface="Montserrat"/>
              </a:rPr>
              <a:t>abierto</a:t>
            </a:r>
            <a:r>
              <a:rPr sz="700" spc="40" dirty="0">
                <a:latin typeface="Montserrat"/>
                <a:cs typeface="Montserrat"/>
              </a:rPr>
              <a:t> </a:t>
            </a:r>
            <a:r>
              <a:rPr sz="700" dirty="0">
                <a:latin typeface="Montserrat"/>
                <a:cs typeface="Montserrat"/>
              </a:rPr>
              <a:t>por</a:t>
            </a:r>
            <a:r>
              <a:rPr sz="700" spc="35" dirty="0">
                <a:latin typeface="Montserrat"/>
                <a:cs typeface="Montserrat"/>
              </a:rPr>
              <a:t> </a:t>
            </a:r>
            <a:r>
              <a:rPr sz="700" dirty="0">
                <a:latin typeface="Montserrat"/>
                <a:cs typeface="Montserrat"/>
              </a:rPr>
              <a:t>debajo</a:t>
            </a:r>
            <a:r>
              <a:rPr sz="700" spc="40" dirty="0">
                <a:latin typeface="Montserrat"/>
                <a:cs typeface="Montserrat"/>
              </a:rPr>
              <a:t> </a:t>
            </a:r>
            <a:r>
              <a:rPr sz="700" dirty="0">
                <a:latin typeface="Montserrat"/>
                <a:cs typeface="Montserrat"/>
              </a:rPr>
              <a:t>del</a:t>
            </a:r>
            <a:r>
              <a:rPr sz="700" spc="30" dirty="0">
                <a:latin typeface="Montserrat"/>
                <a:cs typeface="Montserrat"/>
              </a:rPr>
              <a:t> </a:t>
            </a:r>
            <a:r>
              <a:rPr sz="700" dirty="0">
                <a:latin typeface="Montserrat"/>
                <a:cs typeface="Montserrat"/>
              </a:rPr>
              <a:t>25%</a:t>
            </a:r>
            <a:r>
              <a:rPr sz="700" spc="2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una</a:t>
            </a:r>
            <a:r>
              <a:rPr sz="700" spc="25" dirty="0">
                <a:latin typeface="Montserrat"/>
                <a:cs typeface="Montserrat"/>
              </a:rPr>
              <a:t> </a:t>
            </a:r>
            <a:r>
              <a:rPr sz="700" spc="-10" dirty="0">
                <a:latin typeface="Montserrat"/>
                <a:cs typeface="Montserrat"/>
              </a:rPr>
              <a:t>manera</a:t>
            </a:r>
            <a:r>
              <a:rPr sz="700" spc="500" dirty="0">
                <a:latin typeface="Montserrat"/>
                <a:cs typeface="Montserrat"/>
              </a:rPr>
              <a:t> </a:t>
            </a:r>
            <a:r>
              <a:rPr sz="700" dirty="0">
                <a:latin typeface="Montserrat"/>
                <a:cs typeface="Montserrat"/>
              </a:rPr>
              <a:t>más</a:t>
            </a:r>
            <a:r>
              <a:rPr sz="700" spc="-20" dirty="0">
                <a:latin typeface="Montserrat"/>
                <a:cs typeface="Montserrat"/>
              </a:rPr>
              <a:t> </a:t>
            </a:r>
            <a:r>
              <a:rPr sz="700" dirty="0">
                <a:latin typeface="Montserrat"/>
                <a:cs typeface="Montserrat"/>
              </a:rPr>
              <a:t>rápida cuando</a:t>
            </a:r>
            <a:r>
              <a:rPr sz="700" spc="10"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acelerador</a:t>
            </a:r>
            <a:r>
              <a:rPr sz="700" spc="385" dirty="0">
                <a:latin typeface="Montserrat"/>
                <a:cs typeface="Montserrat"/>
              </a:rPr>
              <a:t> </a:t>
            </a:r>
            <a:r>
              <a:rPr sz="700" dirty="0">
                <a:latin typeface="Montserrat"/>
                <a:cs typeface="Montserrat"/>
              </a:rPr>
              <a:t>está</a:t>
            </a:r>
            <a:r>
              <a:rPr sz="700" spc="395" dirty="0">
                <a:latin typeface="Montserrat"/>
                <a:cs typeface="Montserrat"/>
              </a:rPr>
              <a:t> </a:t>
            </a:r>
            <a:r>
              <a:rPr sz="700" dirty="0">
                <a:latin typeface="Montserrat"/>
                <a:cs typeface="Montserrat"/>
              </a:rPr>
              <a:t>entre</a:t>
            </a:r>
            <a:r>
              <a:rPr sz="700" spc="38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26%</a:t>
            </a:r>
            <a:r>
              <a:rPr sz="700" spc="390" dirty="0">
                <a:latin typeface="Montserrat"/>
                <a:cs typeface="Montserrat"/>
              </a:rPr>
              <a:t> </a:t>
            </a:r>
            <a:r>
              <a:rPr sz="700" dirty="0">
                <a:latin typeface="Montserrat"/>
                <a:cs typeface="Montserrat"/>
              </a:rPr>
              <a:t>y</a:t>
            </a:r>
            <a:r>
              <a:rPr sz="700" spc="390" dirty="0">
                <a:latin typeface="Montserrat"/>
                <a:cs typeface="Montserrat"/>
              </a:rPr>
              <a:t> </a:t>
            </a:r>
            <a:r>
              <a:rPr sz="700" dirty="0">
                <a:latin typeface="Montserrat"/>
                <a:cs typeface="Montserrat"/>
              </a:rPr>
              <a:t>el</a:t>
            </a:r>
            <a:r>
              <a:rPr sz="700" spc="395" dirty="0">
                <a:latin typeface="Montserrat"/>
                <a:cs typeface="Montserrat"/>
              </a:rPr>
              <a:t> </a:t>
            </a:r>
            <a:r>
              <a:rPr sz="700" dirty="0">
                <a:latin typeface="Montserrat"/>
                <a:cs typeface="Montserrat"/>
              </a:rPr>
              <a:t>55%,</a:t>
            </a:r>
            <a:r>
              <a:rPr sz="700" spc="405" dirty="0">
                <a:latin typeface="Montserrat"/>
                <a:cs typeface="Montserrat"/>
              </a:rPr>
              <a:t> </a:t>
            </a:r>
            <a:r>
              <a:rPr sz="700" dirty="0">
                <a:latin typeface="Montserrat"/>
                <a:cs typeface="Montserrat"/>
              </a:rPr>
              <a:t>para</a:t>
            </a:r>
            <a:r>
              <a:rPr sz="700" spc="400" dirty="0">
                <a:latin typeface="Montserrat"/>
                <a:cs typeface="Montserrat"/>
              </a:rPr>
              <a:t> </a:t>
            </a:r>
            <a:r>
              <a:rPr sz="700" dirty="0">
                <a:latin typeface="Montserrat"/>
                <a:cs typeface="Montserrat"/>
              </a:rPr>
              <a:t>un</a:t>
            </a:r>
            <a:r>
              <a:rPr sz="700" spc="395" dirty="0">
                <a:latin typeface="Montserrat"/>
                <a:cs typeface="Montserrat"/>
              </a:rPr>
              <a:t> </a:t>
            </a:r>
            <a:r>
              <a:rPr sz="700" dirty="0">
                <a:latin typeface="Montserrat"/>
                <a:cs typeface="Montserrat"/>
              </a:rPr>
              <a:t>mejor</a:t>
            </a:r>
            <a:r>
              <a:rPr sz="700" spc="390" dirty="0">
                <a:latin typeface="Montserrat"/>
                <a:cs typeface="Montserrat"/>
              </a:rPr>
              <a:t> </a:t>
            </a:r>
            <a:r>
              <a:rPr sz="700" dirty="0">
                <a:latin typeface="Montserrat"/>
                <a:cs typeface="Montserrat"/>
              </a:rPr>
              <a:t>consumo</a:t>
            </a:r>
            <a:r>
              <a:rPr sz="700" spc="409"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409" dirty="0">
                <a:latin typeface="Montserrat"/>
                <a:cs typeface="Montserrat"/>
              </a:rPr>
              <a:t> </a:t>
            </a:r>
            <a:r>
              <a:rPr sz="700" dirty="0">
                <a:latin typeface="Montserrat"/>
                <a:cs typeface="Montserrat"/>
              </a:rPr>
              <a:t>En</a:t>
            </a:r>
            <a:r>
              <a:rPr sz="700" spc="415" dirty="0">
                <a:latin typeface="Montserrat"/>
                <a:cs typeface="Montserrat"/>
              </a:rPr>
              <a:t> </a:t>
            </a:r>
            <a:r>
              <a:rPr sz="700" dirty="0">
                <a:latin typeface="Montserrat"/>
                <a:cs typeface="Montserrat"/>
              </a:rPr>
              <a:t>el</a:t>
            </a:r>
            <a:r>
              <a:rPr sz="700" spc="409" dirty="0">
                <a:latin typeface="Montserrat"/>
                <a:cs typeface="Montserrat"/>
              </a:rPr>
              <a:t> </a:t>
            </a:r>
            <a:r>
              <a:rPr sz="700" dirty="0">
                <a:latin typeface="Montserrat"/>
                <a:cs typeface="Montserrat"/>
              </a:rPr>
              <a:t>modo</a:t>
            </a:r>
            <a:r>
              <a:rPr sz="700" spc="415" dirty="0">
                <a:latin typeface="Montserrat"/>
                <a:cs typeface="Montserrat"/>
              </a:rPr>
              <a:t> </a:t>
            </a:r>
            <a:r>
              <a:rPr sz="700" dirty="0">
                <a:latin typeface="Montserrat"/>
                <a:cs typeface="Montserrat"/>
              </a:rPr>
              <a:t>Sport</a:t>
            </a:r>
            <a:r>
              <a:rPr sz="700" spc="415" dirty="0">
                <a:latin typeface="Montserrat"/>
                <a:cs typeface="Montserrat"/>
              </a:rPr>
              <a:t> </a:t>
            </a:r>
            <a:r>
              <a:rPr sz="700" dirty="0">
                <a:latin typeface="Montserrat"/>
                <a:cs typeface="Montserrat"/>
              </a:rPr>
              <a:t>y</a:t>
            </a:r>
            <a:r>
              <a:rPr sz="700" spc="409" dirty="0">
                <a:latin typeface="Montserrat"/>
                <a:cs typeface="Montserrat"/>
              </a:rPr>
              <a:t> </a:t>
            </a:r>
            <a:r>
              <a:rPr sz="700" dirty="0">
                <a:latin typeface="Montserrat"/>
                <a:cs typeface="Montserrat"/>
              </a:rPr>
              <a:t>Track,</a:t>
            </a:r>
            <a:r>
              <a:rPr sz="700" spc="4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60" dirty="0">
                <a:latin typeface="Montserrat"/>
                <a:cs typeface="Montserrat"/>
              </a:rPr>
              <a:t> </a:t>
            </a:r>
            <a:r>
              <a:rPr sz="700" dirty="0">
                <a:latin typeface="Montserrat"/>
                <a:cs typeface="Montserrat"/>
              </a:rPr>
              <a:t>titila</a:t>
            </a:r>
            <a:r>
              <a:rPr sz="700" spc="45" dirty="0">
                <a:latin typeface="Montserrat"/>
                <a:cs typeface="Montserrat"/>
              </a:rPr>
              <a:t> </a:t>
            </a:r>
            <a:r>
              <a:rPr sz="700" dirty="0">
                <a:latin typeface="Montserrat"/>
                <a:cs typeface="Montserrat"/>
              </a:rPr>
              <a:t>cuando</a:t>
            </a:r>
            <a:r>
              <a:rPr sz="700" spc="6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motor</a:t>
            </a:r>
            <a:r>
              <a:rPr sz="700" spc="60" dirty="0">
                <a:latin typeface="Montserrat"/>
                <a:cs typeface="Montserrat"/>
              </a:rPr>
              <a:t> </a:t>
            </a:r>
            <a:r>
              <a:rPr sz="700" dirty="0">
                <a:latin typeface="Montserrat"/>
                <a:cs typeface="Montserrat"/>
              </a:rPr>
              <a:t>alcanza</a:t>
            </a:r>
            <a:r>
              <a:rPr sz="700" spc="60" dirty="0">
                <a:latin typeface="Montserrat"/>
                <a:cs typeface="Montserrat"/>
              </a:rPr>
              <a:t> </a:t>
            </a:r>
            <a:r>
              <a:rPr sz="700" dirty="0">
                <a:latin typeface="Montserrat"/>
                <a:cs typeface="Montserrat"/>
              </a:rPr>
              <a:t>el</a:t>
            </a:r>
            <a:r>
              <a:rPr sz="700" spc="50" dirty="0">
                <a:latin typeface="Montserrat"/>
                <a:cs typeface="Montserrat"/>
              </a:rPr>
              <a:t> </a:t>
            </a:r>
            <a:r>
              <a:rPr sz="700" spc="-20" dirty="0">
                <a:latin typeface="Montserrat"/>
                <a:cs typeface="Montserrat"/>
              </a:rPr>
              <a:t>rango</a:t>
            </a:r>
            <a:r>
              <a:rPr sz="700" spc="50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revoluciones</a:t>
            </a:r>
            <a:r>
              <a:rPr sz="700" spc="-15" dirty="0">
                <a:latin typeface="Montserrat"/>
                <a:cs typeface="Montserrat"/>
              </a:rPr>
              <a:t> </a:t>
            </a:r>
            <a:r>
              <a:rPr sz="700" spc="-10" dirty="0">
                <a:latin typeface="Montserrat"/>
                <a:cs typeface="Montserrat"/>
              </a:rPr>
              <a:t>máximo.</a:t>
            </a:r>
            <a:endParaRPr sz="700">
              <a:latin typeface="Montserrat"/>
              <a:cs typeface="Montserrat"/>
            </a:endParaRPr>
          </a:p>
          <a:p>
            <a:pPr marL="21590">
              <a:lnSpc>
                <a:spcPct val="100000"/>
              </a:lnSpc>
              <a:spcBef>
                <a:spcPts val="505"/>
              </a:spcBef>
            </a:pPr>
            <a:r>
              <a:rPr sz="800" b="1" spc="-10" dirty="0">
                <a:latin typeface="Montserrat"/>
                <a:cs typeface="Montserrat"/>
              </a:rPr>
              <a:t>NOTA:</a:t>
            </a:r>
            <a:endParaRPr sz="800">
              <a:latin typeface="Montserrat"/>
              <a:cs typeface="Montserrat"/>
            </a:endParaRPr>
          </a:p>
          <a:p>
            <a:pPr marL="21590" marR="5080" algn="just">
              <a:lnSpc>
                <a:spcPct val="100000"/>
              </a:lnSpc>
              <a:spcBef>
                <a:spcPts val="509"/>
              </a:spcBef>
            </a:pPr>
            <a:r>
              <a:rPr sz="700" dirty="0">
                <a:latin typeface="Montserrat"/>
                <a:cs typeface="Montserrat"/>
              </a:rPr>
              <a:t>Este</a:t>
            </a:r>
            <a:r>
              <a:rPr sz="700" spc="340" dirty="0">
                <a:latin typeface="Montserrat"/>
                <a:cs typeface="Montserrat"/>
              </a:rPr>
              <a:t> </a:t>
            </a:r>
            <a:r>
              <a:rPr sz="700" dirty="0">
                <a:latin typeface="Montserrat"/>
                <a:cs typeface="Montserrat"/>
              </a:rPr>
              <a:t>indicador</a:t>
            </a:r>
            <a:r>
              <a:rPr sz="700" spc="360" dirty="0">
                <a:latin typeface="Montserrat"/>
                <a:cs typeface="Montserrat"/>
              </a:rPr>
              <a:t> </a:t>
            </a:r>
            <a:r>
              <a:rPr sz="700" dirty="0">
                <a:latin typeface="Montserrat"/>
                <a:cs typeface="Montserrat"/>
              </a:rPr>
              <a:t>también</a:t>
            </a:r>
            <a:r>
              <a:rPr sz="700" spc="350" dirty="0">
                <a:latin typeface="Montserrat"/>
                <a:cs typeface="Montserrat"/>
              </a:rPr>
              <a:t> </a:t>
            </a:r>
            <a:r>
              <a:rPr sz="700" dirty="0">
                <a:latin typeface="Montserrat"/>
                <a:cs typeface="Montserrat"/>
              </a:rPr>
              <a:t>funciona</a:t>
            </a:r>
            <a:r>
              <a:rPr sz="700" spc="360" dirty="0">
                <a:latin typeface="Montserrat"/>
                <a:cs typeface="Montserrat"/>
              </a:rPr>
              <a:t> </a:t>
            </a:r>
            <a:r>
              <a:rPr sz="700" dirty="0">
                <a:latin typeface="Montserrat"/>
                <a:cs typeface="Montserrat"/>
              </a:rPr>
              <a:t>como</a:t>
            </a:r>
            <a:r>
              <a:rPr sz="700" spc="355" dirty="0">
                <a:latin typeface="Montserrat"/>
                <a:cs typeface="Montserrat"/>
              </a:rPr>
              <a:t> </a:t>
            </a:r>
            <a:r>
              <a:rPr sz="700" spc="-10" dirty="0">
                <a:latin typeface="Montserrat"/>
                <a:cs typeface="Montserrat"/>
              </a:rPr>
              <a:t>foto-</a:t>
            </a:r>
            <a:r>
              <a:rPr sz="700" spc="500" dirty="0">
                <a:latin typeface="Montserrat"/>
                <a:cs typeface="Montserrat"/>
              </a:rPr>
              <a:t> </a:t>
            </a:r>
            <a:r>
              <a:rPr sz="700" dirty="0">
                <a:latin typeface="Montserrat"/>
                <a:cs typeface="Montserrat"/>
              </a:rPr>
              <a:t>sensor,</a:t>
            </a:r>
            <a:r>
              <a:rPr sz="700" spc="-10" dirty="0">
                <a:latin typeface="Montserrat"/>
                <a:cs typeface="Montserrat"/>
              </a:rPr>
              <a:t> </a:t>
            </a:r>
            <a:r>
              <a:rPr sz="700" dirty="0">
                <a:latin typeface="Montserrat"/>
                <a:cs typeface="Montserrat"/>
              </a:rPr>
              <a:t>permitiendo</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ajuste automático</a:t>
            </a:r>
            <a:r>
              <a:rPr sz="700" spc="-10" dirty="0">
                <a:latin typeface="Montserrat"/>
                <a:cs typeface="Montserrat"/>
              </a:rPr>
              <a:t> </a:t>
            </a:r>
            <a:r>
              <a:rPr sz="700" dirty="0">
                <a:latin typeface="Montserrat"/>
                <a:cs typeface="Montserrat"/>
              </a:rPr>
              <a:t>de</a:t>
            </a:r>
            <a:r>
              <a:rPr sz="700" spc="-10" dirty="0">
                <a:latin typeface="Montserrat"/>
                <a:cs typeface="Montserrat"/>
              </a:rPr>
              <a:t> brillo</a:t>
            </a:r>
            <a:r>
              <a:rPr sz="700" spc="50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cambio</a:t>
            </a:r>
            <a:r>
              <a:rPr sz="700" spc="-10" dirty="0">
                <a:latin typeface="Montserrat"/>
                <a:cs typeface="Montserrat"/>
              </a:rPr>
              <a:t> </a:t>
            </a:r>
            <a:r>
              <a:rPr sz="700" dirty="0">
                <a:latin typeface="Montserrat"/>
                <a:cs typeface="Montserrat"/>
              </a:rPr>
              <a:t>entre el</a:t>
            </a:r>
            <a:r>
              <a:rPr sz="700" spc="-10" dirty="0">
                <a:latin typeface="Montserrat"/>
                <a:cs typeface="Montserrat"/>
              </a:rPr>
              <a:t> </a:t>
            </a:r>
            <a:r>
              <a:rPr sz="700" dirty="0">
                <a:latin typeface="Montserrat"/>
                <a:cs typeface="Montserrat"/>
              </a:rPr>
              <a:t>modo</a:t>
            </a:r>
            <a:r>
              <a:rPr sz="700" spc="-15" dirty="0">
                <a:latin typeface="Montserrat"/>
                <a:cs typeface="Montserrat"/>
              </a:rPr>
              <a:t> </a:t>
            </a:r>
            <a:r>
              <a:rPr sz="700" dirty="0">
                <a:latin typeface="Montserrat"/>
                <a:cs typeface="Montserrat"/>
              </a:rPr>
              <a:t>día</a:t>
            </a:r>
            <a:r>
              <a:rPr sz="700" spc="-1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modo</a:t>
            </a:r>
            <a:r>
              <a:rPr sz="700" spc="-5" dirty="0">
                <a:latin typeface="Montserrat"/>
                <a:cs typeface="Montserrat"/>
              </a:rPr>
              <a:t> </a:t>
            </a:r>
            <a:r>
              <a:rPr sz="700" spc="-10" dirty="0">
                <a:latin typeface="Montserrat"/>
                <a:cs typeface="Montserrat"/>
              </a:rPr>
              <a:t>noche.</a:t>
            </a:r>
            <a:endParaRPr sz="700">
              <a:latin typeface="Montserrat"/>
              <a:cs typeface="Montserrat"/>
            </a:endParaRPr>
          </a:p>
          <a:p>
            <a:pPr marL="125095" indent="-113030">
              <a:lnSpc>
                <a:spcPct val="100000"/>
              </a:lnSpc>
              <a:spcBef>
                <a:spcPts val="530"/>
              </a:spcBef>
              <a:buAutoNum type="alphaUcPeriod" startAt="2"/>
              <a:tabLst>
                <a:tab pos="125730" algn="l"/>
              </a:tabLst>
            </a:pPr>
            <a:r>
              <a:rPr sz="650" b="1" dirty="0">
                <a:solidFill>
                  <a:srgbClr val="221F1F"/>
                </a:solidFill>
                <a:latin typeface="Montserrat"/>
                <a:cs typeface="Montserrat"/>
              </a:rPr>
              <a:t>INDICADOR</a:t>
            </a:r>
            <a:r>
              <a:rPr sz="650" b="1" spc="140" dirty="0">
                <a:solidFill>
                  <a:srgbClr val="221F1F"/>
                </a:solidFill>
                <a:latin typeface="Montserrat"/>
                <a:cs typeface="Montserrat"/>
              </a:rPr>
              <a:t> </a:t>
            </a:r>
            <a:r>
              <a:rPr sz="650" b="1" dirty="0">
                <a:solidFill>
                  <a:srgbClr val="221F1F"/>
                </a:solidFill>
                <a:latin typeface="Montserrat"/>
                <a:cs typeface="Montserrat"/>
              </a:rPr>
              <a:t>DE</a:t>
            </a:r>
            <a:r>
              <a:rPr sz="650" b="1" spc="185" dirty="0">
                <a:solidFill>
                  <a:srgbClr val="221F1F"/>
                </a:solidFill>
                <a:latin typeface="Montserrat"/>
                <a:cs typeface="Montserrat"/>
              </a:rPr>
              <a:t> </a:t>
            </a:r>
            <a:r>
              <a:rPr sz="650" b="1" dirty="0">
                <a:solidFill>
                  <a:srgbClr val="221F1F"/>
                </a:solidFill>
                <a:latin typeface="Montserrat"/>
                <a:cs typeface="Montserrat"/>
              </a:rPr>
              <a:t>DIRECCIONALES</a:t>
            </a:r>
            <a:r>
              <a:rPr sz="650" b="1" spc="165" dirty="0">
                <a:solidFill>
                  <a:srgbClr val="221F1F"/>
                </a:solidFill>
                <a:latin typeface="Montserrat"/>
                <a:cs typeface="Montserrat"/>
              </a:rPr>
              <a:t> </a:t>
            </a:r>
            <a:r>
              <a:rPr sz="650" b="1" spc="-10" dirty="0">
                <a:solidFill>
                  <a:srgbClr val="221F1F"/>
                </a:solidFill>
                <a:latin typeface="Montserrat"/>
                <a:cs typeface="Montserrat"/>
              </a:rPr>
              <a:t>IZQUIERDAS</a:t>
            </a:r>
            <a:endParaRPr sz="650">
              <a:latin typeface="Montserrat"/>
              <a:cs typeface="Montserrat"/>
            </a:endParaRPr>
          </a:p>
          <a:p>
            <a:pPr marL="12700" marR="6350" algn="just">
              <a:lnSpc>
                <a:spcPct val="100000"/>
              </a:lnSpc>
              <a:spcBef>
                <a:spcPts val="500"/>
              </a:spcBef>
            </a:pPr>
            <a:r>
              <a:rPr sz="700" dirty="0">
                <a:solidFill>
                  <a:srgbClr val="221F1F"/>
                </a:solidFill>
                <a:latin typeface="Montserrat"/>
                <a:cs typeface="Montserrat"/>
              </a:rPr>
              <a:t>Titila</a:t>
            </a:r>
            <a:r>
              <a:rPr sz="700" spc="200" dirty="0">
                <a:solidFill>
                  <a:srgbClr val="221F1F"/>
                </a:solidFill>
                <a:latin typeface="Montserrat"/>
                <a:cs typeface="Montserrat"/>
              </a:rPr>
              <a:t> </a:t>
            </a:r>
            <a:r>
              <a:rPr sz="700" dirty="0">
                <a:solidFill>
                  <a:srgbClr val="221F1F"/>
                </a:solidFill>
                <a:latin typeface="Montserrat"/>
                <a:cs typeface="Montserrat"/>
              </a:rPr>
              <a:t>cuando</a:t>
            </a:r>
            <a:r>
              <a:rPr sz="700" spc="204" dirty="0">
                <a:solidFill>
                  <a:srgbClr val="221F1F"/>
                </a:solidFill>
                <a:latin typeface="Montserrat"/>
                <a:cs typeface="Montserrat"/>
              </a:rPr>
              <a:t> </a:t>
            </a:r>
            <a:r>
              <a:rPr sz="700" dirty="0">
                <a:solidFill>
                  <a:srgbClr val="221F1F"/>
                </a:solidFill>
                <a:latin typeface="Montserrat"/>
                <a:cs typeface="Montserrat"/>
              </a:rPr>
              <a:t>las</a:t>
            </a:r>
            <a:r>
              <a:rPr sz="700" spc="210" dirty="0">
                <a:solidFill>
                  <a:srgbClr val="221F1F"/>
                </a:solidFill>
                <a:latin typeface="Montserrat"/>
                <a:cs typeface="Montserrat"/>
              </a:rPr>
              <a:t> </a:t>
            </a:r>
            <a:r>
              <a:rPr sz="700" dirty="0">
                <a:solidFill>
                  <a:srgbClr val="221F1F"/>
                </a:solidFill>
                <a:latin typeface="Montserrat"/>
                <a:cs typeface="Montserrat"/>
              </a:rPr>
              <a:t>direccionales</a:t>
            </a:r>
            <a:r>
              <a:rPr sz="700" spc="204" dirty="0">
                <a:solidFill>
                  <a:srgbClr val="221F1F"/>
                </a:solidFill>
                <a:latin typeface="Montserrat"/>
                <a:cs typeface="Montserrat"/>
              </a:rPr>
              <a:t> </a:t>
            </a:r>
            <a:r>
              <a:rPr sz="700" dirty="0">
                <a:solidFill>
                  <a:srgbClr val="221F1F"/>
                </a:solidFill>
                <a:latin typeface="Montserrat"/>
                <a:cs typeface="Montserrat"/>
              </a:rPr>
              <a:t>izquierdas</a:t>
            </a:r>
            <a:r>
              <a:rPr sz="700" spc="215" dirty="0">
                <a:solidFill>
                  <a:srgbClr val="221F1F"/>
                </a:solidFill>
                <a:latin typeface="Montserrat"/>
                <a:cs typeface="Montserrat"/>
              </a:rPr>
              <a:t> </a:t>
            </a:r>
            <a:r>
              <a:rPr sz="700" spc="-10" dirty="0">
                <a:solidFill>
                  <a:srgbClr val="221F1F"/>
                </a:solidFill>
                <a:latin typeface="Montserrat"/>
                <a:cs typeface="Montserrat"/>
              </a:rPr>
              <a:t>están</a:t>
            </a:r>
            <a:r>
              <a:rPr sz="700" spc="500" dirty="0">
                <a:solidFill>
                  <a:srgbClr val="221F1F"/>
                </a:solidFill>
                <a:latin typeface="Montserrat"/>
                <a:cs typeface="Montserrat"/>
              </a:rPr>
              <a:t> </a:t>
            </a:r>
            <a:r>
              <a:rPr sz="700" spc="-10" dirty="0">
                <a:solidFill>
                  <a:srgbClr val="221F1F"/>
                </a:solidFill>
                <a:latin typeface="Montserrat"/>
                <a:cs typeface="Montserrat"/>
              </a:rPr>
              <a:t>activadas.</a:t>
            </a:r>
            <a:endParaRPr sz="700">
              <a:latin typeface="Montserrat"/>
              <a:cs typeface="Montserrat"/>
            </a:endParaRPr>
          </a:p>
        </p:txBody>
      </p:sp>
      <p:grpSp>
        <p:nvGrpSpPr>
          <p:cNvPr id="5" name="object 5"/>
          <p:cNvGrpSpPr/>
          <p:nvPr/>
        </p:nvGrpSpPr>
        <p:grpSpPr>
          <a:xfrm>
            <a:off x="2910839" y="881773"/>
            <a:ext cx="1716405" cy="2631440"/>
            <a:chOff x="2910839" y="881773"/>
            <a:chExt cx="1716405" cy="2631440"/>
          </a:xfrm>
        </p:grpSpPr>
        <p:pic>
          <p:nvPicPr>
            <p:cNvPr id="6" name="object 6"/>
            <p:cNvPicPr/>
            <p:nvPr/>
          </p:nvPicPr>
          <p:blipFill>
            <a:blip r:embed="rId2" cstate="print"/>
            <a:stretch>
              <a:fillRect/>
            </a:stretch>
          </p:blipFill>
          <p:spPr>
            <a:xfrm>
              <a:off x="2910839" y="881773"/>
              <a:ext cx="1716024" cy="2631186"/>
            </a:xfrm>
            <a:prstGeom prst="rect">
              <a:avLst/>
            </a:prstGeom>
          </p:spPr>
        </p:pic>
        <p:sp>
          <p:nvSpPr>
            <p:cNvPr id="7" name="object 7"/>
            <p:cNvSpPr/>
            <p:nvPr/>
          </p:nvSpPr>
          <p:spPr>
            <a:xfrm>
              <a:off x="3055365" y="1054227"/>
              <a:ext cx="1145540" cy="2299970"/>
            </a:xfrm>
            <a:custGeom>
              <a:avLst/>
              <a:gdLst/>
              <a:ahLst/>
              <a:cxnLst/>
              <a:rect l="l" t="t" r="r" b="b"/>
              <a:pathLst>
                <a:path w="1145539" h="2299970">
                  <a:moveTo>
                    <a:pt x="371856" y="158876"/>
                  </a:moveTo>
                  <a:lnTo>
                    <a:pt x="240664" y="79375"/>
                  </a:lnTo>
                  <a:lnTo>
                    <a:pt x="240664" y="0"/>
                  </a:lnTo>
                </a:path>
                <a:path w="1145539" h="2299970">
                  <a:moveTo>
                    <a:pt x="1013968" y="158876"/>
                  </a:moveTo>
                  <a:lnTo>
                    <a:pt x="1145158" y="79375"/>
                  </a:lnTo>
                  <a:lnTo>
                    <a:pt x="1145158" y="0"/>
                  </a:lnTo>
                </a:path>
                <a:path w="1145539" h="2299970">
                  <a:moveTo>
                    <a:pt x="543179" y="158876"/>
                  </a:moveTo>
                  <a:lnTo>
                    <a:pt x="480821" y="79375"/>
                  </a:lnTo>
                  <a:lnTo>
                    <a:pt x="480821" y="0"/>
                  </a:lnTo>
                </a:path>
                <a:path w="1145539" h="2299970">
                  <a:moveTo>
                    <a:pt x="839723" y="158876"/>
                  </a:moveTo>
                  <a:lnTo>
                    <a:pt x="905509" y="79375"/>
                  </a:lnTo>
                  <a:lnTo>
                    <a:pt x="905509" y="0"/>
                  </a:lnTo>
                </a:path>
                <a:path w="1145539" h="2299970">
                  <a:moveTo>
                    <a:pt x="693419" y="156718"/>
                  </a:moveTo>
                  <a:lnTo>
                    <a:pt x="693419" y="0"/>
                  </a:lnTo>
                </a:path>
                <a:path w="1145539" h="2299970">
                  <a:moveTo>
                    <a:pt x="62356" y="158876"/>
                  </a:moveTo>
                  <a:lnTo>
                    <a:pt x="0" y="79375"/>
                  </a:lnTo>
                  <a:lnTo>
                    <a:pt x="0" y="0"/>
                  </a:lnTo>
                </a:path>
                <a:path w="1145539" h="2299970">
                  <a:moveTo>
                    <a:pt x="380237" y="2133650"/>
                  </a:moveTo>
                  <a:lnTo>
                    <a:pt x="317881" y="2213076"/>
                  </a:lnTo>
                  <a:lnTo>
                    <a:pt x="317881" y="2292515"/>
                  </a:lnTo>
                </a:path>
                <a:path w="1145539" h="2299970">
                  <a:moveTo>
                    <a:pt x="1011555" y="2140762"/>
                  </a:moveTo>
                  <a:lnTo>
                    <a:pt x="1077341" y="2220188"/>
                  </a:lnTo>
                  <a:lnTo>
                    <a:pt x="1077341" y="2299627"/>
                  </a:lnTo>
                </a:path>
                <a:path w="1145539" h="2299970">
                  <a:moveTo>
                    <a:pt x="704976" y="2140381"/>
                  </a:moveTo>
                  <a:lnTo>
                    <a:pt x="704976" y="2297074"/>
                  </a:lnTo>
                </a:path>
              </a:pathLst>
            </a:custGeom>
            <a:ln w="12701">
              <a:solidFill>
                <a:srgbClr val="000000"/>
              </a:solidFill>
            </a:ln>
          </p:spPr>
          <p:txBody>
            <a:bodyPr wrap="square" lIns="0" tIns="0" rIns="0" bIns="0" rtlCol="0"/>
            <a:lstStyle/>
            <a:p>
              <a:endParaRPr/>
            </a:p>
          </p:txBody>
        </p:sp>
        <p:sp>
          <p:nvSpPr>
            <p:cNvPr id="8" name="object 8"/>
            <p:cNvSpPr/>
            <p:nvPr/>
          </p:nvSpPr>
          <p:spPr>
            <a:xfrm>
              <a:off x="3224529" y="927227"/>
              <a:ext cx="143510" cy="143510"/>
            </a:xfrm>
            <a:custGeom>
              <a:avLst/>
              <a:gdLst/>
              <a:ahLst/>
              <a:cxnLst/>
              <a:rect l="l" t="t" r="r" b="b"/>
              <a:pathLst>
                <a:path w="143510" h="143509">
                  <a:moveTo>
                    <a:pt x="71500" y="0"/>
                  </a:moveTo>
                  <a:lnTo>
                    <a:pt x="43687" y="5587"/>
                  </a:lnTo>
                  <a:lnTo>
                    <a:pt x="20955" y="20955"/>
                  </a:lnTo>
                  <a:lnTo>
                    <a:pt x="5714" y="43561"/>
                  </a:lnTo>
                  <a:lnTo>
                    <a:pt x="0" y="71500"/>
                  </a:lnTo>
                  <a:lnTo>
                    <a:pt x="5714" y="99313"/>
                  </a:lnTo>
                  <a:lnTo>
                    <a:pt x="20955" y="122047"/>
                  </a:lnTo>
                  <a:lnTo>
                    <a:pt x="43687" y="137287"/>
                  </a:lnTo>
                  <a:lnTo>
                    <a:pt x="71500" y="143001"/>
                  </a:lnTo>
                  <a:lnTo>
                    <a:pt x="99441" y="137287"/>
                  </a:lnTo>
                  <a:lnTo>
                    <a:pt x="122173" y="122047"/>
                  </a:lnTo>
                  <a:lnTo>
                    <a:pt x="137414" y="99313"/>
                  </a:lnTo>
                  <a:lnTo>
                    <a:pt x="143129" y="71500"/>
                  </a:lnTo>
                  <a:lnTo>
                    <a:pt x="137414" y="43561"/>
                  </a:lnTo>
                  <a:lnTo>
                    <a:pt x="122173" y="20955"/>
                  </a:lnTo>
                  <a:lnTo>
                    <a:pt x="99441" y="5587"/>
                  </a:lnTo>
                  <a:lnTo>
                    <a:pt x="71500" y="0"/>
                  </a:lnTo>
                  <a:close/>
                </a:path>
              </a:pathLst>
            </a:custGeom>
            <a:solidFill>
              <a:srgbClr val="000000"/>
            </a:solidFill>
          </p:spPr>
          <p:txBody>
            <a:bodyPr wrap="square" lIns="0" tIns="0" rIns="0" bIns="0" rtlCol="0"/>
            <a:lstStyle/>
            <a:p>
              <a:endParaRPr/>
            </a:p>
          </p:txBody>
        </p:sp>
        <p:sp>
          <p:nvSpPr>
            <p:cNvPr id="9" name="object 9"/>
            <p:cNvSpPr/>
            <p:nvPr/>
          </p:nvSpPr>
          <p:spPr>
            <a:xfrm>
              <a:off x="3224529" y="927227"/>
              <a:ext cx="143510" cy="143510"/>
            </a:xfrm>
            <a:custGeom>
              <a:avLst/>
              <a:gdLst/>
              <a:ahLst/>
              <a:cxnLst/>
              <a:rect l="l" t="t" r="r" b="b"/>
              <a:pathLst>
                <a:path w="143510" h="143509">
                  <a:moveTo>
                    <a:pt x="71500" y="0"/>
                  </a:moveTo>
                  <a:lnTo>
                    <a:pt x="43687" y="5587"/>
                  </a:lnTo>
                  <a:lnTo>
                    <a:pt x="20955" y="20955"/>
                  </a:lnTo>
                  <a:lnTo>
                    <a:pt x="5714" y="43561"/>
                  </a:lnTo>
                  <a:lnTo>
                    <a:pt x="0" y="71500"/>
                  </a:lnTo>
                  <a:lnTo>
                    <a:pt x="5714" y="99313"/>
                  </a:lnTo>
                  <a:lnTo>
                    <a:pt x="20955" y="122047"/>
                  </a:lnTo>
                  <a:lnTo>
                    <a:pt x="43687" y="137287"/>
                  </a:lnTo>
                  <a:lnTo>
                    <a:pt x="71500" y="143001"/>
                  </a:lnTo>
                  <a:lnTo>
                    <a:pt x="99441" y="137287"/>
                  </a:lnTo>
                  <a:lnTo>
                    <a:pt x="122173" y="122047"/>
                  </a:lnTo>
                  <a:lnTo>
                    <a:pt x="137414" y="99313"/>
                  </a:lnTo>
                  <a:lnTo>
                    <a:pt x="143129" y="71500"/>
                  </a:lnTo>
                  <a:lnTo>
                    <a:pt x="137414" y="43561"/>
                  </a:lnTo>
                  <a:lnTo>
                    <a:pt x="122173" y="20955"/>
                  </a:lnTo>
                  <a:lnTo>
                    <a:pt x="99441" y="5587"/>
                  </a:lnTo>
                  <a:lnTo>
                    <a:pt x="71500" y="0"/>
                  </a:lnTo>
                  <a:close/>
                </a:path>
              </a:pathLst>
            </a:custGeom>
            <a:ln w="9525">
              <a:solidFill>
                <a:srgbClr val="000000"/>
              </a:solidFill>
            </a:ln>
          </p:spPr>
          <p:txBody>
            <a:bodyPr wrap="square" lIns="0" tIns="0" rIns="0" bIns="0" rtlCol="0"/>
            <a:lstStyle/>
            <a:p>
              <a:endParaRPr/>
            </a:p>
          </p:txBody>
        </p:sp>
        <p:sp>
          <p:nvSpPr>
            <p:cNvPr id="10" name="object 10"/>
            <p:cNvSpPr/>
            <p:nvPr/>
          </p:nvSpPr>
          <p:spPr>
            <a:xfrm>
              <a:off x="4129023" y="927227"/>
              <a:ext cx="143510" cy="143510"/>
            </a:xfrm>
            <a:custGeom>
              <a:avLst/>
              <a:gdLst/>
              <a:ahLst/>
              <a:cxnLst/>
              <a:rect l="l" t="t" r="r" b="b"/>
              <a:pathLst>
                <a:path w="143510" h="143509">
                  <a:moveTo>
                    <a:pt x="71500" y="0"/>
                  </a:moveTo>
                  <a:lnTo>
                    <a:pt x="43687" y="5587"/>
                  </a:lnTo>
                  <a:lnTo>
                    <a:pt x="20954" y="20955"/>
                  </a:lnTo>
                  <a:lnTo>
                    <a:pt x="5714" y="43561"/>
                  </a:lnTo>
                  <a:lnTo>
                    <a:pt x="0" y="71500"/>
                  </a:lnTo>
                  <a:lnTo>
                    <a:pt x="5714" y="99313"/>
                  </a:lnTo>
                  <a:lnTo>
                    <a:pt x="20954" y="122047"/>
                  </a:lnTo>
                  <a:lnTo>
                    <a:pt x="43687" y="137287"/>
                  </a:lnTo>
                  <a:lnTo>
                    <a:pt x="71500" y="143001"/>
                  </a:lnTo>
                  <a:lnTo>
                    <a:pt x="99440" y="137287"/>
                  </a:lnTo>
                  <a:lnTo>
                    <a:pt x="122174" y="122047"/>
                  </a:lnTo>
                  <a:lnTo>
                    <a:pt x="137413" y="99313"/>
                  </a:lnTo>
                  <a:lnTo>
                    <a:pt x="143001" y="71500"/>
                  </a:lnTo>
                  <a:lnTo>
                    <a:pt x="137413" y="43561"/>
                  </a:lnTo>
                  <a:lnTo>
                    <a:pt x="122174" y="20955"/>
                  </a:lnTo>
                  <a:lnTo>
                    <a:pt x="99440" y="5587"/>
                  </a:lnTo>
                  <a:lnTo>
                    <a:pt x="71500" y="0"/>
                  </a:lnTo>
                  <a:close/>
                </a:path>
              </a:pathLst>
            </a:custGeom>
            <a:solidFill>
              <a:srgbClr val="000000"/>
            </a:solidFill>
          </p:spPr>
          <p:txBody>
            <a:bodyPr wrap="square" lIns="0" tIns="0" rIns="0" bIns="0" rtlCol="0"/>
            <a:lstStyle/>
            <a:p>
              <a:endParaRPr/>
            </a:p>
          </p:txBody>
        </p:sp>
        <p:sp>
          <p:nvSpPr>
            <p:cNvPr id="11" name="object 11"/>
            <p:cNvSpPr/>
            <p:nvPr/>
          </p:nvSpPr>
          <p:spPr>
            <a:xfrm>
              <a:off x="4129023" y="927227"/>
              <a:ext cx="143510" cy="143510"/>
            </a:xfrm>
            <a:custGeom>
              <a:avLst/>
              <a:gdLst/>
              <a:ahLst/>
              <a:cxnLst/>
              <a:rect l="l" t="t" r="r" b="b"/>
              <a:pathLst>
                <a:path w="143510" h="143509">
                  <a:moveTo>
                    <a:pt x="71500" y="0"/>
                  </a:moveTo>
                  <a:lnTo>
                    <a:pt x="43687" y="5587"/>
                  </a:lnTo>
                  <a:lnTo>
                    <a:pt x="20954" y="20955"/>
                  </a:lnTo>
                  <a:lnTo>
                    <a:pt x="5714" y="43561"/>
                  </a:lnTo>
                  <a:lnTo>
                    <a:pt x="0" y="71500"/>
                  </a:lnTo>
                  <a:lnTo>
                    <a:pt x="5714" y="99313"/>
                  </a:lnTo>
                  <a:lnTo>
                    <a:pt x="20954" y="122047"/>
                  </a:lnTo>
                  <a:lnTo>
                    <a:pt x="43687" y="137287"/>
                  </a:lnTo>
                  <a:lnTo>
                    <a:pt x="71500" y="143001"/>
                  </a:lnTo>
                  <a:lnTo>
                    <a:pt x="99440" y="137287"/>
                  </a:lnTo>
                  <a:lnTo>
                    <a:pt x="122174" y="122047"/>
                  </a:lnTo>
                  <a:lnTo>
                    <a:pt x="137413" y="99313"/>
                  </a:lnTo>
                  <a:lnTo>
                    <a:pt x="143001" y="71500"/>
                  </a:lnTo>
                  <a:lnTo>
                    <a:pt x="137413" y="43561"/>
                  </a:lnTo>
                  <a:lnTo>
                    <a:pt x="122174" y="20955"/>
                  </a:lnTo>
                  <a:lnTo>
                    <a:pt x="99440" y="5587"/>
                  </a:lnTo>
                  <a:lnTo>
                    <a:pt x="71500" y="0"/>
                  </a:lnTo>
                  <a:close/>
                </a:path>
              </a:pathLst>
            </a:custGeom>
            <a:ln w="9525">
              <a:solidFill>
                <a:srgbClr val="000000"/>
              </a:solidFill>
            </a:ln>
          </p:spPr>
          <p:txBody>
            <a:bodyPr wrap="square" lIns="0" tIns="0" rIns="0" bIns="0" rtlCol="0"/>
            <a:lstStyle/>
            <a:p>
              <a:endParaRPr/>
            </a:p>
          </p:txBody>
        </p:sp>
        <p:sp>
          <p:nvSpPr>
            <p:cNvPr id="12" name="object 12"/>
            <p:cNvSpPr/>
            <p:nvPr/>
          </p:nvSpPr>
          <p:spPr>
            <a:xfrm>
              <a:off x="3464686" y="927227"/>
              <a:ext cx="143510" cy="143510"/>
            </a:xfrm>
            <a:custGeom>
              <a:avLst/>
              <a:gdLst/>
              <a:ahLst/>
              <a:cxnLst/>
              <a:rect l="l" t="t" r="r" b="b"/>
              <a:pathLst>
                <a:path w="143510" h="143509">
                  <a:moveTo>
                    <a:pt x="71500" y="0"/>
                  </a:moveTo>
                  <a:lnTo>
                    <a:pt x="43687" y="5587"/>
                  </a:lnTo>
                  <a:lnTo>
                    <a:pt x="20954" y="20955"/>
                  </a:lnTo>
                  <a:lnTo>
                    <a:pt x="5587" y="43561"/>
                  </a:lnTo>
                  <a:lnTo>
                    <a:pt x="0" y="71500"/>
                  </a:lnTo>
                  <a:lnTo>
                    <a:pt x="5587" y="99313"/>
                  </a:lnTo>
                  <a:lnTo>
                    <a:pt x="20954" y="122047"/>
                  </a:lnTo>
                  <a:lnTo>
                    <a:pt x="43687" y="137287"/>
                  </a:lnTo>
                  <a:lnTo>
                    <a:pt x="71500" y="143001"/>
                  </a:lnTo>
                  <a:lnTo>
                    <a:pt x="99313" y="137287"/>
                  </a:lnTo>
                  <a:lnTo>
                    <a:pt x="122047" y="122047"/>
                  </a:lnTo>
                  <a:lnTo>
                    <a:pt x="137413" y="99313"/>
                  </a:lnTo>
                  <a:lnTo>
                    <a:pt x="143001" y="71500"/>
                  </a:lnTo>
                  <a:lnTo>
                    <a:pt x="137413" y="43561"/>
                  </a:lnTo>
                  <a:lnTo>
                    <a:pt x="122047" y="20955"/>
                  </a:lnTo>
                  <a:lnTo>
                    <a:pt x="99313" y="5587"/>
                  </a:lnTo>
                  <a:lnTo>
                    <a:pt x="71500" y="0"/>
                  </a:lnTo>
                  <a:close/>
                </a:path>
              </a:pathLst>
            </a:custGeom>
            <a:solidFill>
              <a:srgbClr val="000000"/>
            </a:solidFill>
          </p:spPr>
          <p:txBody>
            <a:bodyPr wrap="square" lIns="0" tIns="0" rIns="0" bIns="0" rtlCol="0"/>
            <a:lstStyle/>
            <a:p>
              <a:endParaRPr/>
            </a:p>
          </p:txBody>
        </p:sp>
        <p:sp>
          <p:nvSpPr>
            <p:cNvPr id="13" name="object 13"/>
            <p:cNvSpPr/>
            <p:nvPr/>
          </p:nvSpPr>
          <p:spPr>
            <a:xfrm>
              <a:off x="3464686" y="927227"/>
              <a:ext cx="143510" cy="143510"/>
            </a:xfrm>
            <a:custGeom>
              <a:avLst/>
              <a:gdLst/>
              <a:ahLst/>
              <a:cxnLst/>
              <a:rect l="l" t="t" r="r" b="b"/>
              <a:pathLst>
                <a:path w="143510" h="143509">
                  <a:moveTo>
                    <a:pt x="71500" y="0"/>
                  </a:moveTo>
                  <a:lnTo>
                    <a:pt x="43687" y="5587"/>
                  </a:lnTo>
                  <a:lnTo>
                    <a:pt x="20954" y="20955"/>
                  </a:lnTo>
                  <a:lnTo>
                    <a:pt x="5587" y="43561"/>
                  </a:lnTo>
                  <a:lnTo>
                    <a:pt x="0" y="71500"/>
                  </a:lnTo>
                  <a:lnTo>
                    <a:pt x="5587" y="99313"/>
                  </a:lnTo>
                  <a:lnTo>
                    <a:pt x="20954" y="122047"/>
                  </a:lnTo>
                  <a:lnTo>
                    <a:pt x="43687" y="137287"/>
                  </a:lnTo>
                  <a:lnTo>
                    <a:pt x="71500" y="143001"/>
                  </a:lnTo>
                  <a:lnTo>
                    <a:pt x="99313" y="137287"/>
                  </a:lnTo>
                  <a:lnTo>
                    <a:pt x="122047" y="122047"/>
                  </a:lnTo>
                  <a:lnTo>
                    <a:pt x="137413" y="99313"/>
                  </a:lnTo>
                  <a:lnTo>
                    <a:pt x="143001" y="71500"/>
                  </a:lnTo>
                  <a:lnTo>
                    <a:pt x="137413" y="43561"/>
                  </a:lnTo>
                  <a:lnTo>
                    <a:pt x="122047" y="20955"/>
                  </a:lnTo>
                  <a:lnTo>
                    <a:pt x="99313" y="5587"/>
                  </a:lnTo>
                  <a:lnTo>
                    <a:pt x="71500" y="0"/>
                  </a:lnTo>
                  <a:close/>
                </a:path>
              </a:pathLst>
            </a:custGeom>
            <a:ln w="9525">
              <a:solidFill>
                <a:srgbClr val="000000"/>
              </a:solidFill>
            </a:ln>
          </p:spPr>
          <p:txBody>
            <a:bodyPr wrap="square" lIns="0" tIns="0" rIns="0" bIns="0" rtlCol="0"/>
            <a:lstStyle/>
            <a:p>
              <a:endParaRPr/>
            </a:p>
          </p:txBody>
        </p:sp>
        <p:sp>
          <p:nvSpPr>
            <p:cNvPr id="14" name="object 14"/>
            <p:cNvSpPr/>
            <p:nvPr/>
          </p:nvSpPr>
          <p:spPr>
            <a:xfrm>
              <a:off x="3889375" y="927227"/>
              <a:ext cx="143510" cy="143510"/>
            </a:xfrm>
            <a:custGeom>
              <a:avLst/>
              <a:gdLst/>
              <a:ahLst/>
              <a:cxnLst/>
              <a:rect l="l" t="t" r="r" b="b"/>
              <a:pathLst>
                <a:path w="143510" h="143509">
                  <a:moveTo>
                    <a:pt x="71500" y="0"/>
                  </a:moveTo>
                  <a:lnTo>
                    <a:pt x="43687" y="5587"/>
                  </a:lnTo>
                  <a:lnTo>
                    <a:pt x="20954" y="20955"/>
                  </a:lnTo>
                  <a:lnTo>
                    <a:pt x="5587" y="43561"/>
                  </a:lnTo>
                  <a:lnTo>
                    <a:pt x="0" y="71500"/>
                  </a:lnTo>
                  <a:lnTo>
                    <a:pt x="5587" y="99313"/>
                  </a:lnTo>
                  <a:lnTo>
                    <a:pt x="20954" y="122047"/>
                  </a:lnTo>
                  <a:lnTo>
                    <a:pt x="43687" y="137287"/>
                  </a:lnTo>
                  <a:lnTo>
                    <a:pt x="71500" y="143001"/>
                  </a:lnTo>
                  <a:lnTo>
                    <a:pt x="99313" y="137287"/>
                  </a:lnTo>
                  <a:lnTo>
                    <a:pt x="122047" y="122047"/>
                  </a:lnTo>
                  <a:lnTo>
                    <a:pt x="137413" y="99313"/>
                  </a:lnTo>
                  <a:lnTo>
                    <a:pt x="143001" y="71500"/>
                  </a:lnTo>
                  <a:lnTo>
                    <a:pt x="137413" y="43561"/>
                  </a:lnTo>
                  <a:lnTo>
                    <a:pt x="122047" y="20955"/>
                  </a:lnTo>
                  <a:lnTo>
                    <a:pt x="99313" y="5587"/>
                  </a:lnTo>
                  <a:lnTo>
                    <a:pt x="71500" y="0"/>
                  </a:lnTo>
                  <a:close/>
                </a:path>
              </a:pathLst>
            </a:custGeom>
            <a:solidFill>
              <a:srgbClr val="000000"/>
            </a:solidFill>
          </p:spPr>
          <p:txBody>
            <a:bodyPr wrap="square" lIns="0" tIns="0" rIns="0" bIns="0" rtlCol="0"/>
            <a:lstStyle/>
            <a:p>
              <a:endParaRPr/>
            </a:p>
          </p:txBody>
        </p:sp>
        <p:sp>
          <p:nvSpPr>
            <p:cNvPr id="15" name="object 15"/>
            <p:cNvSpPr/>
            <p:nvPr/>
          </p:nvSpPr>
          <p:spPr>
            <a:xfrm>
              <a:off x="3889375" y="927227"/>
              <a:ext cx="143510" cy="143510"/>
            </a:xfrm>
            <a:custGeom>
              <a:avLst/>
              <a:gdLst/>
              <a:ahLst/>
              <a:cxnLst/>
              <a:rect l="l" t="t" r="r" b="b"/>
              <a:pathLst>
                <a:path w="143510" h="143509">
                  <a:moveTo>
                    <a:pt x="71500" y="0"/>
                  </a:moveTo>
                  <a:lnTo>
                    <a:pt x="43687" y="5587"/>
                  </a:lnTo>
                  <a:lnTo>
                    <a:pt x="20954" y="20955"/>
                  </a:lnTo>
                  <a:lnTo>
                    <a:pt x="5587" y="43561"/>
                  </a:lnTo>
                  <a:lnTo>
                    <a:pt x="0" y="71500"/>
                  </a:lnTo>
                  <a:lnTo>
                    <a:pt x="5587" y="99313"/>
                  </a:lnTo>
                  <a:lnTo>
                    <a:pt x="20954" y="122047"/>
                  </a:lnTo>
                  <a:lnTo>
                    <a:pt x="43687" y="137287"/>
                  </a:lnTo>
                  <a:lnTo>
                    <a:pt x="71500" y="143001"/>
                  </a:lnTo>
                  <a:lnTo>
                    <a:pt x="99313" y="137287"/>
                  </a:lnTo>
                  <a:lnTo>
                    <a:pt x="122047" y="122047"/>
                  </a:lnTo>
                  <a:lnTo>
                    <a:pt x="137413" y="99313"/>
                  </a:lnTo>
                  <a:lnTo>
                    <a:pt x="143001" y="71500"/>
                  </a:lnTo>
                  <a:lnTo>
                    <a:pt x="137413" y="43561"/>
                  </a:lnTo>
                  <a:lnTo>
                    <a:pt x="122047" y="20955"/>
                  </a:lnTo>
                  <a:lnTo>
                    <a:pt x="99313" y="5587"/>
                  </a:lnTo>
                  <a:lnTo>
                    <a:pt x="71500" y="0"/>
                  </a:lnTo>
                  <a:close/>
                </a:path>
              </a:pathLst>
            </a:custGeom>
            <a:ln w="9525">
              <a:solidFill>
                <a:srgbClr val="000000"/>
              </a:solidFill>
            </a:ln>
          </p:spPr>
          <p:txBody>
            <a:bodyPr wrap="square" lIns="0" tIns="0" rIns="0" bIns="0" rtlCol="0"/>
            <a:lstStyle/>
            <a:p>
              <a:endParaRPr/>
            </a:p>
          </p:txBody>
        </p:sp>
        <p:sp>
          <p:nvSpPr>
            <p:cNvPr id="16" name="object 16"/>
            <p:cNvSpPr/>
            <p:nvPr/>
          </p:nvSpPr>
          <p:spPr>
            <a:xfrm>
              <a:off x="3677284" y="927227"/>
              <a:ext cx="143510" cy="143510"/>
            </a:xfrm>
            <a:custGeom>
              <a:avLst/>
              <a:gdLst/>
              <a:ahLst/>
              <a:cxnLst/>
              <a:rect l="l" t="t" r="r" b="b"/>
              <a:pathLst>
                <a:path w="143510" h="143509">
                  <a:moveTo>
                    <a:pt x="71500" y="0"/>
                  </a:moveTo>
                  <a:lnTo>
                    <a:pt x="43561" y="5587"/>
                  </a:lnTo>
                  <a:lnTo>
                    <a:pt x="20827" y="20955"/>
                  </a:lnTo>
                  <a:lnTo>
                    <a:pt x="5587" y="43561"/>
                  </a:lnTo>
                  <a:lnTo>
                    <a:pt x="0" y="71500"/>
                  </a:lnTo>
                  <a:lnTo>
                    <a:pt x="5587" y="99313"/>
                  </a:lnTo>
                  <a:lnTo>
                    <a:pt x="20827" y="122047"/>
                  </a:lnTo>
                  <a:lnTo>
                    <a:pt x="43561" y="137287"/>
                  </a:lnTo>
                  <a:lnTo>
                    <a:pt x="71500" y="143001"/>
                  </a:lnTo>
                  <a:lnTo>
                    <a:pt x="99313" y="137287"/>
                  </a:lnTo>
                  <a:lnTo>
                    <a:pt x="122047" y="122047"/>
                  </a:lnTo>
                  <a:lnTo>
                    <a:pt x="137287" y="99313"/>
                  </a:lnTo>
                  <a:lnTo>
                    <a:pt x="143001" y="71500"/>
                  </a:lnTo>
                  <a:lnTo>
                    <a:pt x="137287" y="43561"/>
                  </a:lnTo>
                  <a:lnTo>
                    <a:pt x="122047" y="20955"/>
                  </a:lnTo>
                  <a:lnTo>
                    <a:pt x="99313" y="5587"/>
                  </a:lnTo>
                  <a:lnTo>
                    <a:pt x="71500" y="0"/>
                  </a:lnTo>
                  <a:close/>
                </a:path>
              </a:pathLst>
            </a:custGeom>
            <a:solidFill>
              <a:srgbClr val="000000"/>
            </a:solidFill>
          </p:spPr>
          <p:txBody>
            <a:bodyPr wrap="square" lIns="0" tIns="0" rIns="0" bIns="0" rtlCol="0"/>
            <a:lstStyle/>
            <a:p>
              <a:endParaRPr/>
            </a:p>
          </p:txBody>
        </p:sp>
        <p:sp>
          <p:nvSpPr>
            <p:cNvPr id="17" name="object 17"/>
            <p:cNvSpPr/>
            <p:nvPr/>
          </p:nvSpPr>
          <p:spPr>
            <a:xfrm>
              <a:off x="3677284" y="927227"/>
              <a:ext cx="143510" cy="143510"/>
            </a:xfrm>
            <a:custGeom>
              <a:avLst/>
              <a:gdLst/>
              <a:ahLst/>
              <a:cxnLst/>
              <a:rect l="l" t="t" r="r" b="b"/>
              <a:pathLst>
                <a:path w="143510" h="143509">
                  <a:moveTo>
                    <a:pt x="71500" y="0"/>
                  </a:moveTo>
                  <a:lnTo>
                    <a:pt x="43561" y="5587"/>
                  </a:lnTo>
                  <a:lnTo>
                    <a:pt x="20827" y="20955"/>
                  </a:lnTo>
                  <a:lnTo>
                    <a:pt x="5587" y="43561"/>
                  </a:lnTo>
                  <a:lnTo>
                    <a:pt x="0" y="71500"/>
                  </a:lnTo>
                  <a:lnTo>
                    <a:pt x="5587" y="99313"/>
                  </a:lnTo>
                  <a:lnTo>
                    <a:pt x="20827" y="122047"/>
                  </a:lnTo>
                  <a:lnTo>
                    <a:pt x="43561" y="137287"/>
                  </a:lnTo>
                  <a:lnTo>
                    <a:pt x="71500" y="143001"/>
                  </a:lnTo>
                  <a:lnTo>
                    <a:pt x="99313" y="137287"/>
                  </a:lnTo>
                  <a:lnTo>
                    <a:pt x="122047" y="122047"/>
                  </a:lnTo>
                  <a:lnTo>
                    <a:pt x="137287" y="99313"/>
                  </a:lnTo>
                  <a:lnTo>
                    <a:pt x="143001" y="71500"/>
                  </a:lnTo>
                  <a:lnTo>
                    <a:pt x="137287" y="43561"/>
                  </a:lnTo>
                  <a:lnTo>
                    <a:pt x="122047" y="20955"/>
                  </a:lnTo>
                  <a:lnTo>
                    <a:pt x="99313" y="5587"/>
                  </a:lnTo>
                  <a:lnTo>
                    <a:pt x="71500" y="0"/>
                  </a:lnTo>
                  <a:close/>
                </a:path>
              </a:pathLst>
            </a:custGeom>
            <a:ln w="9525">
              <a:solidFill>
                <a:srgbClr val="000000"/>
              </a:solidFill>
            </a:ln>
          </p:spPr>
          <p:txBody>
            <a:bodyPr wrap="square" lIns="0" tIns="0" rIns="0" bIns="0" rtlCol="0"/>
            <a:lstStyle/>
            <a:p>
              <a:endParaRPr/>
            </a:p>
          </p:txBody>
        </p:sp>
        <p:sp>
          <p:nvSpPr>
            <p:cNvPr id="18" name="object 18"/>
            <p:cNvSpPr/>
            <p:nvPr/>
          </p:nvSpPr>
          <p:spPr>
            <a:xfrm>
              <a:off x="2983864" y="927227"/>
              <a:ext cx="143510" cy="143510"/>
            </a:xfrm>
            <a:custGeom>
              <a:avLst/>
              <a:gdLst/>
              <a:ahLst/>
              <a:cxnLst/>
              <a:rect l="l" t="t" r="r" b="b"/>
              <a:pathLst>
                <a:path w="143510" h="143509">
                  <a:moveTo>
                    <a:pt x="71501" y="0"/>
                  </a:moveTo>
                  <a:lnTo>
                    <a:pt x="43687" y="5587"/>
                  </a:lnTo>
                  <a:lnTo>
                    <a:pt x="20955" y="20955"/>
                  </a:lnTo>
                  <a:lnTo>
                    <a:pt x="5587" y="43561"/>
                  </a:lnTo>
                  <a:lnTo>
                    <a:pt x="0" y="71500"/>
                  </a:lnTo>
                  <a:lnTo>
                    <a:pt x="5587" y="99313"/>
                  </a:lnTo>
                  <a:lnTo>
                    <a:pt x="20955" y="122047"/>
                  </a:lnTo>
                  <a:lnTo>
                    <a:pt x="43687" y="137287"/>
                  </a:lnTo>
                  <a:lnTo>
                    <a:pt x="71501" y="143001"/>
                  </a:lnTo>
                  <a:lnTo>
                    <a:pt x="99314" y="137287"/>
                  </a:lnTo>
                  <a:lnTo>
                    <a:pt x="122047" y="122047"/>
                  </a:lnTo>
                  <a:lnTo>
                    <a:pt x="137414" y="99313"/>
                  </a:lnTo>
                  <a:lnTo>
                    <a:pt x="143002" y="71500"/>
                  </a:lnTo>
                  <a:lnTo>
                    <a:pt x="137414" y="43561"/>
                  </a:lnTo>
                  <a:lnTo>
                    <a:pt x="122047" y="20955"/>
                  </a:lnTo>
                  <a:lnTo>
                    <a:pt x="99314" y="5587"/>
                  </a:lnTo>
                  <a:lnTo>
                    <a:pt x="71501" y="0"/>
                  </a:lnTo>
                  <a:close/>
                </a:path>
              </a:pathLst>
            </a:custGeom>
            <a:solidFill>
              <a:srgbClr val="000000"/>
            </a:solidFill>
          </p:spPr>
          <p:txBody>
            <a:bodyPr wrap="square" lIns="0" tIns="0" rIns="0" bIns="0" rtlCol="0"/>
            <a:lstStyle/>
            <a:p>
              <a:endParaRPr/>
            </a:p>
          </p:txBody>
        </p:sp>
        <p:sp>
          <p:nvSpPr>
            <p:cNvPr id="19" name="object 19"/>
            <p:cNvSpPr/>
            <p:nvPr/>
          </p:nvSpPr>
          <p:spPr>
            <a:xfrm>
              <a:off x="2983864" y="927227"/>
              <a:ext cx="143510" cy="143510"/>
            </a:xfrm>
            <a:custGeom>
              <a:avLst/>
              <a:gdLst/>
              <a:ahLst/>
              <a:cxnLst/>
              <a:rect l="l" t="t" r="r" b="b"/>
              <a:pathLst>
                <a:path w="143510" h="143509">
                  <a:moveTo>
                    <a:pt x="71501" y="0"/>
                  </a:moveTo>
                  <a:lnTo>
                    <a:pt x="43687" y="5587"/>
                  </a:lnTo>
                  <a:lnTo>
                    <a:pt x="20955" y="20955"/>
                  </a:lnTo>
                  <a:lnTo>
                    <a:pt x="5587" y="43561"/>
                  </a:lnTo>
                  <a:lnTo>
                    <a:pt x="0" y="71500"/>
                  </a:lnTo>
                  <a:lnTo>
                    <a:pt x="5587" y="99313"/>
                  </a:lnTo>
                  <a:lnTo>
                    <a:pt x="20955" y="122047"/>
                  </a:lnTo>
                  <a:lnTo>
                    <a:pt x="43687" y="137287"/>
                  </a:lnTo>
                  <a:lnTo>
                    <a:pt x="71501" y="143001"/>
                  </a:lnTo>
                  <a:lnTo>
                    <a:pt x="99314" y="137287"/>
                  </a:lnTo>
                  <a:lnTo>
                    <a:pt x="122047" y="122047"/>
                  </a:lnTo>
                  <a:lnTo>
                    <a:pt x="137414" y="99313"/>
                  </a:lnTo>
                  <a:lnTo>
                    <a:pt x="143002" y="71500"/>
                  </a:lnTo>
                  <a:lnTo>
                    <a:pt x="137414" y="43561"/>
                  </a:lnTo>
                  <a:lnTo>
                    <a:pt x="122047" y="20955"/>
                  </a:lnTo>
                  <a:lnTo>
                    <a:pt x="99314" y="5587"/>
                  </a:lnTo>
                  <a:lnTo>
                    <a:pt x="71501" y="0"/>
                  </a:lnTo>
                  <a:close/>
                </a:path>
              </a:pathLst>
            </a:custGeom>
            <a:ln w="9525">
              <a:solidFill>
                <a:srgbClr val="000000"/>
              </a:solidFill>
            </a:ln>
          </p:spPr>
          <p:txBody>
            <a:bodyPr wrap="square" lIns="0" tIns="0" rIns="0" bIns="0" rtlCol="0"/>
            <a:lstStyle/>
            <a:p>
              <a:endParaRPr/>
            </a:p>
          </p:txBody>
        </p:sp>
      </p:grpSp>
      <p:sp>
        <p:nvSpPr>
          <p:cNvPr id="20" name="object 20"/>
          <p:cNvSpPr txBox="1"/>
          <p:nvPr/>
        </p:nvSpPr>
        <p:spPr>
          <a:xfrm>
            <a:off x="2700020" y="478282"/>
            <a:ext cx="1928495" cy="59055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C.</a:t>
            </a:r>
            <a:r>
              <a:rPr sz="800" b="1" spc="-25" dirty="0">
                <a:solidFill>
                  <a:srgbClr val="221F1F"/>
                </a:solidFill>
                <a:latin typeface="Montserrat"/>
                <a:cs typeface="Montserrat"/>
              </a:rPr>
              <a:t> </a:t>
            </a:r>
            <a:r>
              <a:rPr sz="800" b="1" dirty="0">
                <a:solidFill>
                  <a:srgbClr val="221F1F"/>
                </a:solidFill>
                <a:latin typeface="Montserrat"/>
                <a:cs typeface="Montserrat"/>
              </a:rPr>
              <a:t>INDICADOR</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dirty="0">
                <a:solidFill>
                  <a:srgbClr val="221F1F"/>
                </a:solidFill>
                <a:latin typeface="Montserrat"/>
                <a:cs typeface="Montserrat"/>
              </a:rPr>
              <a:t>LUZ</a:t>
            </a:r>
            <a:r>
              <a:rPr sz="800" b="1" spc="-10" dirty="0">
                <a:solidFill>
                  <a:srgbClr val="221F1F"/>
                </a:solidFill>
                <a:latin typeface="Montserrat"/>
                <a:cs typeface="Montserrat"/>
              </a:rPr>
              <a:t> </a:t>
            </a:r>
            <a:r>
              <a:rPr sz="800" b="1" spc="-20" dirty="0">
                <a:solidFill>
                  <a:srgbClr val="221F1F"/>
                </a:solidFill>
                <a:latin typeface="Montserrat"/>
                <a:cs typeface="Montserrat"/>
              </a:rPr>
              <a:t>ALTA</a:t>
            </a:r>
            <a:endParaRPr sz="800">
              <a:latin typeface="Montserrat"/>
              <a:cs typeface="Montserrat"/>
            </a:endParaRPr>
          </a:p>
          <a:p>
            <a:pPr marL="12700">
              <a:lnSpc>
                <a:spcPct val="100000"/>
              </a:lnSpc>
              <a:spcBef>
                <a:spcPts val="495"/>
              </a:spcBef>
            </a:pPr>
            <a:r>
              <a:rPr sz="700" dirty="0">
                <a:solidFill>
                  <a:srgbClr val="221F1F"/>
                </a:solidFill>
                <a:latin typeface="Montserrat"/>
                <a:cs typeface="Montserrat"/>
              </a:rPr>
              <a:t>Se</a:t>
            </a:r>
            <a:r>
              <a:rPr sz="700" spc="-25" dirty="0">
                <a:solidFill>
                  <a:srgbClr val="221F1F"/>
                </a:solidFill>
                <a:latin typeface="Montserrat"/>
                <a:cs typeface="Montserrat"/>
              </a:rPr>
              <a:t> </a:t>
            </a:r>
            <a:r>
              <a:rPr sz="700" dirty="0">
                <a:solidFill>
                  <a:srgbClr val="221F1F"/>
                </a:solidFill>
                <a:latin typeface="Montserrat"/>
                <a:cs typeface="Montserrat"/>
              </a:rPr>
              <a:t>ilumina</a:t>
            </a:r>
            <a:r>
              <a:rPr sz="700" spc="-10" dirty="0">
                <a:solidFill>
                  <a:srgbClr val="221F1F"/>
                </a:solidFill>
                <a:latin typeface="Montserrat"/>
                <a:cs typeface="Montserrat"/>
              </a:rPr>
              <a:t> </a:t>
            </a: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10" dirty="0">
                <a:solidFill>
                  <a:srgbClr val="221F1F"/>
                </a:solidFill>
                <a:latin typeface="Montserrat"/>
                <a:cs typeface="Montserrat"/>
              </a:rPr>
              <a:t> </a:t>
            </a:r>
            <a:r>
              <a:rPr sz="700" dirty="0">
                <a:solidFill>
                  <a:srgbClr val="221F1F"/>
                </a:solidFill>
                <a:latin typeface="Montserrat"/>
                <a:cs typeface="Montserrat"/>
              </a:rPr>
              <a:t>alta</a:t>
            </a:r>
            <a:r>
              <a:rPr sz="700" spc="-15" dirty="0">
                <a:solidFill>
                  <a:srgbClr val="221F1F"/>
                </a:solidFill>
                <a:latin typeface="Montserrat"/>
                <a:cs typeface="Montserrat"/>
              </a:rPr>
              <a:t> </a:t>
            </a:r>
            <a:r>
              <a:rPr sz="700" dirty="0">
                <a:solidFill>
                  <a:srgbClr val="221F1F"/>
                </a:solidFill>
                <a:latin typeface="Montserrat"/>
                <a:cs typeface="Montserrat"/>
              </a:rPr>
              <a:t>está </a:t>
            </a:r>
            <a:r>
              <a:rPr sz="700" spc="-10" dirty="0">
                <a:solidFill>
                  <a:srgbClr val="221F1F"/>
                </a:solidFill>
                <a:latin typeface="Montserrat"/>
                <a:cs typeface="Montserrat"/>
              </a:rPr>
              <a:t>activada.</a:t>
            </a:r>
            <a:endParaRPr sz="700">
              <a:latin typeface="Montserrat"/>
              <a:cs typeface="Montserrat"/>
            </a:endParaRPr>
          </a:p>
          <a:p>
            <a:pPr>
              <a:lnSpc>
                <a:spcPct val="100000"/>
              </a:lnSpc>
              <a:spcBef>
                <a:spcPts val="30"/>
              </a:spcBef>
            </a:pPr>
            <a:endParaRPr sz="950">
              <a:latin typeface="Montserrat"/>
              <a:cs typeface="Montserrat"/>
            </a:endParaRPr>
          </a:p>
          <a:p>
            <a:pPr marL="319405">
              <a:lnSpc>
                <a:spcPct val="100000"/>
              </a:lnSpc>
              <a:tabLst>
                <a:tab pos="557530" algn="l"/>
                <a:tab pos="800735" algn="l"/>
                <a:tab pos="1007110" algn="l"/>
                <a:tab pos="1226820" algn="l"/>
                <a:tab pos="1470025" algn="l"/>
              </a:tabLst>
            </a:pPr>
            <a:r>
              <a:rPr sz="800" spc="-50" dirty="0">
                <a:solidFill>
                  <a:srgbClr val="FFFFFF"/>
                </a:solidFill>
                <a:latin typeface="Montserrat"/>
                <a:cs typeface="Montserrat"/>
              </a:rPr>
              <a:t>A</a:t>
            </a:r>
            <a:r>
              <a:rPr sz="800" dirty="0">
                <a:solidFill>
                  <a:srgbClr val="FFFFFF"/>
                </a:solidFill>
                <a:latin typeface="Montserrat"/>
                <a:cs typeface="Montserrat"/>
              </a:rPr>
              <a:t>	</a:t>
            </a:r>
            <a:r>
              <a:rPr sz="800" spc="-50" dirty="0">
                <a:solidFill>
                  <a:srgbClr val="FFFFFF"/>
                </a:solidFill>
                <a:latin typeface="Montserrat"/>
                <a:cs typeface="Montserrat"/>
              </a:rPr>
              <a:t>B</a:t>
            </a:r>
            <a:r>
              <a:rPr sz="800" dirty="0">
                <a:solidFill>
                  <a:srgbClr val="FFFFFF"/>
                </a:solidFill>
                <a:latin typeface="Montserrat"/>
                <a:cs typeface="Montserrat"/>
              </a:rPr>
              <a:t>	</a:t>
            </a:r>
            <a:r>
              <a:rPr sz="800" spc="-50" dirty="0">
                <a:solidFill>
                  <a:srgbClr val="FFFFFF"/>
                </a:solidFill>
                <a:latin typeface="Montserrat"/>
                <a:cs typeface="Montserrat"/>
              </a:rPr>
              <a:t>C</a:t>
            </a:r>
            <a:r>
              <a:rPr sz="800" dirty="0">
                <a:solidFill>
                  <a:srgbClr val="FFFFFF"/>
                </a:solidFill>
                <a:latin typeface="Montserrat"/>
                <a:cs typeface="Montserrat"/>
              </a:rPr>
              <a:t>	</a:t>
            </a:r>
            <a:r>
              <a:rPr sz="800" spc="-50" dirty="0">
                <a:solidFill>
                  <a:srgbClr val="FFFFFF"/>
                </a:solidFill>
                <a:latin typeface="Montserrat"/>
                <a:cs typeface="Montserrat"/>
              </a:rPr>
              <a:t>D</a:t>
            </a:r>
            <a:r>
              <a:rPr sz="800" dirty="0">
                <a:solidFill>
                  <a:srgbClr val="FFFFFF"/>
                </a:solidFill>
                <a:latin typeface="Montserrat"/>
                <a:cs typeface="Montserrat"/>
              </a:rPr>
              <a:t>	</a:t>
            </a:r>
            <a:r>
              <a:rPr sz="800" spc="-50" dirty="0">
                <a:solidFill>
                  <a:srgbClr val="FFFFFF"/>
                </a:solidFill>
                <a:latin typeface="Montserrat"/>
                <a:cs typeface="Montserrat"/>
              </a:rPr>
              <a:t>E</a:t>
            </a:r>
            <a:r>
              <a:rPr sz="800" dirty="0">
                <a:solidFill>
                  <a:srgbClr val="FFFFFF"/>
                </a:solidFill>
                <a:latin typeface="Montserrat"/>
                <a:cs typeface="Montserrat"/>
              </a:rPr>
              <a:t>	</a:t>
            </a:r>
            <a:r>
              <a:rPr sz="800" spc="-50" dirty="0">
                <a:solidFill>
                  <a:srgbClr val="FFFFFF"/>
                </a:solidFill>
                <a:latin typeface="Montserrat"/>
                <a:cs typeface="Montserrat"/>
              </a:rPr>
              <a:t>F</a:t>
            </a:r>
            <a:endParaRPr sz="800">
              <a:latin typeface="Montserrat"/>
              <a:cs typeface="Montserrat"/>
            </a:endParaRPr>
          </a:p>
        </p:txBody>
      </p:sp>
      <p:grpSp>
        <p:nvGrpSpPr>
          <p:cNvPr id="21" name="object 21"/>
          <p:cNvGrpSpPr/>
          <p:nvPr/>
        </p:nvGrpSpPr>
        <p:grpSpPr>
          <a:xfrm>
            <a:off x="3296983" y="3326028"/>
            <a:ext cx="153035" cy="153035"/>
            <a:chOff x="3296983" y="3326028"/>
            <a:chExt cx="153035" cy="153035"/>
          </a:xfrm>
        </p:grpSpPr>
        <p:sp>
          <p:nvSpPr>
            <p:cNvPr id="22" name="object 22"/>
            <p:cNvSpPr/>
            <p:nvPr/>
          </p:nvSpPr>
          <p:spPr>
            <a:xfrm>
              <a:off x="3301746" y="3330790"/>
              <a:ext cx="143510" cy="143510"/>
            </a:xfrm>
            <a:custGeom>
              <a:avLst/>
              <a:gdLst/>
              <a:ahLst/>
              <a:cxnLst/>
              <a:rect l="l" t="t" r="r" b="b"/>
              <a:pathLst>
                <a:path w="143510" h="143510">
                  <a:moveTo>
                    <a:pt x="71500" y="0"/>
                  </a:moveTo>
                  <a:lnTo>
                    <a:pt x="43687" y="5613"/>
                  </a:lnTo>
                  <a:lnTo>
                    <a:pt x="20954" y="20942"/>
                  </a:lnTo>
                  <a:lnTo>
                    <a:pt x="5714" y="43662"/>
                  </a:lnTo>
                  <a:lnTo>
                    <a:pt x="0" y="71500"/>
                  </a:lnTo>
                  <a:lnTo>
                    <a:pt x="5714" y="99326"/>
                  </a:lnTo>
                  <a:lnTo>
                    <a:pt x="20954" y="122059"/>
                  </a:lnTo>
                  <a:lnTo>
                    <a:pt x="43687" y="137375"/>
                  </a:lnTo>
                  <a:lnTo>
                    <a:pt x="71500" y="143001"/>
                  </a:lnTo>
                  <a:lnTo>
                    <a:pt x="99313" y="137375"/>
                  </a:lnTo>
                  <a:lnTo>
                    <a:pt x="122046" y="122059"/>
                  </a:lnTo>
                  <a:lnTo>
                    <a:pt x="137413" y="99326"/>
                  </a:lnTo>
                  <a:lnTo>
                    <a:pt x="143001" y="71500"/>
                  </a:lnTo>
                  <a:lnTo>
                    <a:pt x="137413" y="43662"/>
                  </a:lnTo>
                  <a:lnTo>
                    <a:pt x="122046" y="20942"/>
                  </a:lnTo>
                  <a:lnTo>
                    <a:pt x="99313" y="5613"/>
                  </a:lnTo>
                  <a:lnTo>
                    <a:pt x="71500" y="0"/>
                  </a:lnTo>
                  <a:close/>
                </a:path>
              </a:pathLst>
            </a:custGeom>
            <a:solidFill>
              <a:srgbClr val="000000"/>
            </a:solidFill>
          </p:spPr>
          <p:txBody>
            <a:bodyPr wrap="square" lIns="0" tIns="0" rIns="0" bIns="0" rtlCol="0"/>
            <a:lstStyle/>
            <a:p>
              <a:endParaRPr/>
            </a:p>
          </p:txBody>
        </p:sp>
        <p:sp>
          <p:nvSpPr>
            <p:cNvPr id="23" name="object 23"/>
            <p:cNvSpPr/>
            <p:nvPr/>
          </p:nvSpPr>
          <p:spPr>
            <a:xfrm>
              <a:off x="3301746" y="3330790"/>
              <a:ext cx="143510" cy="143510"/>
            </a:xfrm>
            <a:custGeom>
              <a:avLst/>
              <a:gdLst/>
              <a:ahLst/>
              <a:cxnLst/>
              <a:rect l="l" t="t" r="r" b="b"/>
              <a:pathLst>
                <a:path w="143510" h="143510">
                  <a:moveTo>
                    <a:pt x="71500" y="0"/>
                  </a:moveTo>
                  <a:lnTo>
                    <a:pt x="43687" y="5613"/>
                  </a:lnTo>
                  <a:lnTo>
                    <a:pt x="20954" y="20942"/>
                  </a:lnTo>
                  <a:lnTo>
                    <a:pt x="5714" y="43662"/>
                  </a:lnTo>
                  <a:lnTo>
                    <a:pt x="0" y="71500"/>
                  </a:lnTo>
                  <a:lnTo>
                    <a:pt x="5714" y="99326"/>
                  </a:lnTo>
                  <a:lnTo>
                    <a:pt x="20954" y="122059"/>
                  </a:lnTo>
                  <a:lnTo>
                    <a:pt x="43687" y="137375"/>
                  </a:lnTo>
                  <a:lnTo>
                    <a:pt x="71500" y="143001"/>
                  </a:lnTo>
                  <a:lnTo>
                    <a:pt x="99313" y="137375"/>
                  </a:lnTo>
                  <a:lnTo>
                    <a:pt x="122046" y="122059"/>
                  </a:lnTo>
                  <a:lnTo>
                    <a:pt x="137413" y="99326"/>
                  </a:lnTo>
                  <a:lnTo>
                    <a:pt x="143001" y="71500"/>
                  </a:lnTo>
                  <a:lnTo>
                    <a:pt x="137413" y="43662"/>
                  </a:lnTo>
                  <a:lnTo>
                    <a:pt x="122046" y="20942"/>
                  </a:lnTo>
                  <a:lnTo>
                    <a:pt x="99313" y="5613"/>
                  </a:lnTo>
                  <a:lnTo>
                    <a:pt x="71500" y="0"/>
                  </a:lnTo>
                  <a:close/>
                </a:path>
              </a:pathLst>
            </a:custGeom>
            <a:ln w="9525">
              <a:solidFill>
                <a:srgbClr val="000000"/>
              </a:solidFill>
            </a:ln>
          </p:spPr>
          <p:txBody>
            <a:bodyPr wrap="square" lIns="0" tIns="0" rIns="0" bIns="0" rtlCol="0"/>
            <a:lstStyle/>
            <a:p>
              <a:endParaRPr/>
            </a:p>
          </p:txBody>
        </p:sp>
      </p:grpSp>
      <p:sp>
        <p:nvSpPr>
          <p:cNvPr id="24" name="object 24"/>
          <p:cNvSpPr txBox="1"/>
          <p:nvPr/>
        </p:nvSpPr>
        <p:spPr>
          <a:xfrm>
            <a:off x="3346830" y="3325774"/>
            <a:ext cx="5651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I</a:t>
            </a:r>
            <a:endParaRPr sz="800">
              <a:latin typeface="Montserrat"/>
              <a:cs typeface="Montserrat"/>
            </a:endParaRPr>
          </a:p>
        </p:txBody>
      </p:sp>
      <p:grpSp>
        <p:nvGrpSpPr>
          <p:cNvPr id="25" name="object 25"/>
          <p:cNvGrpSpPr/>
          <p:nvPr/>
        </p:nvGrpSpPr>
        <p:grpSpPr>
          <a:xfrm>
            <a:off x="4056443" y="3333140"/>
            <a:ext cx="153035" cy="153035"/>
            <a:chOff x="4056443" y="3333140"/>
            <a:chExt cx="153035" cy="153035"/>
          </a:xfrm>
        </p:grpSpPr>
        <p:sp>
          <p:nvSpPr>
            <p:cNvPr id="26" name="object 26"/>
            <p:cNvSpPr/>
            <p:nvPr/>
          </p:nvSpPr>
          <p:spPr>
            <a:xfrm>
              <a:off x="4061205" y="3337902"/>
              <a:ext cx="143510" cy="143510"/>
            </a:xfrm>
            <a:custGeom>
              <a:avLst/>
              <a:gdLst/>
              <a:ahLst/>
              <a:cxnLst/>
              <a:rect l="l" t="t" r="r" b="b"/>
              <a:pathLst>
                <a:path w="143510" h="143510">
                  <a:moveTo>
                    <a:pt x="71501" y="0"/>
                  </a:moveTo>
                  <a:lnTo>
                    <a:pt x="43688" y="5613"/>
                  </a:lnTo>
                  <a:lnTo>
                    <a:pt x="20955" y="20942"/>
                  </a:lnTo>
                  <a:lnTo>
                    <a:pt x="5715" y="43662"/>
                  </a:lnTo>
                  <a:lnTo>
                    <a:pt x="0" y="71501"/>
                  </a:lnTo>
                  <a:lnTo>
                    <a:pt x="5715" y="99326"/>
                  </a:lnTo>
                  <a:lnTo>
                    <a:pt x="20955" y="122059"/>
                  </a:lnTo>
                  <a:lnTo>
                    <a:pt x="43688" y="137375"/>
                  </a:lnTo>
                  <a:lnTo>
                    <a:pt x="71501" y="143002"/>
                  </a:lnTo>
                  <a:lnTo>
                    <a:pt x="99314" y="137375"/>
                  </a:lnTo>
                  <a:lnTo>
                    <a:pt x="122047" y="122059"/>
                  </a:lnTo>
                  <a:lnTo>
                    <a:pt x="137414" y="99326"/>
                  </a:lnTo>
                  <a:lnTo>
                    <a:pt x="143002" y="71501"/>
                  </a:lnTo>
                  <a:lnTo>
                    <a:pt x="137414" y="43662"/>
                  </a:lnTo>
                  <a:lnTo>
                    <a:pt x="122047" y="20942"/>
                  </a:lnTo>
                  <a:lnTo>
                    <a:pt x="99314" y="5613"/>
                  </a:lnTo>
                  <a:lnTo>
                    <a:pt x="71501" y="0"/>
                  </a:lnTo>
                  <a:close/>
                </a:path>
              </a:pathLst>
            </a:custGeom>
            <a:solidFill>
              <a:srgbClr val="000000"/>
            </a:solidFill>
          </p:spPr>
          <p:txBody>
            <a:bodyPr wrap="square" lIns="0" tIns="0" rIns="0" bIns="0" rtlCol="0"/>
            <a:lstStyle/>
            <a:p>
              <a:endParaRPr/>
            </a:p>
          </p:txBody>
        </p:sp>
        <p:sp>
          <p:nvSpPr>
            <p:cNvPr id="27" name="object 27"/>
            <p:cNvSpPr/>
            <p:nvPr/>
          </p:nvSpPr>
          <p:spPr>
            <a:xfrm>
              <a:off x="4061205" y="3337902"/>
              <a:ext cx="143510" cy="143510"/>
            </a:xfrm>
            <a:custGeom>
              <a:avLst/>
              <a:gdLst/>
              <a:ahLst/>
              <a:cxnLst/>
              <a:rect l="l" t="t" r="r" b="b"/>
              <a:pathLst>
                <a:path w="143510" h="143510">
                  <a:moveTo>
                    <a:pt x="71501" y="0"/>
                  </a:moveTo>
                  <a:lnTo>
                    <a:pt x="43688" y="5613"/>
                  </a:lnTo>
                  <a:lnTo>
                    <a:pt x="20955" y="20942"/>
                  </a:lnTo>
                  <a:lnTo>
                    <a:pt x="5715" y="43662"/>
                  </a:lnTo>
                  <a:lnTo>
                    <a:pt x="0" y="71501"/>
                  </a:lnTo>
                  <a:lnTo>
                    <a:pt x="5715" y="99326"/>
                  </a:lnTo>
                  <a:lnTo>
                    <a:pt x="20955" y="122059"/>
                  </a:lnTo>
                  <a:lnTo>
                    <a:pt x="43688" y="137375"/>
                  </a:lnTo>
                  <a:lnTo>
                    <a:pt x="71501" y="143002"/>
                  </a:lnTo>
                  <a:lnTo>
                    <a:pt x="99314" y="137375"/>
                  </a:lnTo>
                  <a:lnTo>
                    <a:pt x="122047" y="122059"/>
                  </a:lnTo>
                  <a:lnTo>
                    <a:pt x="137414" y="99326"/>
                  </a:lnTo>
                  <a:lnTo>
                    <a:pt x="143002" y="71501"/>
                  </a:lnTo>
                  <a:lnTo>
                    <a:pt x="137414" y="43662"/>
                  </a:lnTo>
                  <a:lnTo>
                    <a:pt x="122047" y="20942"/>
                  </a:lnTo>
                  <a:lnTo>
                    <a:pt x="99314" y="5613"/>
                  </a:lnTo>
                  <a:lnTo>
                    <a:pt x="71501" y="0"/>
                  </a:lnTo>
                  <a:close/>
                </a:path>
              </a:pathLst>
            </a:custGeom>
            <a:ln w="9525">
              <a:solidFill>
                <a:srgbClr val="000000"/>
              </a:solidFill>
            </a:ln>
          </p:spPr>
          <p:txBody>
            <a:bodyPr wrap="square" lIns="0" tIns="0" rIns="0" bIns="0" rtlCol="0"/>
            <a:lstStyle/>
            <a:p>
              <a:endParaRPr/>
            </a:p>
          </p:txBody>
        </p:sp>
      </p:grpSp>
      <p:sp>
        <p:nvSpPr>
          <p:cNvPr id="28" name="object 28"/>
          <p:cNvSpPr txBox="1"/>
          <p:nvPr/>
        </p:nvSpPr>
        <p:spPr>
          <a:xfrm>
            <a:off x="4082034" y="3332784"/>
            <a:ext cx="10477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G</a:t>
            </a:r>
            <a:endParaRPr sz="800">
              <a:latin typeface="Montserrat"/>
              <a:cs typeface="Montserrat"/>
            </a:endParaRPr>
          </a:p>
        </p:txBody>
      </p:sp>
      <p:grpSp>
        <p:nvGrpSpPr>
          <p:cNvPr id="29" name="object 29"/>
          <p:cNvGrpSpPr/>
          <p:nvPr/>
        </p:nvGrpSpPr>
        <p:grpSpPr>
          <a:xfrm>
            <a:off x="3692461" y="3330575"/>
            <a:ext cx="153035" cy="153035"/>
            <a:chOff x="3692461" y="3330575"/>
            <a:chExt cx="153035" cy="153035"/>
          </a:xfrm>
        </p:grpSpPr>
        <p:sp>
          <p:nvSpPr>
            <p:cNvPr id="30" name="object 30"/>
            <p:cNvSpPr/>
            <p:nvPr/>
          </p:nvSpPr>
          <p:spPr>
            <a:xfrm>
              <a:off x="3697223" y="3335337"/>
              <a:ext cx="143510" cy="143510"/>
            </a:xfrm>
            <a:custGeom>
              <a:avLst/>
              <a:gdLst/>
              <a:ahLst/>
              <a:cxnLst/>
              <a:rect l="l" t="t" r="r" b="b"/>
              <a:pathLst>
                <a:path w="143510" h="143510">
                  <a:moveTo>
                    <a:pt x="71500" y="0"/>
                  </a:moveTo>
                  <a:lnTo>
                    <a:pt x="43687" y="5626"/>
                  </a:lnTo>
                  <a:lnTo>
                    <a:pt x="20954" y="20942"/>
                  </a:lnTo>
                  <a:lnTo>
                    <a:pt x="5587" y="43675"/>
                  </a:lnTo>
                  <a:lnTo>
                    <a:pt x="0" y="71501"/>
                  </a:lnTo>
                  <a:lnTo>
                    <a:pt x="5587" y="99339"/>
                  </a:lnTo>
                  <a:lnTo>
                    <a:pt x="20954" y="122059"/>
                  </a:lnTo>
                  <a:lnTo>
                    <a:pt x="43687" y="137388"/>
                  </a:lnTo>
                  <a:lnTo>
                    <a:pt x="71500" y="143002"/>
                  </a:lnTo>
                  <a:lnTo>
                    <a:pt x="99313" y="137388"/>
                  </a:lnTo>
                  <a:lnTo>
                    <a:pt x="122047" y="122059"/>
                  </a:lnTo>
                  <a:lnTo>
                    <a:pt x="137413" y="99339"/>
                  </a:lnTo>
                  <a:lnTo>
                    <a:pt x="143001" y="71501"/>
                  </a:lnTo>
                  <a:lnTo>
                    <a:pt x="137413" y="43675"/>
                  </a:lnTo>
                  <a:lnTo>
                    <a:pt x="122047" y="20942"/>
                  </a:lnTo>
                  <a:lnTo>
                    <a:pt x="99313" y="5626"/>
                  </a:lnTo>
                  <a:lnTo>
                    <a:pt x="71500" y="0"/>
                  </a:lnTo>
                  <a:close/>
                </a:path>
              </a:pathLst>
            </a:custGeom>
            <a:solidFill>
              <a:srgbClr val="000000"/>
            </a:solidFill>
          </p:spPr>
          <p:txBody>
            <a:bodyPr wrap="square" lIns="0" tIns="0" rIns="0" bIns="0" rtlCol="0"/>
            <a:lstStyle/>
            <a:p>
              <a:endParaRPr/>
            </a:p>
          </p:txBody>
        </p:sp>
        <p:sp>
          <p:nvSpPr>
            <p:cNvPr id="31" name="object 31"/>
            <p:cNvSpPr/>
            <p:nvPr/>
          </p:nvSpPr>
          <p:spPr>
            <a:xfrm>
              <a:off x="3697223" y="3335337"/>
              <a:ext cx="143510" cy="143510"/>
            </a:xfrm>
            <a:custGeom>
              <a:avLst/>
              <a:gdLst/>
              <a:ahLst/>
              <a:cxnLst/>
              <a:rect l="l" t="t" r="r" b="b"/>
              <a:pathLst>
                <a:path w="143510" h="143510">
                  <a:moveTo>
                    <a:pt x="71500" y="0"/>
                  </a:moveTo>
                  <a:lnTo>
                    <a:pt x="43687" y="5626"/>
                  </a:lnTo>
                  <a:lnTo>
                    <a:pt x="20954" y="20942"/>
                  </a:lnTo>
                  <a:lnTo>
                    <a:pt x="5587" y="43675"/>
                  </a:lnTo>
                  <a:lnTo>
                    <a:pt x="0" y="71501"/>
                  </a:lnTo>
                  <a:lnTo>
                    <a:pt x="5587" y="99339"/>
                  </a:lnTo>
                  <a:lnTo>
                    <a:pt x="20954" y="122059"/>
                  </a:lnTo>
                  <a:lnTo>
                    <a:pt x="43687" y="137388"/>
                  </a:lnTo>
                  <a:lnTo>
                    <a:pt x="71500" y="143002"/>
                  </a:lnTo>
                  <a:lnTo>
                    <a:pt x="99313" y="137388"/>
                  </a:lnTo>
                  <a:lnTo>
                    <a:pt x="122047" y="122059"/>
                  </a:lnTo>
                  <a:lnTo>
                    <a:pt x="137413" y="99339"/>
                  </a:lnTo>
                  <a:lnTo>
                    <a:pt x="143001" y="71501"/>
                  </a:lnTo>
                  <a:lnTo>
                    <a:pt x="137413" y="43675"/>
                  </a:lnTo>
                  <a:lnTo>
                    <a:pt x="122047" y="20942"/>
                  </a:lnTo>
                  <a:lnTo>
                    <a:pt x="99313" y="5626"/>
                  </a:lnTo>
                  <a:lnTo>
                    <a:pt x="71500" y="0"/>
                  </a:lnTo>
                  <a:close/>
                </a:path>
              </a:pathLst>
            </a:custGeom>
            <a:ln w="9525">
              <a:solidFill>
                <a:srgbClr val="000000"/>
              </a:solidFill>
            </a:ln>
          </p:spPr>
          <p:txBody>
            <a:bodyPr wrap="square" lIns="0" tIns="0" rIns="0" bIns="0" rtlCol="0"/>
            <a:lstStyle/>
            <a:p>
              <a:endParaRPr/>
            </a:p>
          </p:txBody>
        </p:sp>
      </p:grpSp>
      <p:sp>
        <p:nvSpPr>
          <p:cNvPr id="32" name="object 32"/>
          <p:cNvSpPr txBox="1"/>
          <p:nvPr/>
        </p:nvSpPr>
        <p:spPr>
          <a:xfrm>
            <a:off x="3716273" y="3330346"/>
            <a:ext cx="10858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H</a:t>
            </a:r>
            <a:endParaRPr sz="800">
              <a:latin typeface="Montserrat"/>
              <a:cs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5234"/>
            <a:ext cx="2262505" cy="3084830"/>
          </a:xfrm>
          <a:prstGeom prst="rect">
            <a:avLst/>
          </a:prstGeom>
        </p:spPr>
        <p:txBody>
          <a:bodyPr vert="horz" wrap="square" lIns="0" tIns="13335" rIns="0" bIns="0" rtlCol="0">
            <a:spAutoFit/>
          </a:bodyPr>
          <a:lstStyle/>
          <a:p>
            <a:pPr marL="161925" indent="-140970">
              <a:lnSpc>
                <a:spcPct val="100000"/>
              </a:lnSpc>
              <a:spcBef>
                <a:spcPts val="105"/>
              </a:spcBef>
              <a:buAutoNum type="alphaUcPeriod" startAt="4"/>
              <a:tabLst>
                <a:tab pos="162560"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NEUTRA</a:t>
            </a:r>
            <a:endParaRPr sz="800" dirty="0">
              <a:latin typeface="Montserrat"/>
              <a:cs typeface="Montserrat"/>
            </a:endParaRPr>
          </a:p>
          <a:p>
            <a:pPr marL="21590" marR="5080" algn="just">
              <a:lnSpc>
                <a:spcPct val="100000"/>
              </a:lnSpc>
              <a:spcBef>
                <a:spcPts val="495"/>
              </a:spcBef>
            </a:pPr>
            <a:r>
              <a:rPr sz="700" dirty="0">
                <a:latin typeface="Montserrat"/>
                <a:cs typeface="Montserrat"/>
              </a:rPr>
              <a:t>Se</a:t>
            </a:r>
            <a:r>
              <a:rPr sz="700" spc="405" dirty="0">
                <a:latin typeface="Montserrat"/>
                <a:cs typeface="Montserrat"/>
              </a:rPr>
              <a:t> </a:t>
            </a:r>
            <a:r>
              <a:rPr sz="700" dirty="0">
                <a:latin typeface="Montserrat"/>
                <a:cs typeface="Montserrat"/>
              </a:rPr>
              <a:t>ilumina</a:t>
            </a:r>
            <a:r>
              <a:rPr sz="700" spc="425" dirty="0">
                <a:latin typeface="Montserrat"/>
                <a:cs typeface="Montserrat"/>
              </a:rPr>
              <a:t> </a:t>
            </a:r>
            <a:r>
              <a:rPr sz="700" dirty="0">
                <a:latin typeface="Montserrat"/>
                <a:cs typeface="Montserrat"/>
              </a:rPr>
              <a:t>cuando</a:t>
            </a:r>
            <a:r>
              <a:rPr sz="700" spc="420" dirty="0">
                <a:latin typeface="Montserrat"/>
                <a:cs typeface="Montserrat"/>
              </a:rPr>
              <a:t> </a:t>
            </a:r>
            <a:r>
              <a:rPr sz="700" dirty="0">
                <a:latin typeface="Montserrat"/>
                <a:cs typeface="Montserrat"/>
              </a:rPr>
              <a:t>la</a:t>
            </a:r>
            <a:r>
              <a:rPr sz="700" spc="415" dirty="0">
                <a:latin typeface="Montserrat"/>
                <a:cs typeface="Montserrat"/>
              </a:rPr>
              <a:t> </a:t>
            </a:r>
            <a:r>
              <a:rPr sz="700" dirty="0">
                <a:latin typeface="Montserrat"/>
                <a:cs typeface="Montserrat"/>
              </a:rPr>
              <a:t>caja</a:t>
            </a:r>
            <a:r>
              <a:rPr sz="700" spc="434" dirty="0">
                <a:latin typeface="Montserrat"/>
                <a:cs typeface="Montserrat"/>
              </a:rPr>
              <a:t> </a:t>
            </a:r>
            <a:r>
              <a:rPr sz="700" dirty="0">
                <a:latin typeface="Montserrat"/>
                <a:cs typeface="Montserrat"/>
              </a:rPr>
              <a:t>de</a:t>
            </a:r>
            <a:r>
              <a:rPr sz="700" spc="425" dirty="0">
                <a:latin typeface="Montserrat"/>
                <a:cs typeface="Montserrat"/>
              </a:rPr>
              <a:t> </a:t>
            </a:r>
            <a:r>
              <a:rPr sz="700" dirty="0">
                <a:latin typeface="Montserrat"/>
                <a:cs typeface="Montserrat"/>
              </a:rPr>
              <a:t>cambios</a:t>
            </a:r>
            <a:r>
              <a:rPr sz="700" spc="4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35" dirty="0">
                <a:latin typeface="Montserrat"/>
                <a:cs typeface="Montserrat"/>
              </a:rPr>
              <a:t> </a:t>
            </a:r>
            <a:r>
              <a:rPr sz="700" dirty="0">
                <a:latin typeface="Montserrat"/>
                <a:cs typeface="Montserrat"/>
              </a:rPr>
              <a:t>se</a:t>
            </a:r>
            <a:r>
              <a:rPr sz="700" spc="40" dirty="0">
                <a:latin typeface="Montserrat"/>
                <a:cs typeface="Montserrat"/>
              </a:rPr>
              <a:t> </a:t>
            </a:r>
            <a:r>
              <a:rPr sz="700" dirty="0">
                <a:latin typeface="Montserrat"/>
                <a:cs typeface="Montserrat"/>
              </a:rPr>
              <a:t>encuentra</a:t>
            </a:r>
            <a:r>
              <a:rPr sz="700" spc="25" dirty="0">
                <a:latin typeface="Montserrat"/>
                <a:cs typeface="Montserrat"/>
              </a:rPr>
              <a:t> </a:t>
            </a:r>
            <a:r>
              <a:rPr sz="700" dirty="0">
                <a:latin typeface="Montserrat"/>
                <a:cs typeface="Montserrat"/>
              </a:rPr>
              <a:t>en</a:t>
            </a:r>
            <a:r>
              <a:rPr sz="700" spc="35" dirty="0">
                <a:latin typeface="Montserrat"/>
                <a:cs typeface="Montserrat"/>
              </a:rPr>
              <a:t> </a:t>
            </a:r>
            <a:r>
              <a:rPr sz="700" dirty="0">
                <a:latin typeface="Montserrat"/>
                <a:cs typeface="Montserrat"/>
              </a:rPr>
              <a:t>punto</a:t>
            </a:r>
            <a:r>
              <a:rPr sz="700" spc="45" dirty="0">
                <a:latin typeface="Montserrat"/>
                <a:cs typeface="Montserrat"/>
              </a:rPr>
              <a:t> </a:t>
            </a:r>
            <a:r>
              <a:rPr sz="700" dirty="0">
                <a:latin typeface="Montserrat"/>
                <a:cs typeface="Montserrat"/>
              </a:rPr>
              <a:t>muerto</a:t>
            </a:r>
            <a:r>
              <a:rPr sz="700" spc="30" dirty="0">
                <a:latin typeface="Montserrat"/>
                <a:cs typeface="Montserrat"/>
              </a:rPr>
              <a:t> </a:t>
            </a:r>
            <a:r>
              <a:rPr sz="700" spc="-10" dirty="0">
                <a:latin typeface="Montserrat"/>
                <a:cs typeface="Montserrat"/>
              </a:rPr>
              <a:t>(Neutra)</a:t>
            </a:r>
            <a:r>
              <a:rPr sz="700" spc="500" dirty="0">
                <a:latin typeface="Montserrat"/>
                <a:cs typeface="Montserrat"/>
              </a:rPr>
              <a:t> </a:t>
            </a:r>
            <a:r>
              <a:rPr sz="700" dirty="0">
                <a:latin typeface="Montserrat"/>
                <a:cs typeface="Montserrat"/>
              </a:rPr>
              <a:t>y</a:t>
            </a:r>
            <a:r>
              <a:rPr sz="700" spc="220" dirty="0">
                <a:latin typeface="Montserrat"/>
                <a:cs typeface="Montserrat"/>
              </a:rPr>
              <a:t> </a:t>
            </a:r>
            <a:r>
              <a:rPr sz="700" dirty="0">
                <a:latin typeface="Montserrat"/>
                <a:cs typeface="Montserrat"/>
              </a:rPr>
              <a:t>se</a:t>
            </a:r>
            <a:r>
              <a:rPr sz="700" spc="240" dirty="0">
                <a:latin typeface="Montserrat"/>
                <a:cs typeface="Montserrat"/>
              </a:rPr>
              <a:t> </a:t>
            </a:r>
            <a:r>
              <a:rPr sz="700" dirty="0">
                <a:latin typeface="Montserrat"/>
                <a:cs typeface="Montserrat"/>
              </a:rPr>
              <a:t>apaga</a:t>
            </a:r>
            <a:r>
              <a:rPr sz="700" spc="240" dirty="0">
                <a:latin typeface="Montserrat"/>
                <a:cs typeface="Montserrat"/>
              </a:rPr>
              <a:t> </a:t>
            </a:r>
            <a:r>
              <a:rPr sz="700" dirty="0">
                <a:latin typeface="Montserrat"/>
                <a:cs typeface="Montserrat"/>
              </a:rPr>
              <a:t>cuando</a:t>
            </a:r>
            <a:r>
              <a:rPr sz="700" spc="240" dirty="0">
                <a:latin typeface="Montserrat"/>
                <a:cs typeface="Montserrat"/>
              </a:rPr>
              <a:t> </a:t>
            </a:r>
            <a:r>
              <a:rPr sz="700" dirty="0">
                <a:latin typeface="Montserrat"/>
                <a:cs typeface="Montserrat"/>
              </a:rPr>
              <a:t>se</a:t>
            </a:r>
            <a:r>
              <a:rPr sz="700" spc="250" dirty="0">
                <a:latin typeface="Montserrat"/>
                <a:cs typeface="Montserrat"/>
              </a:rPr>
              <a:t> </a:t>
            </a:r>
            <a:r>
              <a:rPr sz="700" dirty="0">
                <a:latin typeface="Montserrat"/>
                <a:cs typeface="Montserrat"/>
              </a:rPr>
              <a:t>engrana</a:t>
            </a:r>
            <a:r>
              <a:rPr sz="700" spc="240" dirty="0">
                <a:latin typeface="Montserrat"/>
                <a:cs typeface="Montserrat"/>
              </a:rPr>
              <a:t> </a:t>
            </a:r>
            <a:r>
              <a:rPr sz="700" dirty="0">
                <a:latin typeface="Montserrat"/>
                <a:cs typeface="Montserrat"/>
              </a:rPr>
              <a:t>cualquier</a:t>
            </a:r>
            <a:r>
              <a:rPr sz="700" spc="235" dirty="0">
                <a:latin typeface="Montserrat"/>
                <a:cs typeface="Montserrat"/>
              </a:rPr>
              <a:t> </a:t>
            </a:r>
            <a:r>
              <a:rPr sz="700" spc="-20" dirty="0">
                <a:latin typeface="Montserrat"/>
                <a:cs typeface="Montserrat"/>
              </a:rPr>
              <a:t>otra</a:t>
            </a:r>
            <a:r>
              <a:rPr sz="700" spc="500" dirty="0">
                <a:latin typeface="Montserrat"/>
                <a:cs typeface="Montserrat"/>
              </a:rPr>
              <a:t> </a:t>
            </a:r>
            <a:r>
              <a:rPr sz="700" spc="-10" dirty="0">
                <a:latin typeface="Montserrat"/>
                <a:cs typeface="Montserrat"/>
              </a:rPr>
              <a:t>marcha.</a:t>
            </a:r>
            <a:endParaRPr sz="700" dirty="0">
              <a:latin typeface="Montserrat"/>
              <a:cs typeface="Montserrat"/>
            </a:endParaRPr>
          </a:p>
          <a:p>
            <a:pPr marL="144780" indent="-123825">
              <a:lnSpc>
                <a:spcPct val="100000"/>
              </a:lnSpc>
              <a:spcBef>
                <a:spcPts val="500"/>
              </a:spcBef>
              <a:buAutoNum type="alphaUcPeriod" startAt="5"/>
              <a:tabLst>
                <a:tab pos="145415" algn="l"/>
              </a:tabLst>
            </a:pPr>
            <a:r>
              <a:rPr sz="800" b="1" dirty="0">
                <a:solidFill>
                  <a:srgbClr val="221F1F"/>
                </a:solidFill>
                <a:latin typeface="Montserrat"/>
                <a:cs typeface="Montserrat"/>
              </a:rPr>
              <a:t>INDICADOR</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dirty="0">
                <a:solidFill>
                  <a:srgbClr val="221F1F"/>
                </a:solidFill>
                <a:latin typeface="Montserrat"/>
                <a:cs typeface="Montserrat"/>
              </a:rPr>
              <a:t>COMBUSTIBLE</a:t>
            </a:r>
            <a:r>
              <a:rPr sz="800" b="1" spc="-25" dirty="0">
                <a:solidFill>
                  <a:srgbClr val="221F1F"/>
                </a:solidFill>
                <a:latin typeface="Montserrat"/>
                <a:cs typeface="Montserrat"/>
              </a:rPr>
              <a:t> </a:t>
            </a:r>
            <a:r>
              <a:rPr sz="800" b="1" spc="-20" dirty="0">
                <a:solidFill>
                  <a:srgbClr val="221F1F"/>
                </a:solidFill>
                <a:latin typeface="Montserrat"/>
                <a:cs typeface="Montserrat"/>
              </a:rPr>
              <a:t>BAJO</a:t>
            </a:r>
            <a:endParaRPr sz="800" dirty="0">
              <a:latin typeface="Montserrat"/>
              <a:cs typeface="Montserrat"/>
            </a:endParaRPr>
          </a:p>
          <a:p>
            <a:pPr marL="21590" marR="5715" algn="just">
              <a:lnSpc>
                <a:spcPct val="100000"/>
              </a:lnSpc>
              <a:spcBef>
                <a:spcPts val="509"/>
              </a:spcBef>
            </a:pPr>
            <a:r>
              <a:rPr sz="700" dirty="0">
                <a:latin typeface="Montserrat"/>
                <a:cs typeface="Montserrat"/>
              </a:rPr>
              <a:t>Se</a:t>
            </a:r>
            <a:r>
              <a:rPr sz="700" spc="-15" dirty="0">
                <a:latin typeface="Montserrat"/>
                <a:cs typeface="Montserrat"/>
              </a:rPr>
              <a:t> </a:t>
            </a:r>
            <a:r>
              <a:rPr sz="700" dirty="0">
                <a:latin typeface="Montserrat"/>
                <a:cs typeface="Montserrat"/>
              </a:rPr>
              <a:t>ilumina</a:t>
            </a:r>
            <a:r>
              <a:rPr sz="700" spc="-15"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combustible alcanza el</a:t>
            </a:r>
            <a:r>
              <a:rPr sz="700" spc="1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mínimo</a:t>
            </a:r>
            <a:r>
              <a:rPr sz="700" spc="40" dirty="0">
                <a:latin typeface="Montserrat"/>
                <a:cs typeface="Montserrat"/>
              </a:rPr>
              <a:t> </a:t>
            </a:r>
            <a:r>
              <a:rPr sz="700" dirty="0">
                <a:latin typeface="Montserrat"/>
                <a:cs typeface="Montserrat"/>
              </a:rPr>
              <a:t>seguro</a:t>
            </a:r>
            <a:r>
              <a:rPr sz="700" spc="55" dirty="0">
                <a:latin typeface="Montserrat"/>
                <a:cs typeface="Montserrat"/>
              </a:rPr>
              <a:t> </a:t>
            </a:r>
            <a:r>
              <a:rPr sz="700" dirty="0">
                <a:latin typeface="Montserrat"/>
                <a:cs typeface="Montserrat"/>
              </a:rPr>
              <a:t>o</a:t>
            </a:r>
            <a:r>
              <a:rPr sz="700" spc="45" dirty="0">
                <a:latin typeface="Montserrat"/>
                <a:cs typeface="Montserrat"/>
              </a:rPr>
              <a:t> </a:t>
            </a:r>
            <a:r>
              <a:rPr sz="700" dirty="0">
                <a:latin typeface="Montserrat"/>
                <a:cs typeface="Montserrat"/>
              </a:rPr>
              <a:t>cuando</a:t>
            </a:r>
            <a:r>
              <a:rPr sz="700" spc="55" dirty="0">
                <a:latin typeface="Montserrat"/>
                <a:cs typeface="Montserrat"/>
              </a:rPr>
              <a:t> </a:t>
            </a:r>
            <a:r>
              <a:rPr sz="700" dirty="0">
                <a:latin typeface="Montserrat"/>
                <a:cs typeface="Montserrat"/>
              </a:rPr>
              <a:t>hay</a:t>
            </a:r>
            <a:r>
              <a:rPr sz="700" spc="50" dirty="0">
                <a:latin typeface="Montserrat"/>
                <a:cs typeface="Montserrat"/>
              </a:rPr>
              <a:t> </a:t>
            </a:r>
            <a:r>
              <a:rPr sz="700" dirty="0">
                <a:latin typeface="Montserrat"/>
                <a:cs typeface="Montserrat"/>
              </a:rPr>
              <a:t>un</a:t>
            </a:r>
            <a:r>
              <a:rPr sz="700" spc="65" dirty="0">
                <a:latin typeface="Montserrat"/>
                <a:cs typeface="Montserrat"/>
              </a:rPr>
              <a:t> </a:t>
            </a:r>
            <a:r>
              <a:rPr sz="700" dirty="0">
                <a:latin typeface="Montserrat"/>
                <a:cs typeface="Montserrat"/>
              </a:rPr>
              <a:t>problema</a:t>
            </a:r>
            <a:r>
              <a:rPr sz="700" spc="55" dirty="0">
                <a:latin typeface="Montserrat"/>
                <a:cs typeface="Montserrat"/>
              </a:rPr>
              <a:t> </a:t>
            </a:r>
            <a:r>
              <a:rPr sz="700" dirty="0">
                <a:latin typeface="Montserrat"/>
                <a:cs typeface="Montserrat"/>
              </a:rPr>
              <a:t>en</a:t>
            </a:r>
            <a:r>
              <a:rPr sz="700" spc="5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sensor</a:t>
            </a:r>
            <a:r>
              <a:rPr sz="700" spc="-15" dirty="0">
                <a:latin typeface="Montserrat"/>
                <a:cs typeface="Montserrat"/>
              </a:rPr>
              <a:t> </a:t>
            </a:r>
            <a:r>
              <a:rPr sz="700" dirty="0">
                <a:latin typeface="Montserrat"/>
                <a:cs typeface="Montserrat"/>
              </a:rPr>
              <a:t>de</a:t>
            </a:r>
            <a:r>
              <a:rPr sz="700" spc="-10" dirty="0">
                <a:latin typeface="Montserrat"/>
                <a:cs typeface="Montserrat"/>
              </a:rPr>
              <a:t> combustible.</a:t>
            </a:r>
            <a:endParaRPr sz="700" dirty="0">
              <a:latin typeface="Montserrat"/>
              <a:cs typeface="Montserrat"/>
            </a:endParaRPr>
          </a:p>
          <a:p>
            <a:pPr marL="119380" indent="-106680">
              <a:lnSpc>
                <a:spcPct val="100000"/>
              </a:lnSpc>
              <a:spcBef>
                <a:spcPts val="495"/>
              </a:spcBef>
              <a:buAutoNum type="alphaUcPeriod" startAt="6"/>
              <a:tabLst>
                <a:tab pos="119380" algn="l"/>
              </a:tabLst>
            </a:pPr>
            <a:r>
              <a:rPr sz="700" b="1" dirty="0">
                <a:solidFill>
                  <a:srgbClr val="221F1F"/>
                </a:solidFill>
                <a:latin typeface="Montserrat"/>
                <a:cs typeface="Montserrat"/>
              </a:rPr>
              <a:t>INDICADOR</a:t>
            </a:r>
            <a:r>
              <a:rPr sz="700" b="1" spc="-40" dirty="0">
                <a:solidFill>
                  <a:srgbClr val="221F1F"/>
                </a:solidFill>
                <a:latin typeface="Montserrat"/>
                <a:cs typeface="Montserrat"/>
              </a:rPr>
              <a:t> </a:t>
            </a:r>
            <a:r>
              <a:rPr sz="700" b="1" dirty="0">
                <a:solidFill>
                  <a:srgbClr val="221F1F"/>
                </a:solidFill>
                <a:latin typeface="Montserrat"/>
                <a:cs typeface="Montserrat"/>
              </a:rPr>
              <a:t>DE</a:t>
            </a:r>
            <a:r>
              <a:rPr sz="700" b="1" spc="-35" dirty="0">
                <a:solidFill>
                  <a:srgbClr val="221F1F"/>
                </a:solidFill>
                <a:latin typeface="Montserrat"/>
                <a:cs typeface="Montserrat"/>
              </a:rPr>
              <a:t> </a:t>
            </a:r>
            <a:r>
              <a:rPr sz="700" b="1" dirty="0">
                <a:solidFill>
                  <a:srgbClr val="221F1F"/>
                </a:solidFill>
                <a:latin typeface="Montserrat"/>
                <a:cs typeface="Montserrat"/>
              </a:rPr>
              <a:t>DIRECCIONALES</a:t>
            </a:r>
            <a:r>
              <a:rPr sz="700" b="1" spc="-20" dirty="0">
                <a:solidFill>
                  <a:srgbClr val="221F1F"/>
                </a:solidFill>
                <a:latin typeface="Montserrat"/>
                <a:cs typeface="Montserrat"/>
              </a:rPr>
              <a:t> </a:t>
            </a:r>
            <a:r>
              <a:rPr sz="700" b="1" spc="-10" dirty="0">
                <a:solidFill>
                  <a:srgbClr val="221F1F"/>
                </a:solidFill>
                <a:latin typeface="Montserrat"/>
                <a:cs typeface="Montserrat"/>
              </a:rPr>
              <a:t>DERECHAS</a:t>
            </a:r>
            <a:endParaRPr sz="700" dirty="0">
              <a:latin typeface="Montserrat"/>
              <a:cs typeface="Montserrat"/>
            </a:endParaRPr>
          </a:p>
          <a:p>
            <a:pPr marL="21590" marR="6350" algn="just">
              <a:lnSpc>
                <a:spcPct val="100000"/>
              </a:lnSpc>
              <a:spcBef>
                <a:spcPts val="500"/>
              </a:spcBef>
            </a:pPr>
            <a:r>
              <a:rPr sz="700" dirty="0">
                <a:latin typeface="Montserrat"/>
                <a:cs typeface="Montserrat"/>
              </a:rPr>
              <a:t>Titila</a:t>
            </a:r>
            <a:r>
              <a:rPr sz="700" spc="275" dirty="0">
                <a:latin typeface="Montserrat"/>
                <a:cs typeface="Montserrat"/>
              </a:rPr>
              <a:t> </a:t>
            </a:r>
            <a:r>
              <a:rPr sz="700" dirty="0">
                <a:latin typeface="Montserrat"/>
                <a:cs typeface="Montserrat"/>
              </a:rPr>
              <a:t>cuando</a:t>
            </a:r>
            <a:r>
              <a:rPr sz="700" spc="280" dirty="0">
                <a:latin typeface="Montserrat"/>
                <a:cs typeface="Montserrat"/>
              </a:rPr>
              <a:t> </a:t>
            </a:r>
            <a:r>
              <a:rPr sz="700" dirty="0">
                <a:latin typeface="Montserrat"/>
                <a:cs typeface="Montserrat"/>
              </a:rPr>
              <a:t>las</a:t>
            </a:r>
            <a:r>
              <a:rPr sz="700" spc="285" dirty="0">
                <a:latin typeface="Montserrat"/>
                <a:cs typeface="Montserrat"/>
              </a:rPr>
              <a:t> </a:t>
            </a:r>
            <a:r>
              <a:rPr sz="700" dirty="0">
                <a:latin typeface="Montserrat"/>
                <a:cs typeface="Montserrat"/>
              </a:rPr>
              <a:t>direccionales</a:t>
            </a:r>
            <a:r>
              <a:rPr sz="700" spc="290" dirty="0">
                <a:latin typeface="Montserrat"/>
                <a:cs typeface="Montserrat"/>
              </a:rPr>
              <a:t> </a:t>
            </a:r>
            <a:r>
              <a:rPr sz="700" dirty="0">
                <a:latin typeface="Montserrat"/>
                <a:cs typeface="Montserrat"/>
              </a:rPr>
              <a:t>derechas</a:t>
            </a:r>
            <a:r>
              <a:rPr sz="700" spc="275" dirty="0">
                <a:latin typeface="Montserrat"/>
                <a:cs typeface="Montserrat"/>
              </a:rPr>
              <a:t> </a:t>
            </a:r>
            <a:r>
              <a:rPr sz="700" spc="-10" dirty="0">
                <a:latin typeface="Montserrat"/>
                <a:cs typeface="Montserrat"/>
              </a:rPr>
              <a:t>están</a:t>
            </a:r>
            <a:r>
              <a:rPr sz="700" spc="500" dirty="0">
                <a:latin typeface="Montserrat"/>
                <a:cs typeface="Montserrat"/>
              </a:rPr>
              <a:t> </a:t>
            </a:r>
            <a:r>
              <a:rPr sz="700" spc="-10" dirty="0">
                <a:latin typeface="Montserrat"/>
                <a:cs typeface="Montserrat"/>
              </a:rPr>
              <a:t>activadas</a:t>
            </a:r>
            <a:r>
              <a:rPr sz="800" spc="-10" dirty="0">
                <a:latin typeface="Montserrat"/>
                <a:cs typeface="Montserrat"/>
              </a:rPr>
              <a:t>.</a:t>
            </a:r>
            <a:endParaRPr sz="800" dirty="0">
              <a:latin typeface="Montserrat"/>
              <a:cs typeface="Montserrat"/>
            </a:endParaRPr>
          </a:p>
          <a:p>
            <a:pPr marL="154305" indent="-133350">
              <a:lnSpc>
                <a:spcPct val="100000"/>
              </a:lnSpc>
              <a:spcBef>
                <a:spcPts val="505"/>
              </a:spcBef>
              <a:buAutoNum type="alphaUcPeriod" startAt="7"/>
              <a:tabLst>
                <a:tab pos="154940" algn="l"/>
              </a:tabLst>
            </a:pPr>
            <a:r>
              <a:rPr sz="800" b="1" dirty="0">
                <a:latin typeface="Montserrat"/>
                <a:cs typeface="Montserrat"/>
              </a:rPr>
              <a:t>INDICADOR</a:t>
            </a:r>
            <a:r>
              <a:rPr sz="800" b="1" spc="-30" dirty="0">
                <a:latin typeface="Montserrat"/>
                <a:cs typeface="Montserrat"/>
              </a:rPr>
              <a:t> </a:t>
            </a:r>
            <a:r>
              <a:rPr sz="800" b="1" dirty="0">
                <a:latin typeface="Montserrat"/>
                <a:cs typeface="Montserrat"/>
              </a:rPr>
              <a:t>DE</a:t>
            </a:r>
            <a:r>
              <a:rPr sz="800" b="1" spc="-30" dirty="0">
                <a:latin typeface="Montserrat"/>
                <a:cs typeface="Montserrat"/>
              </a:rPr>
              <a:t> </a:t>
            </a:r>
            <a:r>
              <a:rPr sz="800" b="1" dirty="0">
                <a:latin typeface="Montserrat"/>
                <a:cs typeface="Montserrat"/>
              </a:rPr>
              <a:t>BATERÍA</a:t>
            </a:r>
            <a:r>
              <a:rPr sz="800" b="1" spc="-30" dirty="0">
                <a:latin typeface="Montserrat"/>
                <a:cs typeface="Montserrat"/>
              </a:rPr>
              <a:t> </a:t>
            </a:r>
            <a:r>
              <a:rPr sz="800" b="1" spc="-20" dirty="0">
                <a:latin typeface="Montserrat"/>
                <a:cs typeface="Montserrat"/>
              </a:rPr>
              <a:t>BAJA</a:t>
            </a:r>
            <a:endParaRPr sz="800" dirty="0">
              <a:latin typeface="Montserrat"/>
              <a:cs typeface="Montserrat"/>
            </a:endParaRPr>
          </a:p>
          <a:p>
            <a:pPr marL="21590" marR="5080" algn="just">
              <a:lnSpc>
                <a:spcPct val="100000"/>
              </a:lnSpc>
              <a:spcBef>
                <a:spcPts val="495"/>
              </a:spcBef>
            </a:pPr>
            <a:r>
              <a:rPr sz="700" dirty="0">
                <a:latin typeface="Montserrat"/>
                <a:cs typeface="Montserrat"/>
              </a:rPr>
              <a:t>Se</a:t>
            </a:r>
            <a:r>
              <a:rPr sz="700" spc="10" dirty="0">
                <a:latin typeface="Montserrat"/>
                <a:cs typeface="Montserrat"/>
              </a:rPr>
              <a:t> </a:t>
            </a:r>
            <a:r>
              <a:rPr sz="700" dirty="0">
                <a:latin typeface="Montserrat"/>
                <a:cs typeface="Montserrat"/>
              </a:rPr>
              <a:t>ilumina</a:t>
            </a:r>
            <a:r>
              <a:rPr sz="700" spc="25" dirty="0">
                <a:latin typeface="Montserrat"/>
                <a:cs typeface="Montserrat"/>
              </a:rPr>
              <a:t> </a:t>
            </a:r>
            <a:r>
              <a:rPr sz="700" dirty="0">
                <a:latin typeface="Montserrat"/>
                <a:cs typeface="Montserrat"/>
              </a:rPr>
              <a:t>cuando</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voltaje</a:t>
            </a:r>
            <a:r>
              <a:rPr sz="700" spc="3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batería</a:t>
            </a:r>
            <a:r>
              <a:rPr sz="700" spc="30" dirty="0">
                <a:latin typeface="Montserrat"/>
                <a:cs typeface="Montserrat"/>
              </a:rPr>
              <a:t> </a:t>
            </a:r>
            <a:r>
              <a:rPr sz="700" dirty="0">
                <a:latin typeface="Montserrat"/>
                <a:cs typeface="Montserrat"/>
              </a:rPr>
              <a:t>es</a:t>
            </a:r>
            <a:r>
              <a:rPr sz="700" spc="20" dirty="0">
                <a:latin typeface="Montserrat"/>
                <a:cs typeface="Montserrat"/>
              </a:rPr>
              <a:t> </a:t>
            </a:r>
            <a:r>
              <a:rPr sz="700" spc="-10" dirty="0">
                <a:latin typeface="Montserrat"/>
                <a:cs typeface="Montserrat"/>
              </a:rPr>
              <a:t>bajo.</a:t>
            </a:r>
            <a:r>
              <a:rPr sz="700" spc="500" dirty="0">
                <a:latin typeface="Montserrat"/>
                <a:cs typeface="Montserrat"/>
              </a:rPr>
              <a:t> </a:t>
            </a:r>
            <a:r>
              <a:rPr sz="700" dirty="0">
                <a:latin typeface="Montserrat"/>
                <a:cs typeface="Montserrat"/>
              </a:rPr>
              <a:t>Visite</a:t>
            </a:r>
            <a:r>
              <a:rPr sz="700" spc="-15" dirty="0">
                <a:latin typeface="Montserrat"/>
                <a:cs typeface="Montserrat"/>
              </a:rPr>
              <a:t> </a:t>
            </a:r>
            <a:r>
              <a:rPr sz="700" dirty="0">
                <a:latin typeface="Montserrat"/>
                <a:cs typeface="Montserrat"/>
              </a:rPr>
              <a:t>lo más</a:t>
            </a:r>
            <a:r>
              <a:rPr sz="700" spc="-5" dirty="0">
                <a:latin typeface="Montserrat"/>
                <a:cs typeface="Montserrat"/>
              </a:rPr>
              <a:t> </a:t>
            </a:r>
            <a:r>
              <a:rPr sz="700" dirty="0">
                <a:latin typeface="Montserrat"/>
                <a:cs typeface="Montserrat"/>
              </a:rPr>
              <a:t>pronto posible</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Centro</a:t>
            </a:r>
            <a:r>
              <a:rPr sz="700" spc="15" dirty="0">
                <a:latin typeface="Montserrat"/>
                <a:cs typeface="Montserrat"/>
              </a:rPr>
              <a:t> </a:t>
            </a:r>
            <a:r>
              <a:rPr sz="700" dirty="0">
                <a:latin typeface="Montserrat"/>
                <a:cs typeface="Montserrat"/>
              </a:rPr>
              <a:t>de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20" dirty="0">
                <a:latin typeface="Montserrat"/>
                <a:cs typeface="Montserrat"/>
              </a:rPr>
              <a:t> </a:t>
            </a:r>
            <a:r>
              <a:rPr sz="700" dirty="0">
                <a:latin typeface="Montserrat"/>
                <a:cs typeface="Montserrat"/>
              </a:rPr>
              <a:t>(CSA)</a:t>
            </a:r>
            <a:r>
              <a:rPr lang="es-ES" sz="700" spc="-40" dirty="0">
                <a:latin typeface="Montserrat"/>
                <a:cs typeface="Montserrat"/>
              </a:rPr>
              <a:t>.</a:t>
            </a:r>
            <a:endParaRPr sz="700" dirty="0">
              <a:latin typeface="Montserrat"/>
              <a:cs typeface="Montserrat"/>
            </a:endParaRPr>
          </a:p>
          <a:p>
            <a:pPr marL="151130" indent="-139065">
              <a:lnSpc>
                <a:spcPct val="100000"/>
              </a:lnSpc>
              <a:spcBef>
                <a:spcPts val="505"/>
              </a:spcBef>
              <a:buAutoNum type="alphaUcPeriod" startAt="8"/>
              <a:tabLst>
                <a:tab pos="151765" algn="l"/>
              </a:tabLst>
            </a:pPr>
            <a:r>
              <a:rPr sz="800" b="1" dirty="0">
                <a:solidFill>
                  <a:srgbClr val="221F1F"/>
                </a:solidFill>
                <a:latin typeface="Montserrat"/>
                <a:cs typeface="Montserrat"/>
              </a:rPr>
              <a:t>INDICADOR</a:t>
            </a:r>
            <a:r>
              <a:rPr sz="800" b="1" spc="-4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25" dirty="0">
                <a:solidFill>
                  <a:srgbClr val="221F1F"/>
                </a:solidFill>
                <a:latin typeface="Montserrat"/>
                <a:cs typeface="Montserrat"/>
              </a:rPr>
              <a:t>ABS</a:t>
            </a:r>
            <a:endParaRPr sz="800" dirty="0">
              <a:latin typeface="Montserrat"/>
              <a:cs typeface="Montserrat"/>
            </a:endParaRPr>
          </a:p>
          <a:p>
            <a:pPr marL="21590" marR="5080" algn="just">
              <a:lnSpc>
                <a:spcPct val="100000"/>
              </a:lnSpc>
              <a:spcBef>
                <a:spcPts val="505"/>
              </a:spcBef>
            </a:pPr>
            <a:r>
              <a:rPr sz="700" dirty="0">
                <a:latin typeface="Montserrat"/>
                <a:cs typeface="Montserrat"/>
              </a:rPr>
              <a:t>El</a:t>
            </a:r>
            <a:r>
              <a:rPr sz="700" spc="95" dirty="0">
                <a:latin typeface="Montserrat"/>
                <a:cs typeface="Montserrat"/>
              </a:rPr>
              <a:t> </a:t>
            </a:r>
            <a:r>
              <a:rPr sz="700" dirty="0">
                <a:latin typeface="Montserrat"/>
                <a:cs typeface="Montserrat"/>
              </a:rPr>
              <a:t>indicador</a:t>
            </a:r>
            <a:r>
              <a:rPr sz="700" spc="100" dirty="0">
                <a:latin typeface="Montserrat"/>
                <a:cs typeface="Montserrat"/>
              </a:rPr>
              <a:t> </a:t>
            </a:r>
            <a:r>
              <a:rPr sz="700" dirty="0">
                <a:latin typeface="Montserrat"/>
                <a:cs typeface="Montserrat"/>
              </a:rPr>
              <a:t>titila</a:t>
            </a:r>
            <a:r>
              <a:rPr sz="700" spc="90" dirty="0">
                <a:latin typeface="Montserrat"/>
                <a:cs typeface="Montserrat"/>
              </a:rPr>
              <a:t> </a:t>
            </a:r>
            <a:r>
              <a:rPr sz="700" dirty="0">
                <a:latin typeface="Montserrat"/>
                <a:cs typeface="Montserrat"/>
              </a:rPr>
              <a:t>cuando</a:t>
            </a:r>
            <a:r>
              <a:rPr sz="700" spc="105" dirty="0">
                <a:latin typeface="Montserrat"/>
                <a:cs typeface="Montserrat"/>
              </a:rPr>
              <a:t> </a:t>
            </a:r>
            <a:r>
              <a:rPr sz="700" dirty="0">
                <a:latin typeface="Montserrat"/>
                <a:cs typeface="Montserrat"/>
              </a:rPr>
              <a:t>el</a:t>
            </a:r>
            <a:r>
              <a:rPr sz="700" spc="110" dirty="0">
                <a:latin typeface="Montserrat"/>
                <a:cs typeface="Montserrat"/>
              </a:rPr>
              <a:t> </a:t>
            </a:r>
            <a:r>
              <a:rPr sz="700" spc="-10" dirty="0">
                <a:latin typeface="Montserrat"/>
                <a:cs typeface="Montserrat"/>
              </a:rPr>
              <a:t>auto-</a:t>
            </a:r>
            <a:r>
              <a:rPr sz="700" dirty="0">
                <a:latin typeface="Montserrat"/>
                <a:cs typeface="Montserrat"/>
              </a:rPr>
              <a:t>diagnóstico</a:t>
            </a:r>
            <a:r>
              <a:rPr sz="700" spc="110"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se</a:t>
            </a:r>
            <a:r>
              <a:rPr sz="700" spc="60" dirty="0">
                <a:latin typeface="Montserrat"/>
                <a:cs typeface="Montserrat"/>
              </a:rPr>
              <a:t> </a:t>
            </a:r>
            <a:r>
              <a:rPr sz="700" dirty="0">
                <a:latin typeface="Montserrat"/>
                <a:cs typeface="Montserrat"/>
              </a:rPr>
              <a:t>ha</a:t>
            </a:r>
            <a:r>
              <a:rPr sz="700" spc="60" dirty="0">
                <a:latin typeface="Montserrat"/>
                <a:cs typeface="Montserrat"/>
              </a:rPr>
              <a:t> </a:t>
            </a:r>
            <a:r>
              <a:rPr sz="700" dirty="0">
                <a:latin typeface="Montserrat"/>
                <a:cs typeface="Montserrat"/>
              </a:rPr>
              <a:t>completado</a:t>
            </a:r>
            <a:r>
              <a:rPr sz="700" spc="60" dirty="0">
                <a:latin typeface="Montserrat"/>
                <a:cs typeface="Montserrat"/>
              </a:rPr>
              <a:t> </a:t>
            </a:r>
            <a:r>
              <a:rPr sz="700" dirty="0">
                <a:latin typeface="Montserrat"/>
                <a:cs typeface="Montserrat"/>
              </a:rPr>
              <a:t>o</a:t>
            </a:r>
            <a:r>
              <a:rPr sz="700" spc="60" dirty="0">
                <a:latin typeface="Montserrat"/>
                <a:cs typeface="Montserrat"/>
              </a:rPr>
              <a:t> </a:t>
            </a:r>
            <a:r>
              <a:rPr sz="700" dirty="0">
                <a:latin typeface="Montserrat"/>
                <a:cs typeface="Montserrat"/>
              </a:rPr>
              <a:t>aún</a:t>
            </a:r>
            <a:r>
              <a:rPr sz="700" spc="70" dirty="0">
                <a:latin typeface="Montserrat"/>
                <a:cs typeface="Montserrat"/>
              </a:rPr>
              <a:t> </a:t>
            </a:r>
            <a:r>
              <a:rPr sz="700" dirty="0">
                <a:latin typeface="Montserrat"/>
                <a:cs typeface="Montserrat"/>
              </a:rPr>
              <a:t>no</a:t>
            </a:r>
            <a:r>
              <a:rPr sz="700" spc="60"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ha</a:t>
            </a:r>
            <a:r>
              <a:rPr sz="700" spc="60" dirty="0">
                <a:latin typeface="Montserrat"/>
                <a:cs typeface="Montserrat"/>
              </a:rPr>
              <a:t> </a:t>
            </a:r>
            <a:r>
              <a:rPr sz="700" dirty="0">
                <a:latin typeface="Montserrat"/>
                <a:cs typeface="Montserrat"/>
              </a:rPr>
              <a:t>iniciado,</a:t>
            </a:r>
            <a:r>
              <a:rPr sz="700" spc="60" dirty="0">
                <a:latin typeface="Montserrat"/>
                <a:cs typeface="Montserrat"/>
              </a:rPr>
              <a:t> </a:t>
            </a:r>
            <a:r>
              <a:rPr sz="700" spc="-10" dirty="0">
                <a:latin typeface="Montserrat"/>
                <a:cs typeface="Montserrat"/>
              </a:rPr>
              <a:t>luego</a:t>
            </a:r>
            <a:r>
              <a:rPr sz="700" spc="50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conducir</a:t>
            </a:r>
            <a:r>
              <a:rPr sz="700" spc="220" dirty="0">
                <a:latin typeface="Montserrat"/>
                <a:cs typeface="Montserrat"/>
              </a:rPr>
              <a:t> </a:t>
            </a:r>
            <a:r>
              <a:rPr sz="700" dirty="0">
                <a:latin typeface="Montserrat"/>
                <a:cs typeface="Montserrat"/>
              </a:rPr>
              <a:t>unos</a:t>
            </a:r>
            <a:r>
              <a:rPr sz="700" spc="225" dirty="0">
                <a:latin typeface="Montserrat"/>
                <a:cs typeface="Montserrat"/>
              </a:rPr>
              <a:t> </a:t>
            </a:r>
            <a:r>
              <a:rPr sz="700" dirty="0">
                <a:latin typeface="Montserrat"/>
                <a:cs typeface="Montserrat"/>
              </a:rPr>
              <a:t>kilómetros</a:t>
            </a:r>
            <a:r>
              <a:rPr sz="700" spc="220"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indicado</a:t>
            </a:r>
            <a:r>
              <a:rPr sz="700" spc="229" dirty="0">
                <a:latin typeface="Montserrat"/>
                <a:cs typeface="Montserrat"/>
              </a:rPr>
              <a:t> </a:t>
            </a:r>
            <a:r>
              <a:rPr sz="700" spc="-20" dirty="0">
                <a:latin typeface="Montserrat"/>
                <a:cs typeface="Montserrat"/>
              </a:rPr>
              <a:t>debe</a:t>
            </a:r>
            <a:r>
              <a:rPr sz="700" spc="500" dirty="0">
                <a:latin typeface="Montserrat"/>
                <a:cs typeface="Montserrat"/>
              </a:rPr>
              <a:t> </a:t>
            </a:r>
            <a:r>
              <a:rPr sz="700" spc="-10" dirty="0">
                <a:latin typeface="Montserrat"/>
                <a:cs typeface="Montserrat"/>
              </a:rPr>
              <a:t>apagarse.</a:t>
            </a:r>
            <a:endParaRPr sz="700" dirty="0">
              <a:latin typeface="Montserrat"/>
              <a:cs typeface="Montserrat"/>
            </a:endParaRPr>
          </a:p>
          <a:p>
            <a:pPr marL="21590" algn="just">
              <a:lnSpc>
                <a:spcPct val="100000"/>
              </a:lnSpc>
              <a:spcBef>
                <a:spcPts val="495"/>
              </a:spcBef>
            </a:pPr>
            <a:r>
              <a:rPr sz="700" dirty="0">
                <a:latin typeface="Montserrat"/>
                <a:cs typeface="Montserrat"/>
              </a:rPr>
              <a:t>Si</a:t>
            </a:r>
            <a:r>
              <a:rPr sz="700" spc="-1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indicador</a:t>
            </a:r>
            <a:r>
              <a:rPr sz="700" spc="-10" dirty="0">
                <a:latin typeface="Montserrat"/>
                <a:cs typeface="Montserrat"/>
              </a:rPr>
              <a:t> </a:t>
            </a:r>
            <a:r>
              <a:rPr sz="700" dirty="0">
                <a:latin typeface="Montserrat"/>
                <a:cs typeface="Montserrat"/>
              </a:rPr>
              <a:t>sigue</a:t>
            </a:r>
            <a:r>
              <a:rPr sz="700" spc="10" dirty="0">
                <a:latin typeface="Montserrat"/>
                <a:cs typeface="Montserrat"/>
              </a:rPr>
              <a:t> </a:t>
            </a:r>
            <a:r>
              <a:rPr sz="700" dirty="0">
                <a:latin typeface="Montserrat"/>
                <a:cs typeface="Montserrat"/>
              </a:rPr>
              <a:t>encendido</a:t>
            </a:r>
            <a:r>
              <a:rPr sz="700" spc="-5" dirty="0">
                <a:latin typeface="Montserrat"/>
                <a:cs typeface="Montserrat"/>
              </a:rPr>
              <a:t> </a:t>
            </a:r>
            <a:r>
              <a:rPr sz="700" dirty="0">
                <a:latin typeface="Montserrat"/>
                <a:cs typeface="Montserrat"/>
              </a:rPr>
              <a:t>visite</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Centro </a:t>
            </a:r>
            <a:r>
              <a:rPr sz="700" spc="-25" dirty="0">
                <a:latin typeface="Montserrat"/>
                <a:cs typeface="Montserrat"/>
              </a:rPr>
              <a:t>de</a:t>
            </a:r>
            <a:endParaRPr sz="700" dirty="0">
              <a:latin typeface="Montserrat"/>
              <a:cs typeface="Montserrat"/>
            </a:endParaRPr>
          </a:p>
        </p:txBody>
      </p:sp>
      <p:sp>
        <p:nvSpPr>
          <p:cNvPr id="5" name="object 5"/>
          <p:cNvSpPr txBox="1"/>
          <p:nvPr/>
        </p:nvSpPr>
        <p:spPr>
          <a:xfrm>
            <a:off x="2709164" y="476758"/>
            <a:ext cx="2253615" cy="1140697"/>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Servicio</a:t>
            </a:r>
            <a:r>
              <a:rPr sz="700" spc="80" dirty="0">
                <a:latin typeface="Montserrat"/>
                <a:cs typeface="Montserrat"/>
              </a:rPr>
              <a:t> </a:t>
            </a:r>
            <a:r>
              <a:rPr sz="700" dirty="0">
                <a:latin typeface="Montserrat"/>
                <a:cs typeface="Montserrat"/>
              </a:rPr>
              <a:t>Autorizado</a:t>
            </a:r>
            <a:r>
              <a:rPr sz="700" spc="95" dirty="0">
                <a:latin typeface="Montserrat"/>
                <a:cs typeface="Montserrat"/>
              </a:rPr>
              <a:t> </a:t>
            </a:r>
            <a:r>
              <a:rPr sz="700" dirty="0">
                <a:latin typeface="Montserrat"/>
                <a:cs typeface="Montserrat"/>
              </a:rPr>
              <a:t>(CSA)</a:t>
            </a:r>
            <a:r>
              <a:rPr sz="700" spc="90" dirty="0">
                <a:latin typeface="Montserrat"/>
                <a:cs typeface="Montserrat"/>
              </a:rPr>
              <a:t> </a:t>
            </a:r>
            <a:r>
              <a:rPr sz="700" dirty="0">
                <a:latin typeface="Montserrat"/>
                <a:cs typeface="Montserrat"/>
              </a:rPr>
              <a:t>tan</a:t>
            </a:r>
            <a:r>
              <a:rPr sz="700" spc="95"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a:p>
            <a:pPr marL="12700">
              <a:lnSpc>
                <a:spcPct val="100000"/>
              </a:lnSpc>
              <a:spcBef>
                <a:spcPts val="490"/>
              </a:spcBef>
            </a:pPr>
            <a:r>
              <a:rPr sz="800" b="1" dirty="0">
                <a:latin typeface="Montserrat"/>
                <a:cs typeface="Montserrat"/>
              </a:rPr>
              <a:t>I.</a:t>
            </a:r>
            <a:r>
              <a:rPr sz="800" b="1" spc="20" dirty="0">
                <a:latin typeface="Montserrat"/>
                <a:cs typeface="Montserrat"/>
              </a:rPr>
              <a:t> </a:t>
            </a:r>
            <a:r>
              <a:rPr sz="800" b="1" dirty="0">
                <a:latin typeface="Montserrat"/>
                <a:cs typeface="Montserrat"/>
              </a:rPr>
              <a:t>INDICADOR</a:t>
            </a:r>
            <a:r>
              <a:rPr sz="800" b="1" spc="20"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MAL</a:t>
            </a:r>
            <a:r>
              <a:rPr sz="800" b="1" spc="25" dirty="0">
                <a:latin typeface="Montserrat"/>
                <a:cs typeface="Montserrat"/>
              </a:rPr>
              <a:t> </a:t>
            </a:r>
            <a:r>
              <a:rPr sz="800" b="1" spc="-10" dirty="0">
                <a:latin typeface="Montserrat"/>
                <a:cs typeface="Montserrat"/>
              </a:rPr>
              <a:t>FUNCIONAMIENTO</a:t>
            </a:r>
            <a:endParaRPr sz="800" dirty="0">
              <a:latin typeface="Montserrat"/>
              <a:cs typeface="Montserrat"/>
            </a:endParaRPr>
          </a:p>
          <a:p>
            <a:pPr marL="12700" algn="just">
              <a:lnSpc>
                <a:spcPct val="100000"/>
              </a:lnSpc>
            </a:pPr>
            <a:r>
              <a:rPr sz="800" b="1" dirty="0">
                <a:latin typeface="Montserrat"/>
                <a:cs typeface="Montserrat"/>
              </a:rPr>
              <a:t>DEL</a:t>
            </a:r>
            <a:r>
              <a:rPr sz="800" b="1" spc="-10" dirty="0">
                <a:latin typeface="Montserrat"/>
                <a:cs typeface="Montserrat"/>
              </a:rPr>
              <a:t> </a:t>
            </a:r>
            <a:r>
              <a:rPr sz="800" b="1" spc="-25" dirty="0">
                <a:latin typeface="Montserrat"/>
                <a:cs typeface="Montserrat"/>
              </a:rPr>
              <a:t>EMS</a:t>
            </a:r>
            <a:endParaRPr sz="800" dirty="0">
              <a:latin typeface="Montserrat"/>
              <a:cs typeface="Montserrat"/>
            </a:endParaRPr>
          </a:p>
          <a:p>
            <a:pPr marL="12700" marR="5080" algn="just">
              <a:lnSpc>
                <a:spcPct val="100000"/>
              </a:lnSpc>
              <a:spcBef>
                <a:spcPts val="509"/>
              </a:spcBef>
            </a:pPr>
            <a:r>
              <a:rPr sz="700" dirty="0">
                <a:latin typeface="Montserrat"/>
                <a:cs typeface="Montserrat"/>
              </a:rPr>
              <a:t>El</a:t>
            </a:r>
            <a:r>
              <a:rPr sz="700" spc="-10" dirty="0">
                <a:latin typeface="Montserrat"/>
                <a:cs typeface="Montserrat"/>
              </a:rPr>
              <a:t> </a:t>
            </a:r>
            <a:r>
              <a:rPr sz="700" dirty="0">
                <a:latin typeface="Montserrat"/>
                <a:cs typeface="Montserrat"/>
              </a:rPr>
              <a:t>indicador</a:t>
            </a:r>
            <a:r>
              <a:rPr sz="700" spc="-5" dirty="0">
                <a:latin typeface="Montserrat"/>
                <a:cs typeface="Montserrat"/>
              </a:rPr>
              <a:t> </a:t>
            </a:r>
            <a:r>
              <a:rPr sz="700" dirty="0">
                <a:latin typeface="Montserrat"/>
                <a:cs typeface="Montserrat"/>
              </a:rPr>
              <a:t>se ilumina cuando se</a:t>
            </a:r>
            <a:r>
              <a:rPr sz="700" spc="-15" dirty="0">
                <a:latin typeface="Montserrat"/>
                <a:cs typeface="Montserrat"/>
              </a:rPr>
              <a:t> </a:t>
            </a:r>
            <a:r>
              <a:rPr sz="700" dirty="0">
                <a:latin typeface="Montserrat"/>
                <a:cs typeface="Montserrat"/>
              </a:rPr>
              <a:t>identifica</a:t>
            </a:r>
            <a:r>
              <a:rPr sz="700" spc="-10" dirty="0">
                <a:latin typeface="Montserrat"/>
                <a:cs typeface="Montserrat"/>
              </a:rPr>
              <a:t> algún</a:t>
            </a:r>
            <a:r>
              <a:rPr sz="700" spc="500" dirty="0">
                <a:latin typeface="Montserrat"/>
                <a:cs typeface="Montserrat"/>
              </a:rPr>
              <a:t> </a:t>
            </a:r>
            <a:r>
              <a:rPr sz="700" dirty="0">
                <a:latin typeface="Montserrat"/>
                <a:cs typeface="Montserrat"/>
              </a:rPr>
              <a:t>problema</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sistema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gestión</a:t>
            </a:r>
            <a:r>
              <a:rPr sz="700" spc="1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motor</a:t>
            </a:r>
            <a:r>
              <a:rPr sz="700" spc="10"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hace</a:t>
            </a:r>
            <a:r>
              <a:rPr sz="700" spc="130" dirty="0">
                <a:latin typeface="Montserrat"/>
                <a:cs typeface="Montserrat"/>
              </a:rPr>
              <a:t> </a:t>
            </a:r>
            <a:r>
              <a:rPr sz="700" dirty="0">
                <a:latin typeface="Montserrat"/>
                <a:cs typeface="Montserrat"/>
              </a:rPr>
              <a:t>que</a:t>
            </a:r>
            <a:r>
              <a:rPr sz="700" spc="140" dirty="0">
                <a:latin typeface="Montserrat"/>
                <a:cs typeface="Montserrat"/>
              </a:rPr>
              <a:t> </a:t>
            </a:r>
            <a:r>
              <a:rPr sz="700" dirty="0">
                <a:latin typeface="Montserrat"/>
                <a:cs typeface="Montserrat"/>
              </a:rPr>
              <a:t>el</a:t>
            </a:r>
            <a:r>
              <a:rPr sz="700" spc="130" dirty="0">
                <a:latin typeface="Montserrat"/>
                <a:cs typeface="Montserrat"/>
              </a:rPr>
              <a:t> </a:t>
            </a:r>
            <a:r>
              <a:rPr sz="700" dirty="0">
                <a:latin typeface="Montserrat"/>
                <a:cs typeface="Montserrat"/>
              </a:rPr>
              <a:t>limite</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emisiones</a:t>
            </a:r>
            <a:r>
              <a:rPr sz="700" spc="145" dirty="0">
                <a:latin typeface="Montserrat"/>
                <a:cs typeface="Montserrat"/>
              </a:rPr>
              <a:t> </a:t>
            </a:r>
            <a:r>
              <a:rPr sz="700" dirty="0">
                <a:latin typeface="Montserrat"/>
                <a:cs typeface="Montserrat"/>
              </a:rPr>
              <a:t>supere</a:t>
            </a:r>
            <a:r>
              <a:rPr sz="700" spc="140" dirty="0">
                <a:latin typeface="Montserrat"/>
                <a:cs typeface="Montserrat"/>
              </a:rPr>
              <a:t> </a:t>
            </a:r>
            <a:r>
              <a:rPr sz="700" dirty="0">
                <a:latin typeface="Montserrat"/>
                <a:cs typeface="Montserrat"/>
              </a:rPr>
              <a:t>el</a:t>
            </a:r>
            <a:r>
              <a:rPr sz="700" spc="13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programado.</a:t>
            </a:r>
            <a:r>
              <a:rPr sz="700" spc="240" dirty="0">
                <a:latin typeface="Montserrat"/>
                <a:cs typeface="Montserrat"/>
              </a:rPr>
              <a:t>  </a:t>
            </a:r>
            <a:r>
              <a:rPr sz="700" dirty="0">
                <a:latin typeface="Montserrat"/>
                <a:cs typeface="Montserrat"/>
              </a:rPr>
              <a:t>Visite</a:t>
            </a:r>
            <a:r>
              <a:rPr sz="700" spc="240" dirty="0">
                <a:latin typeface="Montserrat"/>
                <a:cs typeface="Montserrat"/>
              </a:rPr>
              <a:t>  </a:t>
            </a:r>
            <a:r>
              <a:rPr sz="700" dirty="0">
                <a:latin typeface="Montserrat"/>
                <a:cs typeface="Montserrat"/>
              </a:rPr>
              <a:t>el</a:t>
            </a:r>
            <a:r>
              <a:rPr sz="700" spc="245" dirty="0">
                <a:latin typeface="Montserrat"/>
                <a:cs typeface="Montserrat"/>
              </a:rPr>
              <a:t>  </a:t>
            </a:r>
            <a:r>
              <a:rPr sz="700" dirty="0">
                <a:latin typeface="Montserrat"/>
                <a:cs typeface="Montserrat"/>
              </a:rPr>
              <a:t>Centro</a:t>
            </a:r>
            <a:r>
              <a:rPr sz="700" spc="245" dirty="0">
                <a:latin typeface="Montserrat"/>
                <a:cs typeface="Montserrat"/>
              </a:rPr>
              <a:t>  </a:t>
            </a:r>
            <a:r>
              <a:rPr sz="700" dirty="0">
                <a:latin typeface="Montserrat"/>
                <a:cs typeface="Montserrat"/>
              </a:rPr>
              <a:t>de</a:t>
            </a:r>
            <a:r>
              <a:rPr sz="700" spc="235"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20" dirty="0">
                <a:latin typeface="Montserrat"/>
                <a:cs typeface="Montserrat"/>
              </a:rPr>
              <a:t> </a:t>
            </a:r>
            <a:r>
              <a:rPr sz="700" dirty="0">
                <a:latin typeface="Montserrat"/>
                <a:cs typeface="Montserrat"/>
              </a:rPr>
              <a:t>(CSA)</a:t>
            </a:r>
            <a:r>
              <a:rPr sz="700" spc="-25" dirty="0">
                <a:latin typeface="Montserrat"/>
                <a:cs typeface="Montserrat"/>
              </a:rPr>
              <a:t> </a:t>
            </a:r>
            <a:r>
              <a:rPr sz="700" dirty="0">
                <a:latin typeface="Montserrat"/>
                <a:cs typeface="Montserrat"/>
              </a:rPr>
              <a:t>tan</a:t>
            </a:r>
            <a:r>
              <a:rPr sz="700" spc="-15" dirty="0">
                <a:latin typeface="Montserrat"/>
                <a:cs typeface="Montserrat"/>
              </a:rPr>
              <a:t> </a:t>
            </a:r>
            <a:r>
              <a:rPr sz="700" dirty="0">
                <a:latin typeface="Montserrat"/>
                <a:cs typeface="Montserrat"/>
              </a:rPr>
              <a:t>pronto</a:t>
            </a:r>
            <a:r>
              <a:rPr sz="700" spc="-5" dirty="0">
                <a:latin typeface="Montserrat"/>
                <a:cs typeface="Montserrat"/>
              </a:rPr>
              <a:t> </a:t>
            </a:r>
            <a:r>
              <a:rPr sz="700" dirty="0">
                <a:latin typeface="Montserrat"/>
                <a:cs typeface="Montserrat"/>
              </a:rPr>
              <a:t>como</a:t>
            </a:r>
            <a:r>
              <a:rPr sz="700" spc="-20" dirty="0">
                <a:latin typeface="Montserrat"/>
                <a:cs typeface="Montserrat"/>
              </a:rPr>
              <a:t> </a:t>
            </a:r>
            <a:r>
              <a:rPr sz="700" spc="-25" dirty="0">
                <a:latin typeface="Montserrat"/>
                <a:cs typeface="Montserrat"/>
              </a:rPr>
              <a:t>sea</a:t>
            </a:r>
            <a:r>
              <a:rPr sz="700" spc="500" dirty="0">
                <a:latin typeface="Montserrat"/>
                <a:cs typeface="Montserrat"/>
              </a:rPr>
              <a:t> </a:t>
            </a:r>
            <a:r>
              <a:rPr sz="700" spc="-10" dirty="0">
                <a:latin typeface="Montserrat"/>
                <a:cs typeface="Montserrat"/>
              </a:rPr>
              <a:t>posible.</a:t>
            </a:r>
            <a:endParaRPr sz="700" dirty="0">
              <a:latin typeface="Montserrat"/>
              <a:cs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678" y="475234"/>
            <a:ext cx="4700372" cy="2973250"/>
          </a:xfrm>
          <a:prstGeom prst="rect">
            <a:avLst/>
          </a:prstGeom>
        </p:spPr>
        <p:txBody>
          <a:bodyPr vert="horz" wrap="square" lIns="0" tIns="13335" rIns="0" bIns="0" rtlCol="0">
            <a:spAutoFit/>
          </a:bodyPr>
          <a:lstStyle/>
          <a:p>
            <a:pPr marL="12700">
              <a:lnSpc>
                <a:spcPct val="100000"/>
              </a:lnSpc>
              <a:spcBef>
                <a:spcPts val="105"/>
              </a:spcBef>
            </a:pPr>
            <a:endParaRPr lang="es-ES" sz="800" dirty="0"/>
          </a:p>
          <a:p>
            <a:pPr marL="12700">
              <a:lnSpc>
                <a:spcPct val="100000"/>
              </a:lnSpc>
              <a:spcBef>
                <a:spcPts val="105"/>
              </a:spcBef>
            </a:pPr>
            <a:endParaRPr lang="es-ES" sz="800" dirty="0"/>
          </a:p>
          <a:p>
            <a:pPr marL="12700">
              <a:lnSpc>
                <a:spcPct val="100000"/>
              </a:lnSpc>
              <a:spcBef>
                <a:spcPts val="105"/>
              </a:spcBef>
            </a:pPr>
            <a:r>
              <a:rPr lang="es-ES" sz="1050" dirty="0">
                <a:latin typeface="Montserrat" panose="00000500000000000000" pitchFamily="2" charset="0"/>
              </a:rPr>
              <a:t>Estimado cliente,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Gracias por elegir TVS, una de las marcas más durables y rentables del mercado a nivel mundial. Como propietario de una motocicleta TVS usted es ahora parte de una familia de millones de orgullosos propietarios de TVS a nivel mundial.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Nuestras motocicletas están diseñadas para ofrecer un desempeño duradero y de alto rendimiento de combustible aunado a sus atractivos y modernos diseños.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Por favor lea y entienda este manual de propietario en su totalidad para familiarizarse con los mecanismos y controles de su nueva TVS.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Bienvenido a TVS, una familia que crece día con día, distribuida y soportada por Kawasaki de México, empresa de Grupo MOTOMEX.</a:t>
            </a:r>
            <a:endParaRPr sz="1050" dirty="0">
              <a:solidFill>
                <a:schemeClr val="tx1"/>
              </a:solidFill>
              <a:latin typeface="Montserrat" panose="00000500000000000000" pitchFamily="2" charset="0"/>
              <a:cs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2488488"/>
            <a:ext cx="1789430" cy="986790"/>
          </a:xfrm>
          <a:prstGeom prst="rect">
            <a:avLst/>
          </a:prstGeom>
        </p:spPr>
        <p:txBody>
          <a:bodyPr vert="horz" wrap="square" lIns="0" tIns="66040" rIns="0" bIns="0" rtlCol="0">
            <a:spAutoFit/>
          </a:bodyPr>
          <a:lstStyle/>
          <a:p>
            <a:pPr marL="241300" indent="-228600">
              <a:lnSpc>
                <a:spcPct val="100000"/>
              </a:lnSpc>
              <a:spcBef>
                <a:spcPts val="520"/>
              </a:spcBef>
              <a:buAutoNum type="alphaUcPeriod"/>
              <a:tabLst>
                <a:tab pos="240665" algn="l"/>
                <a:tab pos="241300" algn="l"/>
              </a:tabLst>
            </a:pPr>
            <a:r>
              <a:rPr sz="700" spc="-20" dirty="0">
                <a:solidFill>
                  <a:srgbClr val="221F1F"/>
                </a:solidFill>
                <a:latin typeface="Montserrat"/>
                <a:cs typeface="Montserrat"/>
              </a:rPr>
              <a:t>Menú</a:t>
            </a:r>
            <a:endParaRPr sz="700">
              <a:latin typeface="Montserrat"/>
              <a:cs typeface="Montserrat"/>
            </a:endParaRPr>
          </a:p>
          <a:p>
            <a:pPr marL="241300" indent="-228600">
              <a:lnSpc>
                <a:spcPct val="100000"/>
              </a:lnSpc>
              <a:spcBef>
                <a:spcPts val="425"/>
              </a:spcBef>
              <a:buAutoNum type="alphaUcPeriod"/>
              <a:tabLst>
                <a:tab pos="240665" algn="l"/>
                <a:tab pos="241300" algn="l"/>
              </a:tabLst>
            </a:pPr>
            <a:r>
              <a:rPr sz="700" spc="-20" dirty="0">
                <a:solidFill>
                  <a:srgbClr val="221F1F"/>
                </a:solidFill>
                <a:latin typeface="Montserrat"/>
                <a:cs typeface="Montserrat"/>
              </a:rPr>
              <a:t>Reloj</a:t>
            </a:r>
            <a:endParaRPr sz="700">
              <a:latin typeface="Montserrat"/>
              <a:cs typeface="Montserrat"/>
            </a:endParaRPr>
          </a:p>
          <a:p>
            <a:pPr marL="241300" indent="-228600">
              <a:lnSpc>
                <a:spcPct val="100000"/>
              </a:lnSpc>
              <a:spcBef>
                <a:spcPts val="420"/>
              </a:spcBef>
              <a:buAutoNum type="alphaUcPeriod"/>
              <a:tabLst>
                <a:tab pos="240665" algn="l"/>
                <a:tab pos="241300" algn="l"/>
              </a:tabLst>
            </a:pPr>
            <a:r>
              <a:rPr sz="700" dirty="0">
                <a:solidFill>
                  <a:srgbClr val="221F1F"/>
                </a:solidFill>
                <a:latin typeface="Montserrat"/>
                <a:cs typeface="Montserrat"/>
              </a:rPr>
              <a:t>Indicador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40" dirty="0">
                <a:solidFill>
                  <a:srgbClr val="221F1F"/>
                </a:solidFill>
                <a:latin typeface="Montserrat"/>
                <a:cs typeface="Montserrat"/>
              </a:rPr>
              <a:t> </a:t>
            </a:r>
            <a:r>
              <a:rPr sz="700" dirty="0">
                <a:solidFill>
                  <a:srgbClr val="221F1F"/>
                </a:solidFill>
                <a:latin typeface="Montserrat"/>
                <a:cs typeface="Montserrat"/>
              </a:rPr>
              <a:t>ventilador</a:t>
            </a:r>
            <a:r>
              <a:rPr sz="700" spc="-15" dirty="0">
                <a:solidFill>
                  <a:srgbClr val="221F1F"/>
                </a:solidFill>
                <a:latin typeface="Montserrat"/>
                <a:cs typeface="Montserrat"/>
              </a:rPr>
              <a:t> </a:t>
            </a:r>
            <a:r>
              <a:rPr sz="700" spc="-10" dirty="0">
                <a:solidFill>
                  <a:srgbClr val="221F1F"/>
                </a:solidFill>
                <a:latin typeface="Montserrat"/>
                <a:cs typeface="Montserrat"/>
              </a:rPr>
              <a:t>encendido</a:t>
            </a:r>
            <a:endParaRPr sz="700">
              <a:latin typeface="Montserrat"/>
              <a:cs typeface="Montserrat"/>
            </a:endParaRPr>
          </a:p>
          <a:p>
            <a:pPr marL="241300" indent="-228600">
              <a:lnSpc>
                <a:spcPct val="100000"/>
              </a:lnSpc>
              <a:spcBef>
                <a:spcPts val="420"/>
              </a:spcBef>
              <a:buAutoNum type="alphaUcPeriod"/>
              <a:tabLst>
                <a:tab pos="240665" algn="l"/>
                <a:tab pos="241300" algn="l"/>
              </a:tabLst>
            </a:pPr>
            <a:r>
              <a:rPr sz="700" dirty="0">
                <a:solidFill>
                  <a:srgbClr val="221F1F"/>
                </a:solidFill>
                <a:latin typeface="Montserrat"/>
                <a:cs typeface="Montserrat"/>
              </a:rPr>
              <a:t>Indicador</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dirty="0">
                <a:solidFill>
                  <a:srgbClr val="221F1F"/>
                </a:solidFill>
                <a:latin typeface="Montserrat"/>
                <a:cs typeface="Montserrat"/>
              </a:rPr>
              <a:t>conexión </a:t>
            </a:r>
            <a:r>
              <a:rPr sz="700" i="1" spc="-10" dirty="0">
                <a:solidFill>
                  <a:srgbClr val="221F1F"/>
                </a:solidFill>
                <a:latin typeface="Montserrat"/>
                <a:cs typeface="Montserrat"/>
              </a:rPr>
              <a:t>Bluetooth</a:t>
            </a:r>
            <a:endParaRPr sz="700">
              <a:latin typeface="Montserrat"/>
              <a:cs typeface="Montserrat"/>
            </a:endParaRPr>
          </a:p>
          <a:p>
            <a:pPr marL="241300" indent="-228600">
              <a:lnSpc>
                <a:spcPct val="100000"/>
              </a:lnSpc>
              <a:spcBef>
                <a:spcPts val="420"/>
              </a:spcBef>
              <a:buAutoNum type="alphaUcPeriod"/>
              <a:tabLst>
                <a:tab pos="240665" algn="l"/>
                <a:tab pos="241300" algn="l"/>
              </a:tabLst>
            </a:pPr>
            <a:r>
              <a:rPr sz="700" dirty="0">
                <a:latin typeface="Montserrat"/>
                <a:cs typeface="Montserrat"/>
              </a:rPr>
              <a:t>Nivel</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señal </a:t>
            </a:r>
            <a:r>
              <a:rPr sz="700" spc="-10" dirty="0">
                <a:latin typeface="Montserrat"/>
                <a:cs typeface="Montserrat"/>
              </a:rPr>
              <a:t>telefónica</a:t>
            </a:r>
            <a:endParaRPr sz="700">
              <a:latin typeface="Montserrat"/>
              <a:cs typeface="Montserrat"/>
            </a:endParaRPr>
          </a:p>
          <a:p>
            <a:pPr marL="241300" indent="-228600">
              <a:lnSpc>
                <a:spcPct val="100000"/>
              </a:lnSpc>
              <a:spcBef>
                <a:spcPts val="420"/>
              </a:spcBef>
              <a:buAutoNum type="alphaUcPeriod"/>
              <a:tabLst>
                <a:tab pos="240665" algn="l"/>
                <a:tab pos="241300" algn="l"/>
              </a:tabLst>
            </a:pPr>
            <a:r>
              <a:rPr sz="700" dirty="0">
                <a:latin typeface="Montserrat"/>
                <a:cs typeface="Montserrat"/>
              </a:rPr>
              <a:t>Nivel</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batería</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i="1" spc="-10" dirty="0">
                <a:latin typeface="Montserrat"/>
                <a:cs typeface="Montserrat"/>
              </a:rPr>
              <a:t>Smartphone</a:t>
            </a:r>
            <a:endParaRPr sz="700">
              <a:latin typeface="Montserrat"/>
              <a:cs typeface="Montserrat"/>
            </a:endParaRPr>
          </a:p>
        </p:txBody>
      </p:sp>
      <p:sp>
        <p:nvSpPr>
          <p:cNvPr id="5" name="object 5"/>
          <p:cNvSpPr txBox="1"/>
          <p:nvPr/>
        </p:nvSpPr>
        <p:spPr>
          <a:xfrm>
            <a:off x="2700020" y="479806"/>
            <a:ext cx="2256155" cy="63627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85" dirty="0">
                <a:solidFill>
                  <a:srgbClr val="221F1F"/>
                </a:solidFill>
                <a:latin typeface="Montserrat"/>
                <a:cs typeface="Montserrat"/>
              </a:rPr>
              <a:t> </a:t>
            </a:r>
            <a:r>
              <a:rPr sz="700" dirty="0">
                <a:solidFill>
                  <a:srgbClr val="221F1F"/>
                </a:solidFill>
                <a:latin typeface="Montserrat"/>
                <a:cs typeface="Montserrat"/>
              </a:rPr>
              <a:t>tablero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80" dirty="0">
                <a:solidFill>
                  <a:srgbClr val="221F1F"/>
                </a:solidFill>
                <a:latin typeface="Montserrat"/>
                <a:cs typeface="Montserrat"/>
              </a:rPr>
              <a:t> </a:t>
            </a:r>
            <a:r>
              <a:rPr sz="700" dirty="0">
                <a:solidFill>
                  <a:srgbClr val="221F1F"/>
                </a:solidFill>
                <a:latin typeface="Montserrat"/>
                <a:cs typeface="Montserrat"/>
              </a:rPr>
              <a:t>instrumentos</a:t>
            </a:r>
            <a:r>
              <a:rPr sz="700" spc="195" dirty="0">
                <a:solidFill>
                  <a:srgbClr val="221F1F"/>
                </a:solidFill>
                <a:latin typeface="Montserrat"/>
                <a:cs typeface="Montserrat"/>
              </a:rPr>
              <a:t> </a:t>
            </a:r>
            <a:r>
              <a:rPr sz="700" dirty="0">
                <a:solidFill>
                  <a:srgbClr val="221F1F"/>
                </a:solidFill>
                <a:latin typeface="Montserrat"/>
                <a:cs typeface="Montserrat"/>
              </a:rPr>
              <a:t>del</a:t>
            </a:r>
            <a:r>
              <a:rPr sz="700" spc="215" dirty="0">
                <a:solidFill>
                  <a:srgbClr val="221F1F"/>
                </a:solidFill>
                <a:latin typeface="Montserrat"/>
                <a:cs typeface="Montserrat"/>
              </a:rPr>
              <a:t> </a:t>
            </a:r>
            <a:r>
              <a:rPr sz="700" dirty="0">
                <a:solidFill>
                  <a:srgbClr val="221F1F"/>
                </a:solidFill>
                <a:latin typeface="Montserrat"/>
                <a:cs typeface="Montserrat"/>
              </a:rPr>
              <a:t>Vehículo</a:t>
            </a:r>
            <a:r>
              <a:rPr sz="700" spc="190" dirty="0">
                <a:solidFill>
                  <a:srgbClr val="221F1F"/>
                </a:solidFill>
                <a:latin typeface="Montserrat"/>
                <a:cs typeface="Montserrat"/>
              </a:rPr>
              <a:t> </a:t>
            </a:r>
            <a:r>
              <a:rPr sz="700" spc="-10" dirty="0">
                <a:solidFill>
                  <a:srgbClr val="221F1F"/>
                </a:solidFill>
                <a:latin typeface="Montserrat"/>
                <a:cs typeface="Montserrat"/>
              </a:rPr>
              <a:t>ofrece</a:t>
            </a:r>
            <a:r>
              <a:rPr sz="700" spc="500" dirty="0">
                <a:solidFill>
                  <a:srgbClr val="221F1F"/>
                </a:solidFill>
                <a:latin typeface="Montserrat"/>
                <a:cs typeface="Montserrat"/>
              </a:rPr>
              <a:t> </a:t>
            </a:r>
            <a:r>
              <a:rPr sz="700" dirty="0">
                <a:solidFill>
                  <a:srgbClr val="221F1F"/>
                </a:solidFill>
                <a:latin typeface="Montserrat"/>
                <a:cs typeface="Montserrat"/>
              </a:rPr>
              <a:t>diferentes</a:t>
            </a:r>
            <a:r>
              <a:rPr sz="700" spc="65" dirty="0">
                <a:solidFill>
                  <a:srgbClr val="221F1F"/>
                </a:solidFill>
                <a:latin typeface="Montserrat"/>
                <a:cs typeface="Montserrat"/>
              </a:rPr>
              <a:t> </a:t>
            </a:r>
            <a:r>
              <a:rPr sz="700" dirty="0">
                <a:solidFill>
                  <a:srgbClr val="221F1F"/>
                </a:solidFill>
                <a:latin typeface="Montserrat"/>
                <a:cs typeface="Montserrat"/>
              </a:rPr>
              <a:t>funciones</a:t>
            </a:r>
            <a:r>
              <a:rPr sz="700" spc="75" dirty="0">
                <a:solidFill>
                  <a:srgbClr val="221F1F"/>
                </a:solidFill>
                <a:latin typeface="Montserrat"/>
                <a:cs typeface="Montserrat"/>
              </a:rPr>
              <a:t> </a:t>
            </a:r>
            <a:r>
              <a:rPr sz="700" dirty="0">
                <a:solidFill>
                  <a:srgbClr val="221F1F"/>
                </a:solidFill>
                <a:latin typeface="Montserrat"/>
                <a:cs typeface="Montserrat"/>
              </a:rPr>
              <a:t>para</a:t>
            </a:r>
            <a:r>
              <a:rPr sz="700" spc="75" dirty="0">
                <a:solidFill>
                  <a:srgbClr val="221F1F"/>
                </a:solidFill>
                <a:latin typeface="Montserrat"/>
                <a:cs typeface="Montserrat"/>
              </a:rPr>
              <a:t> </a:t>
            </a:r>
            <a:r>
              <a:rPr sz="700" dirty="0">
                <a:solidFill>
                  <a:srgbClr val="221F1F"/>
                </a:solidFill>
                <a:latin typeface="Montserrat"/>
                <a:cs typeface="Montserrat"/>
              </a:rPr>
              <a:t>elegir.</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65" dirty="0">
                <a:solidFill>
                  <a:srgbClr val="221F1F"/>
                </a:solidFill>
                <a:latin typeface="Montserrat"/>
                <a:cs typeface="Montserrat"/>
              </a:rPr>
              <a:t> </a:t>
            </a:r>
            <a:r>
              <a:rPr sz="700" dirty="0">
                <a:solidFill>
                  <a:srgbClr val="221F1F"/>
                </a:solidFill>
                <a:latin typeface="Montserrat"/>
                <a:cs typeface="Montserrat"/>
              </a:rPr>
              <a:t>secuencia,</a:t>
            </a:r>
            <a:r>
              <a:rPr sz="700" spc="7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elección</a:t>
            </a:r>
            <a:r>
              <a:rPr sz="700" spc="140" dirty="0">
                <a:solidFill>
                  <a:srgbClr val="221F1F"/>
                </a:solidFill>
                <a:latin typeface="Montserrat"/>
                <a:cs typeface="Montserrat"/>
              </a:rPr>
              <a:t> </a:t>
            </a:r>
            <a:r>
              <a:rPr sz="700" dirty="0">
                <a:solidFill>
                  <a:srgbClr val="221F1F"/>
                </a:solidFill>
                <a:latin typeface="Montserrat"/>
                <a:cs typeface="Montserrat"/>
              </a:rPr>
              <a:t>y</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funcionamiento</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0" dirty="0">
                <a:solidFill>
                  <a:srgbClr val="221F1F"/>
                </a:solidFill>
                <a:latin typeface="Montserrat"/>
                <a:cs typeface="Montserrat"/>
              </a:rPr>
              <a:t> </a:t>
            </a:r>
            <a:r>
              <a:rPr sz="700" dirty="0">
                <a:solidFill>
                  <a:srgbClr val="221F1F"/>
                </a:solidFill>
                <a:latin typeface="Montserrat"/>
                <a:cs typeface="Montserrat"/>
              </a:rPr>
              <a:t>explican</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3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siguientes</a:t>
            </a:r>
            <a:r>
              <a:rPr sz="700" spc="-30" dirty="0">
                <a:solidFill>
                  <a:srgbClr val="221F1F"/>
                </a:solidFill>
                <a:latin typeface="Montserrat"/>
                <a:cs typeface="Montserrat"/>
              </a:rPr>
              <a:t> </a:t>
            </a:r>
            <a:r>
              <a:rPr sz="700" spc="-10" dirty="0">
                <a:solidFill>
                  <a:srgbClr val="221F1F"/>
                </a:solidFill>
                <a:latin typeface="Montserrat"/>
                <a:cs typeface="Montserrat"/>
              </a:rPr>
              <a:t>paginas.</a:t>
            </a:r>
            <a:endParaRPr sz="700">
              <a:latin typeface="Montserrat"/>
              <a:cs typeface="Montserrat"/>
            </a:endParaRPr>
          </a:p>
          <a:p>
            <a:pPr marL="12700">
              <a:lnSpc>
                <a:spcPct val="100000"/>
              </a:lnSpc>
              <a:spcBef>
                <a:spcPts val="490"/>
              </a:spcBef>
            </a:pPr>
            <a:r>
              <a:rPr sz="800" b="1" dirty="0">
                <a:solidFill>
                  <a:srgbClr val="221F1F"/>
                </a:solidFill>
                <a:latin typeface="Montserrat"/>
                <a:cs typeface="Montserrat"/>
              </a:rPr>
              <a:t>A.</a:t>
            </a:r>
            <a:r>
              <a:rPr sz="800" b="1" spc="-10" dirty="0">
                <a:solidFill>
                  <a:srgbClr val="221F1F"/>
                </a:solidFill>
                <a:latin typeface="Montserrat"/>
                <a:cs typeface="Montserrat"/>
              </a:rPr>
              <a:t> </a:t>
            </a:r>
            <a:r>
              <a:rPr sz="800" b="1" spc="-20" dirty="0">
                <a:solidFill>
                  <a:srgbClr val="221F1F"/>
                </a:solidFill>
                <a:latin typeface="Montserrat"/>
                <a:cs typeface="Montserrat"/>
              </a:rPr>
              <a:t>MENÚ</a:t>
            </a:r>
            <a:endParaRPr sz="800">
              <a:latin typeface="Montserrat"/>
              <a:cs typeface="Montserrat"/>
            </a:endParaRPr>
          </a:p>
        </p:txBody>
      </p:sp>
      <p:sp>
        <p:nvSpPr>
          <p:cNvPr id="6" name="object 6"/>
          <p:cNvSpPr txBox="1"/>
          <p:nvPr/>
        </p:nvSpPr>
        <p:spPr>
          <a:xfrm>
            <a:off x="2700020" y="2687523"/>
            <a:ext cx="2256790" cy="807720"/>
          </a:xfrm>
          <a:prstGeom prst="rect">
            <a:avLst/>
          </a:prstGeom>
        </p:spPr>
        <p:txBody>
          <a:bodyPr vert="horz" wrap="square" lIns="0" tIns="12065" rIns="0" bIns="0" rtlCol="0">
            <a:spAutoFit/>
          </a:bodyPr>
          <a:lstStyle/>
          <a:p>
            <a:pPr marL="12700" algn="just">
              <a:lnSpc>
                <a:spcPct val="100000"/>
              </a:lnSpc>
              <a:spcBef>
                <a:spcPts val="95"/>
              </a:spcBef>
            </a:pPr>
            <a:r>
              <a:rPr sz="700" dirty="0">
                <a:solidFill>
                  <a:srgbClr val="221F1F"/>
                </a:solidFill>
                <a:latin typeface="Montserrat"/>
                <a:cs typeface="Montserrat"/>
              </a:rPr>
              <a:t>Para</a:t>
            </a:r>
            <a:r>
              <a:rPr sz="700" spc="265" dirty="0">
                <a:solidFill>
                  <a:srgbClr val="221F1F"/>
                </a:solidFill>
                <a:latin typeface="Montserrat"/>
                <a:cs typeface="Montserrat"/>
              </a:rPr>
              <a:t> </a:t>
            </a:r>
            <a:r>
              <a:rPr sz="700" dirty="0">
                <a:solidFill>
                  <a:srgbClr val="221F1F"/>
                </a:solidFill>
                <a:latin typeface="Montserrat"/>
                <a:cs typeface="Montserrat"/>
              </a:rPr>
              <a:t>acceder</a:t>
            </a:r>
            <a:r>
              <a:rPr sz="700" spc="280" dirty="0">
                <a:solidFill>
                  <a:srgbClr val="221F1F"/>
                </a:solidFill>
                <a:latin typeface="Montserrat"/>
                <a:cs typeface="Montserrat"/>
              </a:rPr>
              <a:t> </a:t>
            </a:r>
            <a:r>
              <a:rPr sz="700" dirty="0">
                <a:solidFill>
                  <a:srgbClr val="221F1F"/>
                </a:solidFill>
                <a:latin typeface="Montserrat"/>
                <a:cs typeface="Montserrat"/>
              </a:rPr>
              <a:t>al</a:t>
            </a:r>
            <a:r>
              <a:rPr sz="700" spc="270" dirty="0">
                <a:solidFill>
                  <a:srgbClr val="221F1F"/>
                </a:solidFill>
                <a:latin typeface="Montserrat"/>
                <a:cs typeface="Montserrat"/>
              </a:rPr>
              <a:t> </a:t>
            </a:r>
            <a:r>
              <a:rPr sz="700" dirty="0">
                <a:solidFill>
                  <a:srgbClr val="221F1F"/>
                </a:solidFill>
                <a:latin typeface="Montserrat"/>
                <a:cs typeface="Montserrat"/>
              </a:rPr>
              <a:t>menú</a:t>
            </a:r>
            <a:r>
              <a:rPr sz="700" spc="280" dirty="0">
                <a:solidFill>
                  <a:srgbClr val="221F1F"/>
                </a:solidFill>
                <a:latin typeface="Montserrat"/>
                <a:cs typeface="Montserrat"/>
              </a:rPr>
              <a:t> </a:t>
            </a:r>
            <a:r>
              <a:rPr sz="700" dirty="0">
                <a:solidFill>
                  <a:srgbClr val="221F1F"/>
                </a:solidFill>
                <a:latin typeface="Montserrat"/>
                <a:cs typeface="Montserrat"/>
              </a:rPr>
              <a:t>presione</a:t>
            </a:r>
            <a:r>
              <a:rPr sz="700" spc="280" dirty="0">
                <a:solidFill>
                  <a:srgbClr val="221F1F"/>
                </a:solidFill>
                <a:latin typeface="Montserrat"/>
                <a:cs typeface="Montserrat"/>
              </a:rPr>
              <a:t> </a:t>
            </a: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botón</a:t>
            </a:r>
            <a:r>
              <a:rPr sz="700" spc="265" dirty="0">
                <a:solidFill>
                  <a:srgbClr val="221F1F"/>
                </a:solidFill>
                <a:latin typeface="Montserrat"/>
                <a:cs typeface="Montserrat"/>
              </a:rPr>
              <a:t> </a:t>
            </a:r>
            <a:r>
              <a:rPr sz="700" spc="-25" dirty="0">
                <a:solidFill>
                  <a:srgbClr val="221F1F"/>
                </a:solidFill>
                <a:latin typeface="Montserrat"/>
                <a:cs typeface="Montserrat"/>
              </a:rPr>
              <a:t>SET</a:t>
            </a:r>
            <a:endParaRPr sz="700">
              <a:latin typeface="Montserrat"/>
              <a:cs typeface="Montserrat"/>
            </a:endParaRPr>
          </a:p>
          <a:p>
            <a:pPr marL="12700" algn="just">
              <a:lnSpc>
                <a:spcPct val="100000"/>
              </a:lnSpc>
            </a:pPr>
            <a:r>
              <a:rPr sz="700" dirty="0">
                <a:solidFill>
                  <a:srgbClr val="221F1F"/>
                </a:solidFill>
                <a:latin typeface="Montserrat"/>
                <a:cs typeface="Montserrat"/>
              </a:rPr>
              <a:t>desde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5" dirty="0">
                <a:solidFill>
                  <a:srgbClr val="221F1F"/>
                </a:solidFill>
                <a:latin typeface="Montserrat"/>
                <a:cs typeface="Montserrat"/>
              </a:rPr>
              <a:t> </a:t>
            </a:r>
            <a:r>
              <a:rPr sz="700" dirty="0">
                <a:solidFill>
                  <a:srgbClr val="221F1F"/>
                </a:solidFill>
                <a:latin typeface="Montserrat"/>
                <a:cs typeface="Montserrat"/>
              </a:rPr>
              <a:t>pantalla</a:t>
            </a:r>
            <a:r>
              <a:rPr sz="700" spc="-15" dirty="0">
                <a:solidFill>
                  <a:srgbClr val="221F1F"/>
                </a:solidFill>
                <a:latin typeface="Montserrat"/>
                <a:cs typeface="Montserrat"/>
              </a:rPr>
              <a:t> </a:t>
            </a:r>
            <a:r>
              <a:rPr sz="700" spc="-10" dirty="0">
                <a:solidFill>
                  <a:srgbClr val="221F1F"/>
                </a:solidFill>
                <a:latin typeface="Montserrat"/>
                <a:cs typeface="Montserrat"/>
              </a:rPr>
              <a:t>principal.</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0"/>
              </a:spcBef>
            </a:pPr>
            <a:r>
              <a:rPr sz="700" dirty="0">
                <a:solidFill>
                  <a:srgbClr val="221F1F"/>
                </a:solidFill>
                <a:latin typeface="Montserrat"/>
                <a:cs typeface="Montserrat"/>
              </a:rPr>
              <a:t>Una</a:t>
            </a:r>
            <a:r>
              <a:rPr sz="700" spc="135" dirty="0">
                <a:solidFill>
                  <a:srgbClr val="221F1F"/>
                </a:solidFill>
                <a:latin typeface="Montserrat"/>
                <a:cs typeface="Montserrat"/>
              </a:rPr>
              <a:t> </a:t>
            </a:r>
            <a:r>
              <a:rPr sz="700" dirty="0">
                <a:solidFill>
                  <a:srgbClr val="221F1F"/>
                </a:solidFill>
                <a:latin typeface="Montserrat"/>
                <a:cs typeface="Montserrat"/>
              </a:rPr>
              <a:t>vez</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35" dirty="0">
                <a:solidFill>
                  <a:srgbClr val="221F1F"/>
                </a:solidFill>
                <a:latin typeface="Montserrat"/>
                <a:cs typeface="Montserrat"/>
              </a:rPr>
              <a:t> </a:t>
            </a:r>
            <a:r>
              <a:rPr sz="700" dirty="0">
                <a:solidFill>
                  <a:srgbClr val="221F1F"/>
                </a:solidFill>
                <a:latin typeface="Montserrat"/>
                <a:cs typeface="Montserrat"/>
              </a:rPr>
              <a:t>se</a:t>
            </a:r>
            <a:r>
              <a:rPr sz="700" spc="140" dirty="0">
                <a:solidFill>
                  <a:srgbClr val="221F1F"/>
                </a:solidFill>
                <a:latin typeface="Montserrat"/>
                <a:cs typeface="Montserrat"/>
              </a:rPr>
              <a:t> </a:t>
            </a:r>
            <a:r>
              <a:rPr sz="700" dirty="0">
                <a:solidFill>
                  <a:srgbClr val="221F1F"/>
                </a:solidFill>
                <a:latin typeface="Montserrat"/>
                <a:cs typeface="Montserrat"/>
              </a:rPr>
              <a:t>pone</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5" dirty="0">
                <a:solidFill>
                  <a:srgbClr val="221F1F"/>
                </a:solidFill>
                <a:latin typeface="Montserrat"/>
                <a:cs typeface="Montserrat"/>
              </a:rPr>
              <a:t> </a:t>
            </a:r>
            <a:r>
              <a:rPr sz="700" dirty="0">
                <a:solidFill>
                  <a:srgbClr val="221F1F"/>
                </a:solidFill>
                <a:latin typeface="Montserrat"/>
                <a:cs typeface="Montserrat"/>
              </a:rPr>
              <a:t>movimiento</a:t>
            </a:r>
            <a:r>
              <a:rPr sz="700" spc="12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bloquean</a:t>
            </a:r>
            <a:r>
              <a:rPr sz="700" spc="350" dirty="0">
                <a:solidFill>
                  <a:srgbClr val="221F1F"/>
                </a:solidFill>
                <a:latin typeface="Montserrat"/>
                <a:cs typeface="Montserrat"/>
              </a:rPr>
              <a:t>  </a:t>
            </a:r>
            <a:r>
              <a:rPr sz="700" dirty="0">
                <a:solidFill>
                  <a:srgbClr val="221F1F"/>
                </a:solidFill>
                <a:latin typeface="Montserrat"/>
                <a:cs typeface="Montserrat"/>
              </a:rPr>
              <a:t>las</a:t>
            </a:r>
            <a:r>
              <a:rPr sz="700" spc="355" dirty="0">
                <a:solidFill>
                  <a:srgbClr val="221F1F"/>
                </a:solidFill>
                <a:latin typeface="Montserrat"/>
                <a:cs typeface="Montserrat"/>
              </a:rPr>
              <a:t>  </a:t>
            </a:r>
            <a:r>
              <a:rPr sz="700" dirty="0">
                <a:solidFill>
                  <a:srgbClr val="221F1F"/>
                </a:solidFill>
                <a:latin typeface="Montserrat"/>
                <a:cs typeface="Montserrat"/>
              </a:rPr>
              <a:t>opciones</a:t>
            </a:r>
            <a:r>
              <a:rPr sz="700" spc="355" dirty="0">
                <a:solidFill>
                  <a:srgbClr val="221F1F"/>
                </a:solidFill>
                <a:latin typeface="Montserrat"/>
                <a:cs typeface="Montserrat"/>
              </a:rPr>
              <a:t>  </a:t>
            </a:r>
            <a:r>
              <a:rPr sz="700" dirty="0">
                <a:solidFill>
                  <a:srgbClr val="221F1F"/>
                </a:solidFill>
                <a:latin typeface="Montserrat"/>
                <a:cs typeface="Montserrat"/>
              </a:rPr>
              <a:t>MY</a:t>
            </a:r>
            <a:r>
              <a:rPr sz="700" spc="355" dirty="0">
                <a:solidFill>
                  <a:srgbClr val="221F1F"/>
                </a:solidFill>
                <a:latin typeface="Montserrat"/>
                <a:cs typeface="Montserrat"/>
              </a:rPr>
              <a:t>  </a:t>
            </a:r>
            <a:r>
              <a:rPr sz="700" dirty="0">
                <a:solidFill>
                  <a:srgbClr val="221F1F"/>
                </a:solidFill>
                <a:latin typeface="Montserrat"/>
                <a:cs typeface="Montserrat"/>
              </a:rPr>
              <a:t>VEHICLE</a:t>
            </a:r>
            <a:r>
              <a:rPr sz="700" spc="35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spc="-10" dirty="0">
                <a:solidFill>
                  <a:srgbClr val="221F1F"/>
                </a:solidFill>
                <a:latin typeface="Montserrat"/>
                <a:cs typeface="Montserrat"/>
              </a:rPr>
              <a:t>PREFERENCES.</a:t>
            </a:r>
            <a:endParaRPr sz="700">
              <a:latin typeface="Montserrat"/>
              <a:cs typeface="Montserrat"/>
            </a:endParaRPr>
          </a:p>
        </p:txBody>
      </p:sp>
      <p:grpSp>
        <p:nvGrpSpPr>
          <p:cNvPr id="7" name="object 7"/>
          <p:cNvGrpSpPr/>
          <p:nvPr/>
        </p:nvGrpSpPr>
        <p:grpSpPr>
          <a:xfrm>
            <a:off x="742251" y="669544"/>
            <a:ext cx="1494155" cy="1796414"/>
            <a:chOff x="742251" y="669544"/>
            <a:chExt cx="1494155" cy="1796414"/>
          </a:xfrm>
        </p:grpSpPr>
        <p:pic>
          <p:nvPicPr>
            <p:cNvPr id="8" name="object 8"/>
            <p:cNvPicPr/>
            <p:nvPr/>
          </p:nvPicPr>
          <p:blipFill>
            <a:blip r:embed="rId2" cstate="print"/>
            <a:stretch>
              <a:fillRect/>
            </a:stretch>
          </p:blipFill>
          <p:spPr>
            <a:xfrm>
              <a:off x="843851" y="967740"/>
              <a:ext cx="1147648" cy="1498219"/>
            </a:xfrm>
            <a:prstGeom prst="rect">
              <a:avLst/>
            </a:prstGeom>
          </p:spPr>
        </p:pic>
        <p:sp>
          <p:nvSpPr>
            <p:cNvPr id="9" name="object 9"/>
            <p:cNvSpPr/>
            <p:nvPr/>
          </p:nvSpPr>
          <p:spPr>
            <a:xfrm>
              <a:off x="1009078" y="801497"/>
              <a:ext cx="1036319" cy="194310"/>
            </a:xfrm>
            <a:custGeom>
              <a:avLst/>
              <a:gdLst/>
              <a:ahLst/>
              <a:cxnLst/>
              <a:rect l="l" t="t" r="r" b="b"/>
              <a:pathLst>
                <a:path w="1036319" h="194309">
                  <a:moveTo>
                    <a:pt x="0" y="22225"/>
                  </a:moveTo>
                  <a:lnTo>
                    <a:pt x="0" y="181610"/>
                  </a:lnTo>
                </a:path>
                <a:path w="1036319" h="194309">
                  <a:moveTo>
                    <a:pt x="484822" y="9779"/>
                  </a:moveTo>
                  <a:lnTo>
                    <a:pt x="484822" y="41910"/>
                  </a:lnTo>
                  <a:lnTo>
                    <a:pt x="661225" y="143002"/>
                  </a:lnTo>
                  <a:lnTo>
                    <a:pt x="661225" y="194183"/>
                  </a:lnTo>
                </a:path>
                <a:path w="1036319" h="194309">
                  <a:moveTo>
                    <a:pt x="1036002" y="0"/>
                  </a:moveTo>
                  <a:lnTo>
                    <a:pt x="1036002" y="38100"/>
                  </a:lnTo>
                  <a:lnTo>
                    <a:pt x="859599" y="139192"/>
                  </a:lnTo>
                  <a:lnTo>
                    <a:pt x="859599" y="190373"/>
                  </a:lnTo>
                </a:path>
                <a:path w="1036319" h="194309">
                  <a:moveTo>
                    <a:pt x="744283" y="22225"/>
                  </a:moveTo>
                  <a:lnTo>
                    <a:pt x="744283" y="181610"/>
                  </a:lnTo>
                </a:path>
              </a:pathLst>
            </a:custGeom>
            <a:ln w="12701">
              <a:solidFill>
                <a:srgbClr val="000000"/>
              </a:solidFill>
            </a:ln>
          </p:spPr>
          <p:txBody>
            <a:bodyPr wrap="square" lIns="0" tIns="0" rIns="0" bIns="0" rtlCol="0"/>
            <a:lstStyle/>
            <a:p>
              <a:endParaRPr/>
            </a:p>
          </p:txBody>
        </p:sp>
        <p:sp>
          <p:nvSpPr>
            <p:cNvPr id="10" name="object 10"/>
            <p:cNvSpPr/>
            <p:nvPr/>
          </p:nvSpPr>
          <p:spPr>
            <a:xfrm>
              <a:off x="747331" y="1050798"/>
              <a:ext cx="1328420" cy="264795"/>
            </a:xfrm>
            <a:custGeom>
              <a:avLst/>
              <a:gdLst/>
              <a:ahLst/>
              <a:cxnLst/>
              <a:rect l="l" t="t" r="r" b="b"/>
              <a:pathLst>
                <a:path w="1328420" h="264794">
                  <a:moveTo>
                    <a:pt x="1227645" y="0"/>
                  </a:moveTo>
                  <a:lnTo>
                    <a:pt x="1327975" y="0"/>
                  </a:lnTo>
                </a:path>
                <a:path w="1328420" h="264794">
                  <a:moveTo>
                    <a:pt x="0" y="264414"/>
                  </a:moveTo>
                  <a:lnTo>
                    <a:pt x="100291" y="264414"/>
                  </a:lnTo>
                </a:path>
              </a:pathLst>
            </a:custGeom>
            <a:ln w="10158">
              <a:solidFill>
                <a:srgbClr val="000000"/>
              </a:solidFill>
            </a:ln>
          </p:spPr>
          <p:txBody>
            <a:bodyPr wrap="square" lIns="0" tIns="0" rIns="0" bIns="0" rtlCol="0"/>
            <a:lstStyle/>
            <a:p>
              <a:endParaRPr/>
            </a:p>
          </p:txBody>
        </p:sp>
        <p:sp>
          <p:nvSpPr>
            <p:cNvPr id="11" name="object 11"/>
            <p:cNvSpPr/>
            <p:nvPr/>
          </p:nvSpPr>
          <p:spPr>
            <a:xfrm>
              <a:off x="925969" y="669543"/>
              <a:ext cx="1310005" cy="464820"/>
            </a:xfrm>
            <a:custGeom>
              <a:avLst/>
              <a:gdLst/>
              <a:ahLst/>
              <a:cxnLst/>
              <a:rect l="l" t="t" r="r" b="b"/>
              <a:pathLst>
                <a:path w="1310005" h="464819">
                  <a:moveTo>
                    <a:pt x="166217" y="83185"/>
                  </a:moveTo>
                  <a:lnTo>
                    <a:pt x="159689" y="50800"/>
                  </a:lnTo>
                  <a:lnTo>
                    <a:pt x="141871" y="24384"/>
                  </a:lnTo>
                  <a:lnTo>
                    <a:pt x="115455" y="6604"/>
                  </a:lnTo>
                  <a:lnTo>
                    <a:pt x="83108" y="0"/>
                  </a:lnTo>
                  <a:lnTo>
                    <a:pt x="50761" y="6604"/>
                  </a:lnTo>
                  <a:lnTo>
                    <a:pt x="24345" y="24384"/>
                  </a:lnTo>
                  <a:lnTo>
                    <a:pt x="6540" y="50800"/>
                  </a:lnTo>
                  <a:lnTo>
                    <a:pt x="0" y="83185"/>
                  </a:lnTo>
                  <a:lnTo>
                    <a:pt x="6540" y="115443"/>
                  </a:lnTo>
                  <a:lnTo>
                    <a:pt x="24345" y="141859"/>
                  </a:lnTo>
                  <a:lnTo>
                    <a:pt x="50761" y="159639"/>
                  </a:lnTo>
                  <a:lnTo>
                    <a:pt x="83108" y="166243"/>
                  </a:lnTo>
                  <a:lnTo>
                    <a:pt x="115455" y="159639"/>
                  </a:lnTo>
                  <a:lnTo>
                    <a:pt x="141871" y="141859"/>
                  </a:lnTo>
                  <a:lnTo>
                    <a:pt x="159689" y="115443"/>
                  </a:lnTo>
                  <a:lnTo>
                    <a:pt x="166217" y="83185"/>
                  </a:lnTo>
                  <a:close/>
                </a:path>
                <a:path w="1310005" h="464819">
                  <a:moveTo>
                    <a:pt x="910577" y="83185"/>
                  </a:moveTo>
                  <a:lnTo>
                    <a:pt x="903973" y="50800"/>
                  </a:lnTo>
                  <a:lnTo>
                    <a:pt x="886193" y="24384"/>
                  </a:lnTo>
                  <a:lnTo>
                    <a:pt x="859777" y="6604"/>
                  </a:lnTo>
                  <a:lnTo>
                    <a:pt x="827392" y="0"/>
                  </a:lnTo>
                  <a:lnTo>
                    <a:pt x="795007" y="6604"/>
                  </a:lnTo>
                  <a:lnTo>
                    <a:pt x="768591" y="24384"/>
                  </a:lnTo>
                  <a:lnTo>
                    <a:pt x="750811" y="50800"/>
                  </a:lnTo>
                  <a:lnTo>
                    <a:pt x="744334" y="83185"/>
                  </a:lnTo>
                  <a:lnTo>
                    <a:pt x="750811" y="115443"/>
                  </a:lnTo>
                  <a:lnTo>
                    <a:pt x="768591" y="141859"/>
                  </a:lnTo>
                  <a:lnTo>
                    <a:pt x="795007" y="159639"/>
                  </a:lnTo>
                  <a:lnTo>
                    <a:pt x="827392" y="166243"/>
                  </a:lnTo>
                  <a:lnTo>
                    <a:pt x="859777" y="159639"/>
                  </a:lnTo>
                  <a:lnTo>
                    <a:pt x="886193" y="141859"/>
                  </a:lnTo>
                  <a:lnTo>
                    <a:pt x="903973" y="115443"/>
                  </a:lnTo>
                  <a:lnTo>
                    <a:pt x="910577" y="83185"/>
                  </a:lnTo>
                  <a:close/>
                </a:path>
                <a:path w="1310005" h="464819">
                  <a:moveTo>
                    <a:pt x="1309992" y="381254"/>
                  </a:moveTo>
                  <a:lnTo>
                    <a:pt x="1303388" y="348996"/>
                  </a:lnTo>
                  <a:lnTo>
                    <a:pt x="1285608" y="322580"/>
                  </a:lnTo>
                  <a:lnTo>
                    <a:pt x="1259192" y="304673"/>
                  </a:lnTo>
                  <a:lnTo>
                    <a:pt x="1226934" y="298196"/>
                  </a:lnTo>
                  <a:lnTo>
                    <a:pt x="1194549" y="304673"/>
                  </a:lnTo>
                  <a:lnTo>
                    <a:pt x="1168133" y="322580"/>
                  </a:lnTo>
                  <a:lnTo>
                    <a:pt x="1150353" y="348996"/>
                  </a:lnTo>
                  <a:lnTo>
                    <a:pt x="1143749" y="381254"/>
                  </a:lnTo>
                  <a:lnTo>
                    <a:pt x="1150353" y="413639"/>
                  </a:lnTo>
                  <a:lnTo>
                    <a:pt x="1168133" y="440055"/>
                  </a:lnTo>
                  <a:lnTo>
                    <a:pt x="1194549" y="457835"/>
                  </a:lnTo>
                  <a:lnTo>
                    <a:pt x="1226934" y="464439"/>
                  </a:lnTo>
                  <a:lnTo>
                    <a:pt x="1259192" y="457835"/>
                  </a:lnTo>
                  <a:lnTo>
                    <a:pt x="1285608" y="440055"/>
                  </a:lnTo>
                  <a:lnTo>
                    <a:pt x="1303388" y="413639"/>
                  </a:lnTo>
                  <a:lnTo>
                    <a:pt x="1309992" y="381254"/>
                  </a:lnTo>
                  <a:close/>
                </a:path>
              </a:pathLst>
            </a:custGeom>
            <a:solidFill>
              <a:srgbClr val="000000"/>
            </a:solidFill>
          </p:spPr>
          <p:txBody>
            <a:bodyPr wrap="square" lIns="0" tIns="0" rIns="0" bIns="0" rtlCol="0"/>
            <a:lstStyle/>
            <a:p>
              <a:endParaRPr/>
            </a:p>
          </p:txBody>
        </p:sp>
      </p:grpSp>
      <p:sp>
        <p:nvSpPr>
          <p:cNvPr id="12" name="object 12"/>
          <p:cNvSpPr txBox="1"/>
          <p:nvPr/>
        </p:nvSpPr>
        <p:spPr>
          <a:xfrm>
            <a:off x="2108707" y="973328"/>
            <a:ext cx="9017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F</a:t>
            </a:r>
            <a:endParaRPr sz="800">
              <a:latin typeface="Montserrat"/>
              <a:cs typeface="Montserrat"/>
            </a:endParaRPr>
          </a:p>
        </p:txBody>
      </p:sp>
      <p:sp>
        <p:nvSpPr>
          <p:cNvPr id="13" name="object 13"/>
          <p:cNvSpPr/>
          <p:nvPr/>
        </p:nvSpPr>
        <p:spPr>
          <a:xfrm>
            <a:off x="1410716" y="665733"/>
            <a:ext cx="717550" cy="170180"/>
          </a:xfrm>
          <a:custGeom>
            <a:avLst/>
            <a:gdLst/>
            <a:ahLst/>
            <a:cxnLst/>
            <a:rect l="l" t="t" r="r" b="b"/>
            <a:pathLst>
              <a:path w="717550" h="170180">
                <a:moveTo>
                  <a:pt x="166243" y="86995"/>
                </a:moveTo>
                <a:lnTo>
                  <a:pt x="159766" y="54610"/>
                </a:lnTo>
                <a:lnTo>
                  <a:pt x="141859" y="28194"/>
                </a:lnTo>
                <a:lnTo>
                  <a:pt x="115443" y="10414"/>
                </a:lnTo>
                <a:lnTo>
                  <a:pt x="83185" y="3810"/>
                </a:lnTo>
                <a:lnTo>
                  <a:pt x="50800" y="10414"/>
                </a:lnTo>
                <a:lnTo>
                  <a:pt x="24384" y="28194"/>
                </a:lnTo>
                <a:lnTo>
                  <a:pt x="6604" y="54610"/>
                </a:lnTo>
                <a:lnTo>
                  <a:pt x="0" y="86995"/>
                </a:lnTo>
                <a:lnTo>
                  <a:pt x="6604" y="119253"/>
                </a:lnTo>
                <a:lnTo>
                  <a:pt x="24384" y="145669"/>
                </a:lnTo>
                <a:lnTo>
                  <a:pt x="50800" y="163449"/>
                </a:lnTo>
                <a:lnTo>
                  <a:pt x="83185" y="170053"/>
                </a:lnTo>
                <a:lnTo>
                  <a:pt x="115443" y="163449"/>
                </a:lnTo>
                <a:lnTo>
                  <a:pt x="141859" y="145669"/>
                </a:lnTo>
                <a:lnTo>
                  <a:pt x="159766" y="119253"/>
                </a:lnTo>
                <a:lnTo>
                  <a:pt x="166243" y="86995"/>
                </a:lnTo>
                <a:close/>
              </a:path>
              <a:path w="717550" h="170180">
                <a:moveTo>
                  <a:pt x="717423" y="83185"/>
                </a:moveTo>
                <a:lnTo>
                  <a:pt x="710946" y="50800"/>
                </a:lnTo>
                <a:lnTo>
                  <a:pt x="693166" y="24384"/>
                </a:lnTo>
                <a:lnTo>
                  <a:pt x="666750" y="6604"/>
                </a:lnTo>
                <a:lnTo>
                  <a:pt x="634365" y="0"/>
                </a:lnTo>
                <a:lnTo>
                  <a:pt x="601980" y="6604"/>
                </a:lnTo>
                <a:lnTo>
                  <a:pt x="575564" y="24384"/>
                </a:lnTo>
                <a:lnTo>
                  <a:pt x="557784" y="50800"/>
                </a:lnTo>
                <a:lnTo>
                  <a:pt x="551307" y="83185"/>
                </a:lnTo>
                <a:lnTo>
                  <a:pt x="557784" y="115443"/>
                </a:lnTo>
                <a:lnTo>
                  <a:pt x="575564" y="141859"/>
                </a:lnTo>
                <a:lnTo>
                  <a:pt x="601980" y="159766"/>
                </a:lnTo>
                <a:lnTo>
                  <a:pt x="634365" y="166243"/>
                </a:lnTo>
                <a:lnTo>
                  <a:pt x="666750" y="159766"/>
                </a:lnTo>
                <a:lnTo>
                  <a:pt x="693166" y="141859"/>
                </a:lnTo>
                <a:lnTo>
                  <a:pt x="710946" y="115443"/>
                </a:lnTo>
                <a:lnTo>
                  <a:pt x="717423" y="83185"/>
                </a:lnTo>
                <a:close/>
              </a:path>
            </a:pathLst>
          </a:custGeom>
          <a:solidFill>
            <a:srgbClr val="000000"/>
          </a:solidFill>
        </p:spPr>
        <p:txBody>
          <a:bodyPr wrap="square" lIns="0" tIns="0" rIns="0" bIns="0" rtlCol="0"/>
          <a:lstStyle/>
          <a:p>
            <a:endParaRPr/>
          </a:p>
        </p:txBody>
      </p:sp>
      <p:sp>
        <p:nvSpPr>
          <p:cNvPr id="14" name="object 14"/>
          <p:cNvSpPr txBox="1"/>
          <p:nvPr/>
        </p:nvSpPr>
        <p:spPr>
          <a:xfrm>
            <a:off x="280822" y="478282"/>
            <a:ext cx="1811020" cy="34480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FUNCIONES</a:t>
            </a:r>
            <a:r>
              <a:rPr sz="800" b="1" spc="-45" dirty="0">
                <a:latin typeface="Montserrat"/>
                <a:cs typeface="Montserrat"/>
              </a:rPr>
              <a:t> </a:t>
            </a:r>
            <a:r>
              <a:rPr sz="800" b="1" dirty="0">
                <a:latin typeface="Montserrat"/>
                <a:cs typeface="Montserrat"/>
              </a:rPr>
              <a:t>EN </a:t>
            </a:r>
            <a:r>
              <a:rPr sz="800" b="1" spc="-10" dirty="0">
                <a:latin typeface="Montserrat"/>
                <a:cs typeface="Montserrat"/>
              </a:rPr>
              <a:t>TABLERO</a:t>
            </a:r>
            <a:endParaRPr sz="800">
              <a:latin typeface="Montserrat"/>
              <a:cs typeface="Montserrat"/>
            </a:endParaRPr>
          </a:p>
          <a:p>
            <a:pPr marL="688340">
              <a:lnSpc>
                <a:spcPct val="100000"/>
              </a:lnSpc>
              <a:spcBef>
                <a:spcPts val="585"/>
              </a:spcBef>
              <a:tabLst>
                <a:tab pos="1176655" algn="l"/>
                <a:tab pos="1430020" algn="l"/>
                <a:tab pos="1729105" algn="l"/>
              </a:tabLst>
            </a:pPr>
            <a:r>
              <a:rPr sz="800" spc="-50" dirty="0">
                <a:solidFill>
                  <a:srgbClr val="FFFFFF"/>
                </a:solidFill>
                <a:latin typeface="Montserrat"/>
                <a:cs typeface="Montserrat"/>
              </a:rPr>
              <a:t>B</a:t>
            </a:r>
            <a:r>
              <a:rPr sz="800" dirty="0">
                <a:solidFill>
                  <a:srgbClr val="FFFFFF"/>
                </a:solidFill>
                <a:latin typeface="Montserrat"/>
                <a:cs typeface="Montserrat"/>
              </a:rPr>
              <a:t>	</a:t>
            </a:r>
            <a:r>
              <a:rPr sz="800" spc="-60" dirty="0">
                <a:solidFill>
                  <a:srgbClr val="FFFFFF"/>
                </a:solidFill>
                <a:latin typeface="Montserrat"/>
                <a:cs typeface="Montserrat"/>
              </a:rPr>
              <a:t>C</a:t>
            </a:r>
            <a:r>
              <a:rPr sz="800" dirty="0">
                <a:solidFill>
                  <a:srgbClr val="FFFFFF"/>
                </a:solidFill>
                <a:latin typeface="Montserrat"/>
                <a:cs typeface="Montserrat"/>
              </a:rPr>
              <a:t>	</a:t>
            </a:r>
            <a:r>
              <a:rPr sz="800" spc="-60" dirty="0">
                <a:solidFill>
                  <a:srgbClr val="FFFFFF"/>
                </a:solidFill>
                <a:latin typeface="Montserrat"/>
                <a:cs typeface="Montserrat"/>
              </a:rPr>
              <a:t>D</a:t>
            </a:r>
            <a:r>
              <a:rPr sz="800" dirty="0">
                <a:solidFill>
                  <a:srgbClr val="FFFFFF"/>
                </a:solidFill>
                <a:latin typeface="Montserrat"/>
                <a:cs typeface="Montserrat"/>
              </a:rPr>
              <a:t>	</a:t>
            </a:r>
            <a:r>
              <a:rPr sz="1200" spc="-75" baseline="3472" dirty="0">
                <a:solidFill>
                  <a:srgbClr val="FFFFFF"/>
                </a:solidFill>
                <a:latin typeface="Montserrat"/>
                <a:cs typeface="Montserrat"/>
              </a:rPr>
              <a:t>E</a:t>
            </a:r>
            <a:endParaRPr sz="1200" baseline="3472">
              <a:latin typeface="Montserrat"/>
              <a:cs typeface="Montserrat"/>
            </a:endParaRPr>
          </a:p>
        </p:txBody>
      </p:sp>
      <p:sp>
        <p:nvSpPr>
          <p:cNvPr id="15" name="object 15"/>
          <p:cNvSpPr/>
          <p:nvPr/>
        </p:nvSpPr>
        <p:spPr>
          <a:xfrm>
            <a:off x="594423" y="1232154"/>
            <a:ext cx="166370" cy="166370"/>
          </a:xfrm>
          <a:custGeom>
            <a:avLst/>
            <a:gdLst/>
            <a:ahLst/>
            <a:cxnLst/>
            <a:rect l="l" t="t" r="r" b="b"/>
            <a:pathLst>
              <a:path w="166370" h="166369">
                <a:moveTo>
                  <a:pt x="83096" y="0"/>
                </a:moveTo>
                <a:lnTo>
                  <a:pt x="50749" y="6604"/>
                </a:lnTo>
                <a:lnTo>
                  <a:pt x="24333" y="24384"/>
                </a:lnTo>
                <a:lnTo>
                  <a:pt x="6527" y="50800"/>
                </a:lnTo>
                <a:lnTo>
                  <a:pt x="0" y="83058"/>
                </a:lnTo>
                <a:lnTo>
                  <a:pt x="6527" y="115443"/>
                </a:lnTo>
                <a:lnTo>
                  <a:pt x="24333" y="141859"/>
                </a:lnTo>
                <a:lnTo>
                  <a:pt x="50749" y="159639"/>
                </a:lnTo>
                <a:lnTo>
                  <a:pt x="83096" y="166243"/>
                </a:lnTo>
                <a:lnTo>
                  <a:pt x="115443" y="159639"/>
                </a:lnTo>
                <a:lnTo>
                  <a:pt x="141859" y="141859"/>
                </a:lnTo>
                <a:lnTo>
                  <a:pt x="159677" y="115443"/>
                </a:lnTo>
                <a:lnTo>
                  <a:pt x="166204" y="83058"/>
                </a:lnTo>
                <a:lnTo>
                  <a:pt x="159677" y="50800"/>
                </a:lnTo>
                <a:lnTo>
                  <a:pt x="141859" y="24384"/>
                </a:lnTo>
                <a:lnTo>
                  <a:pt x="115443" y="6604"/>
                </a:lnTo>
                <a:lnTo>
                  <a:pt x="83096" y="0"/>
                </a:lnTo>
                <a:close/>
              </a:path>
            </a:pathLst>
          </a:custGeom>
          <a:solidFill>
            <a:srgbClr val="000000"/>
          </a:solidFill>
        </p:spPr>
        <p:txBody>
          <a:bodyPr wrap="square" lIns="0" tIns="0" rIns="0" bIns="0" rtlCol="0"/>
          <a:lstStyle/>
          <a:p>
            <a:endParaRPr/>
          </a:p>
        </p:txBody>
      </p:sp>
      <p:sp>
        <p:nvSpPr>
          <p:cNvPr id="16" name="object 16"/>
          <p:cNvSpPr txBox="1"/>
          <p:nvPr/>
        </p:nvSpPr>
        <p:spPr>
          <a:xfrm>
            <a:off x="628294" y="1237869"/>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A</a:t>
            </a:r>
            <a:endParaRPr sz="800">
              <a:latin typeface="Montserrat"/>
              <a:cs typeface="Montserrat"/>
            </a:endParaRPr>
          </a:p>
        </p:txBody>
      </p:sp>
      <p:grpSp>
        <p:nvGrpSpPr>
          <p:cNvPr id="17" name="object 17"/>
          <p:cNvGrpSpPr/>
          <p:nvPr/>
        </p:nvGrpSpPr>
        <p:grpSpPr>
          <a:xfrm>
            <a:off x="2868676" y="1154417"/>
            <a:ext cx="1603375" cy="1426845"/>
            <a:chOff x="2868676" y="1154417"/>
            <a:chExt cx="1603375" cy="1426845"/>
          </a:xfrm>
        </p:grpSpPr>
        <p:sp>
          <p:nvSpPr>
            <p:cNvPr id="18" name="object 18"/>
            <p:cNvSpPr/>
            <p:nvPr/>
          </p:nvSpPr>
          <p:spPr>
            <a:xfrm>
              <a:off x="3115437" y="2578684"/>
              <a:ext cx="1351280" cy="0"/>
            </a:xfrm>
            <a:custGeom>
              <a:avLst/>
              <a:gdLst/>
              <a:ahLst/>
              <a:cxnLst/>
              <a:rect l="l" t="t" r="r" b="b"/>
              <a:pathLst>
                <a:path w="1351279">
                  <a:moveTo>
                    <a:pt x="0" y="0"/>
                  </a:moveTo>
                  <a:lnTo>
                    <a:pt x="1351026" y="0"/>
                  </a:lnTo>
                </a:path>
              </a:pathLst>
            </a:custGeom>
            <a:ln w="4709">
              <a:solidFill>
                <a:srgbClr val="DBDAE2"/>
              </a:solidFill>
            </a:ln>
          </p:spPr>
          <p:txBody>
            <a:bodyPr wrap="square" lIns="0" tIns="0" rIns="0" bIns="0" rtlCol="0"/>
            <a:lstStyle/>
            <a:p>
              <a:endParaRPr/>
            </a:p>
          </p:txBody>
        </p:sp>
        <p:sp>
          <p:nvSpPr>
            <p:cNvPr id="19" name="object 19"/>
            <p:cNvSpPr/>
            <p:nvPr/>
          </p:nvSpPr>
          <p:spPr>
            <a:xfrm>
              <a:off x="3115437" y="2227453"/>
              <a:ext cx="1351280" cy="349885"/>
            </a:xfrm>
            <a:custGeom>
              <a:avLst/>
              <a:gdLst/>
              <a:ahLst/>
              <a:cxnLst/>
              <a:rect l="l" t="t" r="r" b="b"/>
              <a:pathLst>
                <a:path w="1351279" h="349885">
                  <a:moveTo>
                    <a:pt x="0" y="349465"/>
                  </a:moveTo>
                  <a:lnTo>
                    <a:pt x="1351026" y="349465"/>
                  </a:lnTo>
                </a:path>
                <a:path w="1351279" h="349885">
                  <a:moveTo>
                    <a:pt x="0" y="0"/>
                  </a:moveTo>
                  <a:lnTo>
                    <a:pt x="0" y="349288"/>
                  </a:lnTo>
                </a:path>
              </a:pathLst>
            </a:custGeom>
            <a:ln w="3175">
              <a:solidFill>
                <a:srgbClr val="DCDAE0"/>
              </a:solidFill>
            </a:ln>
          </p:spPr>
          <p:txBody>
            <a:bodyPr wrap="square" lIns="0" tIns="0" rIns="0" bIns="0" rtlCol="0"/>
            <a:lstStyle/>
            <a:p>
              <a:endParaRPr/>
            </a:p>
          </p:txBody>
        </p:sp>
        <p:sp>
          <p:nvSpPr>
            <p:cNvPr id="20" name="object 20"/>
            <p:cNvSpPr/>
            <p:nvPr/>
          </p:nvSpPr>
          <p:spPr>
            <a:xfrm>
              <a:off x="3115437" y="1647609"/>
              <a:ext cx="1351280" cy="580390"/>
            </a:xfrm>
            <a:custGeom>
              <a:avLst/>
              <a:gdLst/>
              <a:ahLst/>
              <a:cxnLst/>
              <a:rect l="l" t="t" r="r" b="b"/>
              <a:pathLst>
                <a:path w="1351279" h="580389">
                  <a:moveTo>
                    <a:pt x="1351026" y="0"/>
                  </a:moveTo>
                  <a:lnTo>
                    <a:pt x="0" y="0"/>
                  </a:lnTo>
                  <a:lnTo>
                    <a:pt x="0" y="579843"/>
                  </a:lnTo>
                  <a:lnTo>
                    <a:pt x="1351026" y="579843"/>
                  </a:lnTo>
                  <a:lnTo>
                    <a:pt x="1351026" y="0"/>
                  </a:lnTo>
                  <a:close/>
                </a:path>
              </a:pathLst>
            </a:custGeom>
            <a:solidFill>
              <a:srgbClr val="DCDAE0"/>
            </a:solidFill>
          </p:spPr>
          <p:txBody>
            <a:bodyPr wrap="square" lIns="0" tIns="0" rIns="0" bIns="0" rtlCol="0"/>
            <a:lstStyle/>
            <a:p>
              <a:endParaRPr/>
            </a:p>
          </p:txBody>
        </p:sp>
        <p:pic>
          <p:nvPicPr>
            <p:cNvPr id="21" name="object 21"/>
            <p:cNvPicPr/>
            <p:nvPr/>
          </p:nvPicPr>
          <p:blipFill>
            <a:blip r:embed="rId3" cstate="print"/>
            <a:stretch>
              <a:fillRect/>
            </a:stretch>
          </p:blipFill>
          <p:spPr>
            <a:xfrm>
              <a:off x="3115564" y="2227072"/>
              <a:ext cx="1350772" cy="349796"/>
            </a:xfrm>
            <a:prstGeom prst="rect">
              <a:avLst/>
            </a:prstGeom>
          </p:spPr>
        </p:pic>
        <p:pic>
          <p:nvPicPr>
            <p:cNvPr id="22" name="object 22"/>
            <p:cNvPicPr/>
            <p:nvPr/>
          </p:nvPicPr>
          <p:blipFill>
            <a:blip r:embed="rId4" cstate="print"/>
            <a:stretch>
              <a:fillRect/>
            </a:stretch>
          </p:blipFill>
          <p:spPr>
            <a:xfrm>
              <a:off x="3115564" y="1154417"/>
              <a:ext cx="1356106" cy="492772"/>
            </a:xfrm>
            <a:prstGeom prst="rect">
              <a:avLst/>
            </a:prstGeom>
          </p:spPr>
        </p:pic>
        <p:sp>
          <p:nvSpPr>
            <p:cNvPr id="23" name="object 23"/>
            <p:cNvSpPr/>
            <p:nvPr/>
          </p:nvSpPr>
          <p:spPr>
            <a:xfrm>
              <a:off x="4364228" y="2346960"/>
              <a:ext cx="26034" cy="52069"/>
            </a:xfrm>
            <a:custGeom>
              <a:avLst/>
              <a:gdLst/>
              <a:ahLst/>
              <a:cxnLst/>
              <a:rect l="l" t="t" r="r" b="b"/>
              <a:pathLst>
                <a:path w="26035" h="52069">
                  <a:moveTo>
                    <a:pt x="0" y="0"/>
                  </a:moveTo>
                  <a:lnTo>
                    <a:pt x="0" y="52070"/>
                  </a:lnTo>
                  <a:lnTo>
                    <a:pt x="26035" y="26035"/>
                  </a:lnTo>
                  <a:lnTo>
                    <a:pt x="0" y="0"/>
                  </a:lnTo>
                  <a:close/>
                </a:path>
              </a:pathLst>
            </a:custGeom>
            <a:solidFill>
              <a:srgbClr val="CACACA"/>
            </a:solidFill>
          </p:spPr>
          <p:txBody>
            <a:bodyPr wrap="square" lIns="0" tIns="0" rIns="0" bIns="0" rtlCol="0"/>
            <a:lstStyle/>
            <a:p>
              <a:endParaRPr/>
            </a:p>
          </p:txBody>
        </p:sp>
        <p:sp>
          <p:nvSpPr>
            <p:cNvPr id="24" name="object 24"/>
            <p:cNvSpPr/>
            <p:nvPr/>
          </p:nvSpPr>
          <p:spPr>
            <a:xfrm>
              <a:off x="3255010" y="2341372"/>
              <a:ext cx="556895" cy="64135"/>
            </a:xfrm>
            <a:custGeom>
              <a:avLst/>
              <a:gdLst/>
              <a:ahLst/>
              <a:cxnLst/>
              <a:rect l="l" t="t" r="r" b="b"/>
              <a:pathLst>
                <a:path w="556895" h="64135">
                  <a:moveTo>
                    <a:pt x="43561" y="19558"/>
                  </a:moveTo>
                  <a:lnTo>
                    <a:pt x="42672" y="12827"/>
                  </a:lnTo>
                  <a:lnTo>
                    <a:pt x="40005" y="8255"/>
                  </a:lnTo>
                  <a:lnTo>
                    <a:pt x="39243" y="6858"/>
                  </a:lnTo>
                  <a:lnTo>
                    <a:pt x="35941" y="4597"/>
                  </a:lnTo>
                  <a:lnTo>
                    <a:pt x="35941" y="14732"/>
                  </a:lnTo>
                  <a:lnTo>
                    <a:pt x="35941" y="24892"/>
                  </a:lnTo>
                  <a:lnTo>
                    <a:pt x="32893" y="30861"/>
                  </a:lnTo>
                  <a:lnTo>
                    <a:pt x="7747" y="30861"/>
                  </a:lnTo>
                  <a:lnTo>
                    <a:pt x="7747" y="8255"/>
                  </a:lnTo>
                  <a:lnTo>
                    <a:pt x="33528" y="8255"/>
                  </a:lnTo>
                  <a:lnTo>
                    <a:pt x="35941" y="14732"/>
                  </a:lnTo>
                  <a:lnTo>
                    <a:pt x="35941" y="4597"/>
                  </a:lnTo>
                  <a:lnTo>
                    <a:pt x="33147" y="2667"/>
                  </a:lnTo>
                  <a:lnTo>
                    <a:pt x="23622" y="1016"/>
                  </a:lnTo>
                  <a:lnTo>
                    <a:pt x="0" y="1016"/>
                  </a:lnTo>
                  <a:lnTo>
                    <a:pt x="0" y="62865"/>
                  </a:lnTo>
                  <a:lnTo>
                    <a:pt x="7747" y="62865"/>
                  </a:lnTo>
                  <a:lnTo>
                    <a:pt x="7747" y="37973"/>
                  </a:lnTo>
                  <a:lnTo>
                    <a:pt x="23622" y="37973"/>
                  </a:lnTo>
                  <a:lnTo>
                    <a:pt x="32893" y="36322"/>
                  </a:lnTo>
                  <a:lnTo>
                    <a:pt x="39116" y="32004"/>
                  </a:lnTo>
                  <a:lnTo>
                    <a:pt x="39751" y="30861"/>
                  </a:lnTo>
                  <a:lnTo>
                    <a:pt x="42532" y="26035"/>
                  </a:lnTo>
                  <a:lnTo>
                    <a:pt x="43561" y="19558"/>
                  </a:lnTo>
                  <a:close/>
                </a:path>
                <a:path w="556895" h="64135">
                  <a:moveTo>
                    <a:pt x="96012" y="18669"/>
                  </a:moveTo>
                  <a:lnTo>
                    <a:pt x="94996" y="12192"/>
                  </a:lnTo>
                  <a:lnTo>
                    <a:pt x="92710" y="8255"/>
                  </a:lnTo>
                  <a:lnTo>
                    <a:pt x="91821" y="6604"/>
                  </a:lnTo>
                  <a:lnTo>
                    <a:pt x="88138" y="4152"/>
                  </a:lnTo>
                  <a:lnTo>
                    <a:pt x="88138" y="14224"/>
                  </a:lnTo>
                  <a:lnTo>
                    <a:pt x="88138" y="23876"/>
                  </a:lnTo>
                  <a:lnTo>
                    <a:pt x="85217" y="29210"/>
                  </a:lnTo>
                  <a:lnTo>
                    <a:pt x="59817" y="29210"/>
                  </a:lnTo>
                  <a:lnTo>
                    <a:pt x="59817" y="8255"/>
                  </a:lnTo>
                  <a:lnTo>
                    <a:pt x="85725" y="8255"/>
                  </a:lnTo>
                  <a:lnTo>
                    <a:pt x="88138" y="14224"/>
                  </a:lnTo>
                  <a:lnTo>
                    <a:pt x="88138" y="4152"/>
                  </a:lnTo>
                  <a:lnTo>
                    <a:pt x="85725" y="2540"/>
                  </a:lnTo>
                  <a:lnTo>
                    <a:pt x="76454" y="1016"/>
                  </a:lnTo>
                  <a:lnTo>
                    <a:pt x="52057" y="1016"/>
                  </a:lnTo>
                  <a:lnTo>
                    <a:pt x="52057" y="62865"/>
                  </a:lnTo>
                  <a:lnTo>
                    <a:pt x="59817" y="62865"/>
                  </a:lnTo>
                  <a:lnTo>
                    <a:pt x="59817" y="36322"/>
                  </a:lnTo>
                  <a:lnTo>
                    <a:pt x="73393" y="36322"/>
                  </a:lnTo>
                  <a:lnTo>
                    <a:pt x="86106" y="62865"/>
                  </a:lnTo>
                  <a:lnTo>
                    <a:pt x="94869" y="62865"/>
                  </a:lnTo>
                  <a:lnTo>
                    <a:pt x="81788" y="36322"/>
                  </a:lnTo>
                  <a:lnTo>
                    <a:pt x="81534" y="35814"/>
                  </a:lnTo>
                  <a:lnTo>
                    <a:pt x="88138" y="33274"/>
                  </a:lnTo>
                  <a:lnTo>
                    <a:pt x="92583" y="29210"/>
                  </a:lnTo>
                  <a:lnTo>
                    <a:pt x="95123" y="24130"/>
                  </a:lnTo>
                  <a:lnTo>
                    <a:pt x="96012" y="18669"/>
                  </a:lnTo>
                  <a:close/>
                </a:path>
                <a:path w="556895" h="64135">
                  <a:moveTo>
                    <a:pt x="145923" y="55499"/>
                  </a:moveTo>
                  <a:lnTo>
                    <a:pt x="114935" y="55499"/>
                  </a:lnTo>
                  <a:lnTo>
                    <a:pt x="114935" y="34544"/>
                  </a:lnTo>
                  <a:lnTo>
                    <a:pt x="134112" y="34544"/>
                  </a:lnTo>
                  <a:lnTo>
                    <a:pt x="134112" y="27305"/>
                  </a:lnTo>
                  <a:lnTo>
                    <a:pt x="114935" y="27305"/>
                  </a:lnTo>
                  <a:lnTo>
                    <a:pt x="114935" y="8255"/>
                  </a:lnTo>
                  <a:lnTo>
                    <a:pt x="144018" y="8255"/>
                  </a:lnTo>
                  <a:lnTo>
                    <a:pt x="144018" y="1016"/>
                  </a:lnTo>
                  <a:lnTo>
                    <a:pt x="107188" y="1016"/>
                  </a:lnTo>
                  <a:lnTo>
                    <a:pt x="107188" y="62865"/>
                  </a:lnTo>
                  <a:lnTo>
                    <a:pt x="145923" y="62865"/>
                  </a:lnTo>
                  <a:lnTo>
                    <a:pt x="145923" y="55499"/>
                  </a:lnTo>
                  <a:close/>
                </a:path>
                <a:path w="556895" h="64135">
                  <a:moveTo>
                    <a:pt x="193675" y="1016"/>
                  </a:moveTo>
                  <a:lnTo>
                    <a:pt x="156591" y="1016"/>
                  </a:lnTo>
                  <a:lnTo>
                    <a:pt x="156591" y="62865"/>
                  </a:lnTo>
                  <a:lnTo>
                    <a:pt x="164211" y="62865"/>
                  </a:lnTo>
                  <a:lnTo>
                    <a:pt x="164211" y="34544"/>
                  </a:lnTo>
                  <a:lnTo>
                    <a:pt x="183769" y="34544"/>
                  </a:lnTo>
                  <a:lnTo>
                    <a:pt x="183769" y="27305"/>
                  </a:lnTo>
                  <a:lnTo>
                    <a:pt x="164211" y="27305"/>
                  </a:lnTo>
                  <a:lnTo>
                    <a:pt x="164211" y="8255"/>
                  </a:lnTo>
                  <a:lnTo>
                    <a:pt x="193675" y="8255"/>
                  </a:lnTo>
                  <a:lnTo>
                    <a:pt x="193675" y="1016"/>
                  </a:lnTo>
                  <a:close/>
                </a:path>
                <a:path w="556895" h="64135">
                  <a:moveTo>
                    <a:pt x="241300" y="55499"/>
                  </a:moveTo>
                  <a:lnTo>
                    <a:pt x="210312" y="55499"/>
                  </a:lnTo>
                  <a:lnTo>
                    <a:pt x="210312" y="34544"/>
                  </a:lnTo>
                  <a:lnTo>
                    <a:pt x="229489" y="34544"/>
                  </a:lnTo>
                  <a:lnTo>
                    <a:pt x="229489" y="27305"/>
                  </a:lnTo>
                  <a:lnTo>
                    <a:pt x="210312" y="27305"/>
                  </a:lnTo>
                  <a:lnTo>
                    <a:pt x="210312" y="8255"/>
                  </a:lnTo>
                  <a:lnTo>
                    <a:pt x="239395" y="8255"/>
                  </a:lnTo>
                  <a:lnTo>
                    <a:pt x="239395" y="1016"/>
                  </a:lnTo>
                  <a:lnTo>
                    <a:pt x="202692" y="1016"/>
                  </a:lnTo>
                  <a:lnTo>
                    <a:pt x="202692" y="62865"/>
                  </a:lnTo>
                  <a:lnTo>
                    <a:pt x="241300" y="62865"/>
                  </a:lnTo>
                  <a:lnTo>
                    <a:pt x="241300" y="55499"/>
                  </a:lnTo>
                  <a:close/>
                </a:path>
                <a:path w="556895" h="64135">
                  <a:moveTo>
                    <a:pt x="295910" y="18669"/>
                  </a:moveTo>
                  <a:lnTo>
                    <a:pt x="294894" y="12192"/>
                  </a:lnTo>
                  <a:lnTo>
                    <a:pt x="292608" y="8255"/>
                  </a:lnTo>
                  <a:lnTo>
                    <a:pt x="291719" y="6604"/>
                  </a:lnTo>
                  <a:lnTo>
                    <a:pt x="288036" y="4152"/>
                  </a:lnTo>
                  <a:lnTo>
                    <a:pt x="288036" y="14224"/>
                  </a:lnTo>
                  <a:lnTo>
                    <a:pt x="288036" y="23876"/>
                  </a:lnTo>
                  <a:lnTo>
                    <a:pt x="285242" y="29210"/>
                  </a:lnTo>
                  <a:lnTo>
                    <a:pt x="259715" y="29210"/>
                  </a:lnTo>
                  <a:lnTo>
                    <a:pt x="259715" y="8255"/>
                  </a:lnTo>
                  <a:lnTo>
                    <a:pt x="285623" y="8255"/>
                  </a:lnTo>
                  <a:lnTo>
                    <a:pt x="288036" y="14224"/>
                  </a:lnTo>
                  <a:lnTo>
                    <a:pt x="288036" y="4152"/>
                  </a:lnTo>
                  <a:lnTo>
                    <a:pt x="285623" y="2540"/>
                  </a:lnTo>
                  <a:lnTo>
                    <a:pt x="276352" y="1016"/>
                  </a:lnTo>
                  <a:lnTo>
                    <a:pt x="251968" y="1016"/>
                  </a:lnTo>
                  <a:lnTo>
                    <a:pt x="251968" y="62865"/>
                  </a:lnTo>
                  <a:lnTo>
                    <a:pt x="259715" y="62865"/>
                  </a:lnTo>
                  <a:lnTo>
                    <a:pt x="259715" y="36322"/>
                  </a:lnTo>
                  <a:lnTo>
                    <a:pt x="273304" y="36322"/>
                  </a:lnTo>
                  <a:lnTo>
                    <a:pt x="286004" y="62865"/>
                  </a:lnTo>
                  <a:lnTo>
                    <a:pt x="294767" y="62865"/>
                  </a:lnTo>
                  <a:lnTo>
                    <a:pt x="281686" y="36322"/>
                  </a:lnTo>
                  <a:lnTo>
                    <a:pt x="281432" y="35814"/>
                  </a:lnTo>
                  <a:lnTo>
                    <a:pt x="288036" y="33274"/>
                  </a:lnTo>
                  <a:lnTo>
                    <a:pt x="292481" y="29210"/>
                  </a:lnTo>
                  <a:lnTo>
                    <a:pt x="295021" y="24130"/>
                  </a:lnTo>
                  <a:lnTo>
                    <a:pt x="295910" y="18669"/>
                  </a:lnTo>
                  <a:close/>
                </a:path>
                <a:path w="556895" h="64135">
                  <a:moveTo>
                    <a:pt x="345821" y="55499"/>
                  </a:moveTo>
                  <a:lnTo>
                    <a:pt x="314833" y="55499"/>
                  </a:lnTo>
                  <a:lnTo>
                    <a:pt x="314833" y="34544"/>
                  </a:lnTo>
                  <a:lnTo>
                    <a:pt x="334010" y="34544"/>
                  </a:lnTo>
                  <a:lnTo>
                    <a:pt x="334010" y="27305"/>
                  </a:lnTo>
                  <a:lnTo>
                    <a:pt x="314833" y="27305"/>
                  </a:lnTo>
                  <a:lnTo>
                    <a:pt x="314833" y="8255"/>
                  </a:lnTo>
                  <a:lnTo>
                    <a:pt x="343916" y="8255"/>
                  </a:lnTo>
                  <a:lnTo>
                    <a:pt x="343916" y="1016"/>
                  </a:lnTo>
                  <a:lnTo>
                    <a:pt x="307213" y="1016"/>
                  </a:lnTo>
                  <a:lnTo>
                    <a:pt x="307213" y="62865"/>
                  </a:lnTo>
                  <a:lnTo>
                    <a:pt x="345821" y="62865"/>
                  </a:lnTo>
                  <a:lnTo>
                    <a:pt x="345821" y="55499"/>
                  </a:lnTo>
                  <a:close/>
                </a:path>
                <a:path w="556895" h="64135">
                  <a:moveTo>
                    <a:pt x="401701" y="1016"/>
                  </a:moveTo>
                  <a:lnTo>
                    <a:pt x="393954" y="1016"/>
                  </a:lnTo>
                  <a:lnTo>
                    <a:pt x="394208" y="49530"/>
                  </a:lnTo>
                  <a:lnTo>
                    <a:pt x="391668" y="44958"/>
                  </a:lnTo>
                  <a:lnTo>
                    <a:pt x="372491" y="14351"/>
                  </a:lnTo>
                  <a:lnTo>
                    <a:pt x="364236" y="1016"/>
                  </a:lnTo>
                  <a:lnTo>
                    <a:pt x="356489" y="1016"/>
                  </a:lnTo>
                  <a:lnTo>
                    <a:pt x="356489" y="62865"/>
                  </a:lnTo>
                  <a:lnTo>
                    <a:pt x="364109" y="62865"/>
                  </a:lnTo>
                  <a:lnTo>
                    <a:pt x="363982" y="14351"/>
                  </a:lnTo>
                  <a:lnTo>
                    <a:pt x="364744" y="15875"/>
                  </a:lnTo>
                  <a:lnTo>
                    <a:pt x="394208" y="62865"/>
                  </a:lnTo>
                  <a:lnTo>
                    <a:pt x="401701" y="62865"/>
                  </a:lnTo>
                  <a:lnTo>
                    <a:pt x="401701" y="49530"/>
                  </a:lnTo>
                  <a:lnTo>
                    <a:pt x="401701" y="1016"/>
                  </a:lnTo>
                  <a:close/>
                </a:path>
                <a:path w="556895" h="64135">
                  <a:moveTo>
                    <a:pt x="458851" y="51435"/>
                  </a:moveTo>
                  <a:lnTo>
                    <a:pt x="451866" y="48768"/>
                  </a:lnTo>
                  <a:lnTo>
                    <a:pt x="448945" y="53467"/>
                  </a:lnTo>
                  <a:lnTo>
                    <a:pt x="445135" y="56642"/>
                  </a:lnTo>
                  <a:lnTo>
                    <a:pt x="438404" y="56642"/>
                  </a:lnTo>
                  <a:lnTo>
                    <a:pt x="430403" y="54483"/>
                  </a:lnTo>
                  <a:lnTo>
                    <a:pt x="424942" y="48895"/>
                  </a:lnTo>
                  <a:lnTo>
                    <a:pt x="421767" y="41021"/>
                  </a:lnTo>
                  <a:lnTo>
                    <a:pt x="420751" y="31877"/>
                  </a:lnTo>
                  <a:lnTo>
                    <a:pt x="421640" y="23241"/>
                  </a:lnTo>
                  <a:lnTo>
                    <a:pt x="424561" y="15240"/>
                  </a:lnTo>
                  <a:lnTo>
                    <a:pt x="430022" y="9398"/>
                  </a:lnTo>
                  <a:lnTo>
                    <a:pt x="438404" y="7112"/>
                  </a:lnTo>
                  <a:lnTo>
                    <a:pt x="445135" y="7112"/>
                  </a:lnTo>
                  <a:lnTo>
                    <a:pt x="448564" y="10287"/>
                  </a:lnTo>
                  <a:lnTo>
                    <a:pt x="451485" y="14605"/>
                  </a:lnTo>
                  <a:lnTo>
                    <a:pt x="458343" y="11049"/>
                  </a:lnTo>
                  <a:lnTo>
                    <a:pt x="455803" y="7112"/>
                  </a:lnTo>
                  <a:lnTo>
                    <a:pt x="451612" y="3429"/>
                  </a:lnTo>
                  <a:lnTo>
                    <a:pt x="445897" y="889"/>
                  </a:lnTo>
                  <a:lnTo>
                    <a:pt x="438404" y="0"/>
                  </a:lnTo>
                  <a:lnTo>
                    <a:pt x="426593" y="2794"/>
                  </a:lnTo>
                  <a:lnTo>
                    <a:pt x="418719" y="10160"/>
                  </a:lnTo>
                  <a:lnTo>
                    <a:pt x="414274" y="20447"/>
                  </a:lnTo>
                  <a:lnTo>
                    <a:pt x="412750" y="31877"/>
                  </a:lnTo>
                  <a:lnTo>
                    <a:pt x="414147" y="43561"/>
                  </a:lnTo>
                  <a:lnTo>
                    <a:pt x="418592" y="53848"/>
                  </a:lnTo>
                  <a:lnTo>
                    <a:pt x="426466" y="61087"/>
                  </a:lnTo>
                  <a:lnTo>
                    <a:pt x="438404" y="63881"/>
                  </a:lnTo>
                  <a:lnTo>
                    <a:pt x="445770" y="62865"/>
                  </a:lnTo>
                  <a:lnTo>
                    <a:pt x="451485" y="60198"/>
                  </a:lnTo>
                  <a:lnTo>
                    <a:pt x="455422" y="56642"/>
                  </a:lnTo>
                  <a:lnTo>
                    <a:pt x="455803" y="56261"/>
                  </a:lnTo>
                  <a:lnTo>
                    <a:pt x="458851" y="51435"/>
                  </a:lnTo>
                  <a:close/>
                </a:path>
                <a:path w="556895" h="64135">
                  <a:moveTo>
                    <a:pt x="507619" y="55499"/>
                  </a:moveTo>
                  <a:lnTo>
                    <a:pt x="476631" y="55499"/>
                  </a:lnTo>
                  <a:lnTo>
                    <a:pt x="476631" y="34544"/>
                  </a:lnTo>
                  <a:lnTo>
                    <a:pt x="495808" y="34544"/>
                  </a:lnTo>
                  <a:lnTo>
                    <a:pt x="495808" y="27305"/>
                  </a:lnTo>
                  <a:lnTo>
                    <a:pt x="476631" y="27305"/>
                  </a:lnTo>
                  <a:lnTo>
                    <a:pt x="476631" y="8255"/>
                  </a:lnTo>
                  <a:lnTo>
                    <a:pt x="505714" y="8255"/>
                  </a:lnTo>
                  <a:lnTo>
                    <a:pt x="505714" y="1016"/>
                  </a:lnTo>
                  <a:lnTo>
                    <a:pt x="469011" y="1016"/>
                  </a:lnTo>
                  <a:lnTo>
                    <a:pt x="469011" y="62865"/>
                  </a:lnTo>
                  <a:lnTo>
                    <a:pt x="507619" y="62865"/>
                  </a:lnTo>
                  <a:lnTo>
                    <a:pt x="507619" y="55499"/>
                  </a:lnTo>
                  <a:close/>
                </a:path>
                <a:path w="556895" h="64135">
                  <a:moveTo>
                    <a:pt x="556641" y="46101"/>
                  </a:moveTo>
                  <a:lnTo>
                    <a:pt x="524637" y="20955"/>
                  </a:lnTo>
                  <a:lnTo>
                    <a:pt x="524637" y="10160"/>
                  </a:lnTo>
                  <a:lnTo>
                    <a:pt x="528574" y="7112"/>
                  </a:lnTo>
                  <a:lnTo>
                    <a:pt x="541274" y="7112"/>
                  </a:lnTo>
                  <a:lnTo>
                    <a:pt x="545211" y="9906"/>
                  </a:lnTo>
                  <a:lnTo>
                    <a:pt x="546735" y="13462"/>
                  </a:lnTo>
                  <a:lnTo>
                    <a:pt x="553720" y="11049"/>
                  </a:lnTo>
                  <a:lnTo>
                    <a:pt x="535686" y="0"/>
                  </a:lnTo>
                  <a:lnTo>
                    <a:pt x="527685" y="1143"/>
                  </a:lnTo>
                  <a:lnTo>
                    <a:pt x="521716" y="4572"/>
                  </a:lnTo>
                  <a:lnTo>
                    <a:pt x="517906" y="9398"/>
                  </a:lnTo>
                  <a:lnTo>
                    <a:pt x="516636" y="15240"/>
                  </a:lnTo>
                  <a:lnTo>
                    <a:pt x="518287" y="22098"/>
                  </a:lnTo>
                  <a:lnTo>
                    <a:pt x="522478" y="27051"/>
                  </a:lnTo>
                  <a:lnTo>
                    <a:pt x="528320" y="30607"/>
                  </a:lnTo>
                  <a:lnTo>
                    <a:pt x="534797" y="33147"/>
                  </a:lnTo>
                  <a:lnTo>
                    <a:pt x="542036" y="35814"/>
                  </a:lnTo>
                  <a:lnTo>
                    <a:pt x="548767" y="39116"/>
                  </a:lnTo>
                  <a:lnTo>
                    <a:pt x="548767" y="53086"/>
                  </a:lnTo>
                  <a:lnTo>
                    <a:pt x="543941" y="56642"/>
                  </a:lnTo>
                  <a:lnTo>
                    <a:pt x="529717" y="56642"/>
                  </a:lnTo>
                  <a:lnTo>
                    <a:pt x="524510" y="52959"/>
                  </a:lnTo>
                  <a:lnTo>
                    <a:pt x="522097" y="47498"/>
                  </a:lnTo>
                  <a:lnTo>
                    <a:pt x="514858" y="50165"/>
                  </a:lnTo>
                  <a:lnTo>
                    <a:pt x="517779" y="55626"/>
                  </a:lnTo>
                  <a:lnTo>
                    <a:pt x="522605" y="59944"/>
                  </a:lnTo>
                  <a:lnTo>
                    <a:pt x="528828" y="62865"/>
                  </a:lnTo>
                  <a:lnTo>
                    <a:pt x="536321" y="63881"/>
                  </a:lnTo>
                  <a:lnTo>
                    <a:pt x="544449" y="62738"/>
                  </a:lnTo>
                  <a:lnTo>
                    <a:pt x="550926" y="59182"/>
                  </a:lnTo>
                  <a:lnTo>
                    <a:pt x="552831" y="56642"/>
                  </a:lnTo>
                  <a:lnTo>
                    <a:pt x="555117" y="53594"/>
                  </a:lnTo>
                  <a:lnTo>
                    <a:pt x="556641" y="46101"/>
                  </a:lnTo>
                  <a:close/>
                </a:path>
              </a:pathLst>
            </a:custGeom>
            <a:solidFill>
              <a:srgbClr val="676767"/>
            </a:solidFill>
          </p:spPr>
          <p:txBody>
            <a:bodyPr wrap="square" lIns="0" tIns="0" rIns="0" bIns="0" rtlCol="0"/>
            <a:lstStyle/>
            <a:p>
              <a:endParaRPr/>
            </a:p>
          </p:txBody>
        </p:sp>
        <p:sp>
          <p:nvSpPr>
            <p:cNvPr id="25" name="object 25"/>
            <p:cNvSpPr/>
            <p:nvPr/>
          </p:nvSpPr>
          <p:spPr>
            <a:xfrm>
              <a:off x="4363847" y="2345817"/>
              <a:ext cx="26034" cy="52069"/>
            </a:xfrm>
            <a:custGeom>
              <a:avLst/>
              <a:gdLst/>
              <a:ahLst/>
              <a:cxnLst/>
              <a:rect l="l" t="t" r="r" b="b"/>
              <a:pathLst>
                <a:path w="26035" h="52069">
                  <a:moveTo>
                    <a:pt x="0" y="0"/>
                  </a:moveTo>
                  <a:lnTo>
                    <a:pt x="0" y="52069"/>
                  </a:lnTo>
                  <a:lnTo>
                    <a:pt x="26035" y="26034"/>
                  </a:lnTo>
                  <a:lnTo>
                    <a:pt x="0" y="0"/>
                  </a:lnTo>
                  <a:close/>
                </a:path>
              </a:pathLst>
            </a:custGeom>
            <a:solidFill>
              <a:srgbClr val="737474"/>
            </a:solidFill>
          </p:spPr>
          <p:txBody>
            <a:bodyPr wrap="square" lIns="0" tIns="0" rIns="0" bIns="0" rtlCol="0"/>
            <a:lstStyle/>
            <a:p>
              <a:endParaRPr/>
            </a:p>
          </p:txBody>
        </p:sp>
        <p:sp>
          <p:nvSpPr>
            <p:cNvPr id="26" name="object 26"/>
            <p:cNvSpPr/>
            <p:nvPr/>
          </p:nvSpPr>
          <p:spPr>
            <a:xfrm>
              <a:off x="3255010" y="2050542"/>
              <a:ext cx="111760" cy="62865"/>
            </a:xfrm>
            <a:custGeom>
              <a:avLst/>
              <a:gdLst/>
              <a:ahLst/>
              <a:cxnLst/>
              <a:rect l="l" t="t" r="r" b="b"/>
              <a:pathLst>
                <a:path w="111760" h="62864">
                  <a:moveTo>
                    <a:pt x="53708" y="0"/>
                  </a:moveTo>
                  <a:lnTo>
                    <a:pt x="46355" y="0"/>
                  </a:lnTo>
                  <a:lnTo>
                    <a:pt x="27178" y="44323"/>
                  </a:lnTo>
                  <a:lnTo>
                    <a:pt x="26797" y="45593"/>
                  </a:lnTo>
                  <a:lnTo>
                    <a:pt x="25133" y="41529"/>
                  </a:lnTo>
                  <a:lnTo>
                    <a:pt x="14605" y="17018"/>
                  </a:lnTo>
                  <a:lnTo>
                    <a:pt x="7239" y="0"/>
                  </a:lnTo>
                  <a:lnTo>
                    <a:pt x="0" y="0"/>
                  </a:lnTo>
                  <a:lnTo>
                    <a:pt x="0" y="61722"/>
                  </a:lnTo>
                  <a:lnTo>
                    <a:pt x="7747" y="61722"/>
                  </a:lnTo>
                  <a:lnTo>
                    <a:pt x="7607" y="18669"/>
                  </a:lnTo>
                  <a:lnTo>
                    <a:pt x="7493" y="17018"/>
                  </a:lnTo>
                  <a:lnTo>
                    <a:pt x="8128" y="19050"/>
                  </a:lnTo>
                  <a:lnTo>
                    <a:pt x="10160" y="24003"/>
                  </a:lnTo>
                  <a:lnTo>
                    <a:pt x="26543" y="62738"/>
                  </a:lnTo>
                  <a:lnTo>
                    <a:pt x="33909" y="45593"/>
                  </a:lnTo>
                  <a:lnTo>
                    <a:pt x="44450" y="21717"/>
                  </a:lnTo>
                  <a:lnTo>
                    <a:pt x="46228" y="17018"/>
                  </a:lnTo>
                  <a:lnTo>
                    <a:pt x="46101" y="19050"/>
                  </a:lnTo>
                  <a:lnTo>
                    <a:pt x="45974" y="61722"/>
                  </a:lnTo>
                  <a:lnTo>
                    <a:pt x="53708" y="61722"/>
                  </a:lnTo>
                  <a:lnTo>
                    <a:pt x="53708" y="17018"/>
                  </a:lnTo>
                  <a:lnTo>
                    <a:pt x="53708" y="0"/>
                  </a:lnTo>
                  <a:close/>
                </a:path>
                <a:path w="111760" h="62864">
                  <a:moveTo>
                    <a:pt x="111760" y="0"/>
                  </a:moveTo>
                  <a:lnTo>
                    <a:pt x="103378" y="0"/>
                  </a:lnTo>
                  <a:lnTo>
                    <a:pt x="86995" y="29972"/>
                  </a:lnTo>
                  <a:lnTo>
                    <a:pt x="70866" y="0"/>
                  </a:lnTo>
                  <a:lnTo>
                    <a:pt x="62230" y="0"/>
                  </a:lnTo>
                  <a:lnTo>
                    <a:pt x="83185" y="37465"/>
                  </a:lnTo>
                  <a:lnTo>
                    <a:pt x="83185" y="61722"/>
                  </a:lnTo>
                  <a:lnTo>
                    <a:pt x="90932" y="61722"/>
                  </a:lnTo>
                  <a:lnTo>
                    <a:pt x="90932" y="37211"/>
                  </a:lnTo>
                  <a:lnTo>
                    <a:pt x="94996" y="29972"/>
                  </a:lnTo>
                  <a:lnTo>
                    <a:pt x="111760" y="0"/>
                  </a:lnTo>
                  <a:close/>
                </a:path>
              </a:pathLst>
            </a:custGeom>
            <a:solidFill>
              <a:srgbClr val="676767"/>
            </a:solidFill>
          </p:spPr>
          <p:txBody>
            <a:bodyPr wrap="square" lIns="0" tIns="0" rIns="0" bIns="0" rtlCol="0"/>
            <a:lstStyle/>
            <a:p>
              <a:endParaRPr/>
            </a:p>
          </p:txBody>
        </p:sp>
        <p:pic>
          <p:nvPicPr>
            <p:cNvPr id="27" name="object 27"/>
            <p:cNvPicPr/>
            <p:nvPr/>
          </p:nvPicPr>
          <p:blipFill>
            <a:blip r:embed="rId5" cstate="print"/>
            <a:stretch>
              <a:fillRect/>
            </a:stretch>
          </p:blipFill>
          <p:spPr>
            <a:xfrm>
              <a:off x="3388233" y="2049399"/>
              <a:ext cx="325754" cy="63881"/>
            </a:xfrm>
            <a:prstGeom prst="rect">
              <a:avLst/>
            </a:prstGeom>
          </p:spPr>
        </p:pic>
        <p:sp>
          <p:nvSpPr>
            <p:cNvPr id="28" name="object 28"/>
            <p:cNvSpPr/>
            <p:nvPr/>
          </p:nvSpPr>
          <p:spPr>
            <a:xfrm>
              <a:off x="4363847" y="2053844"/>
              <a:ext cx="26034" cy="52705"/>
            </a:xfrm>
            <a:custGeom>
              <a:avLst/>
              <a:gdLst/>
              <a:ahLst/>
              <a:cxnLst/>
              <a:rect l="l" t="t" r="r" b="b"/>
              <a:pathLst>
                <a:path w="26035" h="52705">
                  <a:moveTo>
                    <a:pt x="0" y="0"/>
                  </a:moveTo>
                  <a:lnTo>
                    <a:pt x="0" y="52196"/>
                  </a:lnTo>
                  <a:lnTo>
                    <a:pt x="26035" y="26162"/>
                  </a:lnTo>
                  <a:lnTo>
                    <a:pt x="0" y="0"/>
                  </a:lnTo>
                  <a:close/>
                </a:path>
              </a:pathLst>
            </a:custGeom>
            <a:solidFill>
              <a:srgbClr val="737474"/>
            </a:solidFill>
          </p:spPr>
          <p:txBody>
            <a:bodyPr wrap="square" lIns="0" tIns="0" rIns="0" bIns="0" rtlCol="0"/>
            <a:lstStyle/>
            <a:p>
              <a:endParaRPr/>
            </a:p>
          </p:txBody>
        </p:sp>
        <p:sp>
          <p:nvSpPr>
            <p:cNvPr id="29" name="object 29"/>
            <p:cNvSpPr/>
            <p:nvPr/>
          </p:nvSpPr>
          <p:spPr>
            <a:xfrm>
              <a:off x="3251073" y="1758365"/>
              <a:ext cx="172720" cy="62230"/>
            </a:xfrm>
            <a:custGeom>
              <a:avLst/>
              <a:gdLst/>
              <a:ahLst/>
              <a:cxnLst/>
              <a:rect l="l" t="t" r="r" b="b"/>
              <a:pathLst>
                <a:path w="172720" h="62230">
                  <a:moveTo>
                    <a:pt x="24815" y="7353"/>
                  </a:moveTo>
                  <a:lnTo>
                    <a:pt x="17132" y="7353"/>
                  </a:lnTo>
                  <a:lnTo>
                    <a:pt x="17132" y="61798"/>
                  </a:lnTo>
                  <a:lnTo>
                    <a:pt x="24815" y="61798"/>
                  </a:lnTo>
                  <a:lnTo>
                    <a:pt x="24815" y="7353"/>
                  </a:lnTo>
                  <a:close/>
                </a:path>
                <a:path w="172720" h="62230">
                  <a:moveTo>
                    <a:pt x="42100" y="0"/>
                  </a:moveTo>
                  <a:lnTo>
                    <a:pt x="0" y="0"/>
                  </a:lnTo>
                  <a:lnTo>
                    <a:pt x="0" y="7315"/>
                  </a:lnTo>
                  <a:lnTo>
                    <a:pt x="42100" y="7315"/>
                  </a:lnTo>
                  <a:lnTo>
                    <a:pt x="42100" y="0"/>
                  </a:lnTo>
                  <a:close/>
                </a:path>
                <a:path w="172720" h="62230">
                  <a:moveTo>
                    <a:pt x="95758" y="17602"/>
                  </a:moveTo>
                  <a:lnTo>
                    <a:pt x="94742" y="11125"/>
                  </a:lnTo>
                  <a:lnTo>
                    <a:pt x="92456" y="7188"/>
                  </a:lnTo>
                  <a:lnTo>
                    <a:pt x="91567" y="5537"/>
                  </a:lnTo>
                  <a:lnTo>
                    <a:pt x="88011" y="3251"/>
                  </a:lnTo>
                  <a:lnTo>
                    <a:pt x="88011" y="13157"/>
                  </a:lnTo>
                  <a:lnTo>
                    <a:pt x="88011" y="22936"/>
                  </a:lnTo>
                  <a:lnTo>
                    <a:pt x="85090" y="28143"/>
                  </a:lnTo>
                  <a:lnTo>
                    <a:pt x="59563" y="28143"/>
                  </a:lnTo>
                  <a:lnTo>
                    <a:pt x="59563" y="7188"/>
                  </a:lnTo>
                  <a:lnTo>
                    <a:pt x="85471" y="7188"/>
                  </a:lnTo>
                  <a:lnTo>
                    <a:pt x="88011" y="13157"/>
                  </a:lnTo>
                  <a:lnTo>
                    <a:pt x="88011" y="3251"/>
                  </a:lnTo>
                  <a:lnTo>
                    <a:pt x="85471" y="1600"/>
                  </a:lnTo>
                  <a:lnTo>
                    <a:pt x="76200" y="76"/>
                  </a:lnTo>
                  <a:lnTo>
                    <a:pt x="51816" y="76"/>
                  </a:lnTo>
                  <a:lnTo>
                    <a:pt x="51816" y="61798"/>
                  </a:lnTo>
                  <a:lnTo>
                    <a:pt x="59563" y="61798"/>
                  </a:lnTo>
                  <a:lnTo>
                    <a:pt x="59563" y="35382"/>
                  </a:lnTo>
                  <a:lnTo>
                    <a:pt x="73279" y="35382"/>
                  </a:lnTo>
                  <a:lnTo>
                    <a:pt x="85979" y="61798"/>
                  </a:lnTo>
                  <a:lnTo>
                    <a:pt x="94615" y="61798"/>
                  </a:lnTo>
                  <a:lnTo>
                    <a:pt x="81661" y="35382"/>
                  </a:lnTo>
                  <a:lnTo>
                    <a:pt x="81280" y="34874"/>
                  </a:lnTo>
                  <a:lnTo>
                    <a:pt x="87884" y="32207"/>
                  </a:lnTo>
                  <a:lnTo>
                    <a:pt x="92329" y="28143"/>
                  </a:lnTo>
                  <a:lnTo>
                    <a:pt x="94869" y="23063"/>
                  </a:lnTo>
                  <a:lnTo>
                    <a:pt x="95758" y="17602"/>
                  </a:lnTo>
                  <a:close/>
                </a:path>
                <a:path w="172720" h="62230">
                  <a:moveTo>
                    <a:pt x="114871" y="25"/>
                  </a:moveTo>
                  <a:lnTo>
                    <a:pt x="107188" y="25"/>
                  </a:lnTo>
                  <a:lnTo>
                    <a:pt x="107188" y="61798"/>
                  </a:lnTo>
                  <a:lnTo>
                    <a:pt x="114871" y="61798"/>
                  </a:lnTo>
                  <a:lnTo>
                    <a:pt x="114871" y="25"/>
                  </a:lnTo>
                  <a:close/>
                </a:path>
                <a:path w="172720" h="62230">
                  <a:moveTo>
                    <a:pt x="172466" y="18618"/>
                  </a:moveTo>
                  <a:lnTo>
                    <a:pt x="171450" y="11760"/>
                  </a:lnTo>
                  <a:lnTo>
                    <a:pt x="168783" y="7188"/>
                  </a:lnTo>
                  <a:lnTo>
                    <a:pt x="168021" y="5918"/>
                  </a:lnTo>
                  <a:lnTo>
                    <a:pt x="164719" y="3581"/>
                  </a:lnTo>
                  <a:lnTo>
                    <a:pt x="164719" y="13665"/>
                  </a:lnTo>
                  <a:lnTo>
                    <a:pt x="164719" y="23825"/>
                  </a:lnTo>
                  <a:lnTo>
                    <a:pt x="161798" y="29921"/>
                  </a:lnTo>
                  <a:lnTo>
                    <a:pt x="136525" y="29921"/>
                  </a:lnTo>
                  <a:lnTo>
                    <a:pt x="136525" y="7188"/>
                  </a:lnTo>
                  <a:lnTo>
                    <a:pt x="162306" y="7188"/>
                  </a:lnTo>
                  <a:lnTo>
                    <a:pt x="164719" y="13665"/>
                  </a:lnTo>
                  <a:lnTo>
                    <a:pt x="164719" y="3581"/>
                  </a:lnTo>
                  <a:lnTo>
                    <a:pt x="161925" y="1600"/>
                  </a:lnTo>
                  <a:lnTo>
                    <a:pt x="152527" y="76"/>
                  </a:lnTo>
                  <a:lnTo>
                    <a:pt x="128778" y="76"/>
                  </a:lnTo>
                  <a:lnTo>
                    <a:pt x="128778" y="61798"/>
                  </a:lnTo>
                  <a:lnTo>
                    <a:pt x="136525" y="61798"/>
                  </a:lnTo>
                  <a:lnTo>
                    <a:pt x="136525" y="37033"/>
                  </a:lnTo>
                  <a:lnTo>
                    <a:pt x="152527" y="37033"/>
                  </a:lnTo>
                  <a:lnTo>
                    <a:pt x="161671" y="35382"/>
                  </a:lnTo>
                  <a:lnTo>
                    <a:pt x="167894" y="30937"/>
                  </a:lnTo>
                  <a:lnTo>
                    <a:pt x="168529" y="29921"/>
                  </a:lnTo>
                  <a:lnTo>
                    <a:pt x="171323" y="25095"/>
                  </a:lnTo>
                  <a:lnTo>
                    <a:pt x="172466" y="18618"/>
                  </a:lnTo>
                  <a:close/>
                </a:path>
              </a:pathLst>
            </a:custGeom>
            <a:solidFill>
              <a:srgbClr val="676767"/>
            </a:solidFill>
          </p:spPr>
          <p:txBody>
            <a:bodyPr wrap="square" lIns="0" tIns="0" rIns="0" bIns="0" rtlCol="0"/>
            <a:lstStyle/>
            <a:p>
              <a:endParaRPr/>
            </a:p>
          </p:txBody>
        </p:sp>
        <p:pic>
          <p:nvPicPr>
            <p:cNvPr id="30" name="object 30"/>
            <p:cNvPicPr/>
            <p:nvPr/>
          </p:nvPicPr>
          <p:blipFill>
            <a:blip r:embed="rId6" cstate="print"/>
            <a:stretch>
              <a:fillRect/>
            </a:stretch>
          </p:blipFill>
          <p:spPr>
            <a:xfrm>
              <a:off x="3449193" y="1757299"/>
              <a:ext cx="316230" cy="64007"/>
            </a:xfrm>
            <a:prstGeom prst="rect">
              <a:avLst/>
            </a:prstGeom>
          </p:spPr>
        </p:pic>
        <p:sp>
          <p:nvSpPr>
            <p:cNvPr id="31" name="object 31"/>
            <p:cNvSpPr/>
            <p:nvPr/>
          </p:nvSpPr>
          <p:spPr>
            <a:xfrm>
              <a:off x="4363847" y="1761998"/>
              <a:ext cx="26034" cy="52705"/>
            </a:xfrm>
            <a:custGeom>
              <a:avLst/>
              <a:gdLst/>
              <a:ahLst/>
              <a:cxnLst/>
              <a:rect l="l" t="t" r="r" b="b"/>
              <a:pathLst>
                <a:path w="26035" h="52705">
                  <a:moveTo>
                    <a:pt x="0" y="0"/>
                  </a:moveTo>
                  <a:lnTo>
                    <a:pt x="0" y="52197"/>
                  </a:lnTo>
                  <a:lnTo>
                    <a:pt x="26035" y="26035"/>
                  </a:lnTo>
                  <a:lnTo>
                    <a:pt x="0" y="0"/>
                  </a:lnTo>
                  <a:close/>
                </a:path>
              </a:pathLst>
            </a:custGeom>
            <a:solidFill>
              <a:srgbClr val="737474"/>
            </a:solidFill>
          </p:spPr>
          <p:txBody>
            <a:bodyPr wrap="square" lIns="0" tIns="0" rIns="0" bIns="0" rtlCol="0"/>
            <a:lstStyle/>
            <a:p>
              <a:endParaRPr/>
            </a:p>
          </p:txBody>
        </p:sp>
        <p:sp>
          <p:nvSpPr>
            <p:cNvPr id="32" name="object 32"/>
            <p:cNvSpPr/>
            <p:nvPr/>
          </p:nvSpPr>
          <p:spPr>
            <a:xfrm>
              <a:off x="3253854" y="1466469"/>
              <a:ext cx="180340" cy="62230"/>
            </a:xfrm>
            <a:custGeom>
              <a:avLst/>
              <a:gdLst/>
              <a:ahLst/>
              <a:cxnLst/>
              <a:rect l="l" t="t" r="r" b="b"/>
              <a:pathLst>
                <a:path w="180339" h="62230">
                  <a:moveTo>
                    <a:pt x="47625" y="18923"/>
                  </a:moveTo>
                  <a:lnTo>
                    <a:pt x="36715" y="1612"/>
                  </a:lnTo>
                  <a:lnTo>
                    <a:pt x="36715" y="14732"/>
                  </a:lnTo>
                  <a:lnTo>
                    <a:pt x="36715" y="23368"/>
                  </a:lnTo>
                  <a:lnTo>
                    <a:pt x="34429" y="27559"/>
                  </a:lnTo>
                  <a:lnTo>
                    <a:pt x="10553" y="27559"/>
                  </a:lnTo>
                  <a:lnTo>
                    <a:pt x="10553" y="10160"/>
                  </a:lnTo>
                  <a:lnTo>
                    <a:pt x="34810" y="10160"/>
                  </a:lnTo>
                  <a:lnTo>
                    <a:pt x="36715" y="14732"/>
                  </a:lnTo>
                  <a:lnTo>
                    <a:pt x="36715" y="1612"/>
                  </a:lnTo>
                  <a:lnTo>
                    <a:pt x="27317" y="0"/>
                  </a:lnTo>
                  <a:lnTo>
                    <a:pt x="0" y="0"/>
                  </a:lnTo>
                  <a:lnTo>
                    <a:pt x="0" y="61849"/>
                  </a:lnTo>
                  <a:lnTo>
                    <a:pt x="10553" y="61849"/>
                  </a:lnTo>
                  <a:lnTo>
                    <a:pt x="10553" y="37719"/>
                  </a:lnTo>
                  <a:lnTo>
                    <a:pt x="23507" y="37719"/>
                  </a:lnTo>
                  <a:lnTo>
                    <a:pt x="35445" y="61849"/>
                  </a:lnTo>
                  <a:lnTo>
                    <a:pt x="47383" y="61849"/>
                  </a:lnTo>
                  <a:lnTo>
                    <a:pt x="35572" y="37719"/>
                  </a:lnTo>
                  <a:lnTo>
                    <a:pt x="34925" y="36576"/>
                  </a:lnTo>
                  <a:lnTo>
                    <a:pt x="40652" y="33655"/>
                  </a:lnTo>
                  <a:lnTo>
                    <a:pt x="44589" y="29337"/>
                  </a:lnTo>
                  <a:lnTo>
                    <a:pt x="45339" y="27559"/>
                  </a:lnTo>
                  <a:lnTo>
                    <a:pt x="46863" y="24257"/>
                  </a:lnTo>
                  <a:lnTo>
                    <a:pt x="47625" y="18923"/>
                  </a:lnTo>
                  <a:close/>
                </a:path>
                <a:path w="180339" h="62230">
                  <a:moveTo>
                    <a:pt x="68008" y="76"/>
                  </a:moveTo>
                  <a:lnTo>
                    <a:pt x="57416" y="76"/>
                  </a:lnTo>
                  <a:lnTo>
                    <a:pt x="57416" y="61849"/>
                  </a:lnTo>
                  <a:lnTo>
                    <a:pt x="68008" y="61849"/>
                  </a:lnTo>
                  <a:lnTo>
                    <a:pt x="68008" y="76"/>
                  </a:lnTo>
                  <a:close/>
                </a:path>
                <a:path w="180339" h="62230">
                  <a:moveTo>
                    <a:pt x="128663" y="30988"/>
                  </a:moveTo>
                  <a:lnTo>
                    <a:pt x="127139" y="19685"/>
                  </a:lnTo>
                  <a:lnTo>
                    <a:pt x="122059" y="10033"/>
                  </a:lnTo>
                  <a:lnTo>
                    <a:pt x="121932" y="9779"/>
                  </a:lnTo>
                  <a:lnTo>
                    <a:pt x="117741" y="6629"/>
                  </a:lnTo>
                  <a:lnTo>
                    <a:pt x="117741" y="30988"/>
                  </a:lnTo>
                  <a:lnTo>
                    <a:pt x="116852" y="38354"/>
                  </a:lnTo>
                  <a:lnTo>
                    <a:pt x="113804" y="45085"/>
                  </a:lnTo>
                  <a:lnTo>
                    <a:pt x="108343" y="49911"/>
                  </a:lnTo>
                  <a:lnTo>
                    <a:pt x="100088" y="51816"/>
                  </a:lnTo>
                  <a:lnTo>
                    <a:pt x="90436" y="51816"/>
                  </a:lnTo>
                  <a:lnTo>
                    <a:pt x="90436" y="10033"/>
                  </a:lnTo>
                  <a:lnTo>
                    <a:pt x="101104" y="10033"/>
                  </a:lnTo>
                  <a:lnTo>
                    <a:pt x="108597" y="11811"/>
                  </a:lnTo>
                  <a:lnTo>
                    <a:pt x="113804" y="16637"/>
                  </a:lnTo>
                  <a:lnTo>
                    <a:pt x="116852" y="23241"/>
                  </a:lnTo>
                  <a:lnTo>
                    <a:pt x="117741" y="30988"/>
                  </a:lnTo>
                  <a:lnTo>
                    <a:pt x="117741" y="6629"/>
                  </a:lnTo>
                  <a:lnTo>
                    <a:pt x="112661" y="2794"/>
                  </a:lnTo>
                  <a:lnTo>
                    <a:pt x="98945" y="0"/>
                  </a:lnTo>
                  <a:lnTo>
                    <a:pt x="79895" y="0"/>
                  </a:lnTo>
                  <a:lnTo>
                    <a:pt x="79895" y="61849"/>
                  </a:lnTo>
                  <a:lnTo>
                    <a:pt x="98564" y="61849"/>
                  </a:lnTo>
                  <a:lnTo>
                    <a:pt x="112915" y="59055"/>
                  </a:lnTo>
                  <a:lnTo>
                    <a:pt x="121932" y="51816"/>
                  </a:lnTo>
                  <a:lnTo>
                    <a:pt x="122186" y="51689"/>
                  </a:lnTo>
                  <a:lnTo>
                    <a:pt x="127139" y="41783"/>
                  </a:lnTo>
                  <a:lnTo>
                    <a:pt x="128663" y="30988"/>
                  </a:lnTo>
                  <a:close/>
                </a:path>
                <a:path w="180339" h="62230">
                  <a:moveTo>
                    <a:pt x="180098" y="51816"/>
                  </a:moveTo>
                  <a:lnTo>
                    <a:pt x="148602" y="51816"/>
                  </a:lnTo>
                  <a:lnTo>
                    <a:pt x="148602" y="34925"/>
                  </a:lnTo>
                  <a:lnTo>
                    <a:pt x="166763" y="34925"/>
                  </a:lnTo>
                  <a:lnTo>
                    <a:pt x="166763" y="25019"/>
                  </a:lnTo>
                  <a:lnTo>
                    <a:pt x="148602" y="25019"/>
                  </a:lnTo>
                  <a:lnTo>
                    <a:pt x="148602" y="10033"/>
                  </a:lnTo>
                  <a:lnTo>
                    <a:pt x="178193" y="10033"/>
                  </a:lnTo>
                  <a:lnTo>
                    <a:pt x="178193" y="0"/>
                  </a:lnTo>
                  <a:lnTo>
                    <a:pt x="137934" y="0"/>
                  </a:lnTo>
                  <a:lnTo>
                    <a:pt x="137934" y="61849"/>
                  </a:lnTo>
                  <a:lnTo>
                    <a:pt x="180098" y="61849"/>
                  </a:lnTo>
                  <a:lnTo>
                    <a:pt x="180098" y="51816"/>
                  </a:lnTo>
                  <a:close/>
                </a:path>
              </a:pathLst>
            </a:custGeom>
            <a:solidFill>
              <a:srgbClr val="00679A"/>
            </a:solidFill>
          </p:spPr>
          <p:txBody>
            <a:bodyPr wrap="square" lIns="0" tIns="0" rIns="0" bIns="0" rtlCol="0"/>
            <a:lstStyle/>
            <a:p>
              <a:endParaRPr/>
            </a:p>
          </p:txBody>
        </p:sp>
        <p:pic>
          <p:nvPicPr>
            <p:cNvPr id="33" name="object 33"/>
            <p:cNvPicPr/>
            <p:nvPr/>
          </p:nvPicPr>
          <p:blipFill>
            <a:blip r:embed="rId7" cstate="print"/>
            <a:stretch>
              <a:fillRect/>
            </a:stretch>
          </p:blipFill>
          <p:spPr>
            <a:xfrm>
              <a:off x="3460496" y="1465453"/>
              <a:ext cx="229234" cy="63881"/>
            </a:xfrm>
            <a:prstGeom prst="rect">
              <a:avLst/>
            </a:prstGeom>
          </p:spPr>
        </p:pic>
        <p:sp>
          <p:nvSpPr>
            <p:cNvPr id="34" name="object 34"/>
            <p:cNvSpPr/>
            <p:nvPr/>
          </p:nvSpPr>
          <p:spPr>
            <a:xfrm>
              <a:off x="4363847" y="1469009"/>
              <a:ext cx="26034" cy="52069"/>
            </a:xfrm>
            <a:custGeom>
              <a:avLst/>
              <a:gdLst/>
              <a:ahLst/>
              <a:cxnLst/>
              <a:rect l="l" t="t" r="r" b="b"/>
              <a:pathLst>
                <a:path w="26035" h="52069">
                  <a:moveTo>
                    <a:pt x="0" y="0"/>
                  </a:moveTo>
                  <a:lnTo>
                    <a:pt x="0" y="52069"/>
                  </a:lnTo>
                  <a:lnTo>
                    <a:pt x="26035" y="26035"/>
                  </a:lnTo>
                  <a:lnTo>
                    <a:pt x="0" y="0"/>
                  </a:lnTo>
                  <a:close/>
                </a:path>
              </a:pathLst>
            </a:custGeom>
            <a:solidFill>
              <a:srgbClr val="00679A"/>
            </a:solidFill>
          </p:spPr>
          <p:txBody>
            <a:bodyPr wrap="square" lIns="0" tIns="0" rIns="0" bIns="0" rtlCol="0"/>
            <a:lstStyle/>
            <a:p>
              <a:endParaRPr/>
            </a:p>
          </p:txBody>
        </p:sp>
        <p:sp>
          <p:nvSpPr>
            <p:cNvPr id="35" name="object 35"/>
            <p:cNvSpPr/>
            <p:nvPr/>
          </p:nvSpPr>
          <p:spPr>
            <a:xfrm>
              <a:off x="3191764" y="1245616"/>
              <a:ext cx="254635" cy="62865"/>
            </a:xfrm>
            <a:custGeom>
              <a:avLst/>
              <a:gdLst/>
              <a:ahLst/>
              <a:cxnLst/>
              <a:rect l="l" t="t" r="r" b="b"/>
              <a:pathLst>
                <a:path w="254635" h="62865">
                  <a:moveTo>
                    <a:pt x="26035" y="3302"/>
                  </a:moveTo>
                  <a:lnTo>
                    <a:pt x="0" y="29464"/>
                  </a:lnTo>
                  <a:lnTo>
                    <a:pt x="26035" y="55499"/>
                  </a:lnTo>
                  <a:lnTo>
                    <a:pt x="26035" y="3302"/>
                  </a:lnTo>
                  <a:close/>
                </a:path>
                <a:path w="254635" h="62865">
                  <a:moveTo>
                    <a:pt x="116954" y="0"/>
                  </a:moveTo>
                  <a:lnTo>
                    <a:pt x="109601" y="0"/>
                  </a:lnTo>
                  <a:lnTo>
                    <a:pt x="90424" y="44450"/>
                  </a:lnTo>
                  <a:lnTo>
                    <a:pt x="90043" y="45720"/>
                  </a:lnTo>
                  <a:lnTo>
                    <a:pt x="88379" y="41656"/>
                  </a:lnTo>
                  <a:lnTo>
                    <a:pt x="77851" y="17145"/>
                  </a:lnTo>
                  <a:lnTo>
                    <a:pt x="70485" y="0"/>
                  </a:lnTo>
                  <a:lnTo>
                    <a:pt x="63246" y="0"/>
                  </a:lnTo>
                  <a:lnTo>
                    <a:pt x="63246" y="61849"/>
                  </a:lnTo>
                  <a:lnTo>
                    <a:pt x="70993" y="61849"/>
                  </a:lnTo>
                  <a:lnTo>
                    <a:pt x="70853" y="18796"/>
                  </a:lnTo>
                  <a:lnTo>
                    <a:pt x="70612" y="17145"/>
                  </a:lnTo>
                  <a:lnTo>
                    <a:pt x="72504" y="21971"/>
                  </a:lnTo>
                  <a:lnTo>
                    <a:pt x="89789" y="62865"/>
                  </a:lnTo>
                  <a:lnTo>
                    <a:pt x="97155" y="45720"/>
                  </a:lnTo>
                  <a:lnTo>
                    <a:pt x="106807" y="23876"/>
                  </a:lnTo>
                  <a:lnTo>
                    <a:pt x="108712" y="19177"/>
                  </a:lnTo>
                  <a:lnTo>
                    <a:pt x="109347" y="17145"/>
                  </a:lnTo>
                  <a:lnTo>
                    <a:pt x="109220" y="61849"/>
                  </a:lnTo>
                  <a:lnTo>
                    <a:pt x="116954" y="61849"/>
                  </a:lnTo>
                  <a:lnTo>
                    <a:pt x="116954" y="17145"/>
                  </a:lnTo>
                  <a:lnTo>
                    <a:pt x="116954" y="0"/>
                  </a:lnTo>
                  <a:close/>
                </a:path>
                <a:path w="254635" h="62865">
                  <a:moveTo>
                    <a:pt x="165227" y="37084"/>
                  </a:moveTo>
                  <a:lnTo>
                    <a:pt x="157480" y="19329"/>
                  </a:lnTo>
                  <a:lnTo>
                    <a:pt x="157480" y="25527"/>
                  </a:lnTo>
                  <a:lnTo>
                    <a:pt x="157480" y="35687"/>
                  </a:lnTo>
                  <a:lnTo>
                    <a:pt x="134353" y="35687"/>
                  </a:lnTo>
                  <a:lnTo>
                    <a:pt x="134874" y="26416"/>
                  </a:lnTo>
                  <a:lnTo>
                    <a:pt x="140081" y="22479"/>
                  </a:lnTo>
                  <a:lnTo>
                    <a:pt x="151384" y="22479"/>
                  </a:lnTo>
                  <a:lnTo>
                    <a:pt x="157480" y="25527"/>
                  </a:lnTo>
                  <a:lnTo>
                    <a:pt x="157480" y="19329"/>
                  </a:lnTo>
                  <a:lnTo>
                    <a:pt x="153797" y="16891"/>
                  </a:lnTo>
                  <a:lnTo>
                    <a:pt x="146685" y="15621"/>
                  </a:lnTo>
                  <a:lnTo>
                    <a:pt x="138430" y="17272"/>
                  </a:lnTo>
                  <a:lnTo>
                    <a:pt x="132080" y="21844"/>
                  </a:lnTo>
                  <a:lnTo>
                    <a:pt x="128003" y="29210"/>
                  </a:lnTo>
                  <a:lnTo>
                    <a:pt x="126619" y="39243"/>
                  </a:lnTo>
                  <a:lnTo>
                    <a:pt x="128003" y="48768"/>
                  </a:lnTo>
                  <a:lnTo>
                    <a:pt x="131940" y="56261"/>
                  </a:lnTo>
                  <a:lnTo>
                    <a:pt x="138303" y="61087"/>
                  </a:lnTo>
                  <a:lnTo>
                    <a:pt x="146685" y="62865"/>
                  </a:lnTo>
                  <a:lnTo>
                    <a:pt x="152781" y="62865"/>
                  </a:lnTo>
                  <a:lnTo>
                    <a:pt x="157861" y="60452"/>
                  </a:lnTo>
                  <a:lnTo>
                    <a:pt x="161163" y="57023"/>
                  </a:lnTo>
                  <a:lnTo>
                    <a:pt x="160147" y="55880"/>
                  </a:lnTo>
                  <a:lnTo>
                    <a:pt x="156591" y="51816"/>
                  </a:lnTo>
                  <a:lnTo>
                    <a:pt x="153670" y="54737"/>
                  </a:lnTo>
                  <a:lnTo>
                    <a:pt x="150241" y="55880"/>
                  </a:lnTo>
                  <a:lnTo>
                    <a:pt x="140081" y="55880"/>
                  </a:lnTo>
                  <a:lnTo>
                    <a:pt x="135115" y="50546"/>
                  </a:lnTo>
                  <a:lnTo>
                    <a:pt x="134493" y="42291"/>
                  </a:lnTo>
                  <a:lnTo>
                    <a:pt x="164973" y="42291"/>
                  </a:lnTo>
                  <a:lnTo>
                    <a:pt x="165227" y="40513"/>
                  </a:lnTo>
                  <a:lnTo>
                    <a:pt x="165227" y="37084"/>
                  </a:lnTo>
                  <a:close/>
                </a:path>
                <a:path w="254635" h="62865">
                  <a:moveTo>
                    <a:pt x="208661" y="35941"/>
                  </a:moveTo>
                  <a:lnTo>
                    <a:pt x="207645" y="26543"/>
                  </a:lnTo>
                  <a:lnTo>
                    <a:pt x="205740" y="22733"/>
                  </a:lnTo>
                  <a:lnTo>
                    <a:pt x="204978" y="21336"/>
                  </a:lnTo>
                  <a:lnTo>
                    <a:pt x="204470" y="20320"/>
                  </a:lnTo>
                  <a:lnTo>
                    <a:pt x="199390" y="16764"/>
                  </a:lnTo>
                  <a:lnTo>
                    <a:pt x="192532" y="15621"/>
                  </a:lnTo>
                  <a:lnTo>
                    <a:pt x="187706" y="15621"/>
                  </a:lnTo>
                  <a:lnTo>
                    <a:pt x="183769" y="17399"/>
                  </a:lnTo>
                  <a:lnTo>
                    <a:pt x="180848" y="21336"/>
                  </a:lnTo>
                  <a:lnTo>
                    <a:pt x="180848" y="16764"/>
                  </a:lnTo>
                  <a:lnTo>
                    <a:pt x="173228" y="16764"/>
                  </a:lnTo>
                  <a:lnTo>
                    <a:pt x="173228" y="61849"/>
                  </a:lnTo>
                  <a:lnTo>
                    <a:pt x="180848" y="61849"/>
                  </a:lnTo>
                  <a:lnTo>
                    <a:pt x="180848" y="25654"/>
                  </a:lnTo>
                  <a:lnTo>
                    <a:pt x="185420" y="22733"/>
                  </a:lnTo>
                  <a:lnTo>
                    <a:pt x="196850" y="22733"/>
                  </a:lnTo>
                  <a:lnTo>
                    <a:pt x="201041" y="26035"/>
                  </a:lnTo>
                  <a:lnTo>
                    <a:pt x="201041" y="61849"/>
                  </a:lnTo>
                  <a:lnTo>
                    <a:pt x="208661" y="61849"/>
                  </a:lnTo>
                  <a:lnTo>
                    <a:pt x="208661" y="35941"/>
                  </a:lnTo>
                  <a:close/>
                </a:path>
                <a:path w="254635" h="62865">
                  <a:moveTo>
                    <a:pt x="254431" y="57531"/>
                  </a:moveTo>
                  <a:lnTo>
                    <a:pt x="254381" y="55753"/>
                  </a:lnTo>
                  <a:lnTo>
                    <a:pt x="254381" y="16764"/>
                  </a:lnTo>
                  <a:lnTo>
                    <a:pt x="246761" y="16764"/>
                  </a:lnTo>
                  <a:lnTo>
                    <a:pt x="246761" y="52959"/>
                  </a:lnTo>
                  <a:lnTo>
                    <a:pt x="242189" y="55753"/>
                  </a:lnTo>
                  <a:lnTo>
                    <a:pt x="230759" y="55753"/>
                  </a:lnTo>
                  <a:lnTo>
                    <a:pt x="226568" y="52451"/>
                  </a:lnTo>
                  <a:lnTo>
                    <a:pt x="226568" y="16764"/>
                  </a:lnTo>
                  <a:lnTo>
                    <a:pt x="218948" y="16764"/>
                  </a:lnTo>
                  <a:lnTo>
                    <a:pt x="218948" y="42799"/>
                  </a:lnTo>
                  <a:lnTo>
                    <a:pt x="219964" y="52070"/>
                  </a:lnTo>
                  <a:lnTo>
                    <a:pt x="223139" y="58293"/>
                  </a:lnTo>
                  <a:lnTo>
                    <a:pt x="228346" y="61849"/>
                  </a:lnTo>
                  <a:lnTo>
                    <a:pt x="235331" y="62865"/>
                  </a:lnTo>
                  <a:lnTo>
                    <a:pt x="240157" y="62865"/>
                  </a:lnTo>
                  <a:lnTo>
                    <a:pt x="243713" y="61341"/>
                  </a:lnTo>
                  <a:lnTo>
                    <a:pt x="246761" y="57531"/>
                  </a:lnTo>
                  <a:lnTo>
                    <a:pt x="246761" y="61849"/>
                  </a:lnTo>
                  <a:lnTo>
                    <a:pt x="254431" y="61849"/>
                  </a:lnTo>
                  <a:lnTo>
                    <a:pt x="254431" y="57531"/>
                  </a:lnTo>
                  <a:close/>
                </a:path>
              </a:pathLst>
            </a:custGeom>
            <a:solidFill>
              <a:srgbClr val="676767"/>
            </a:solidFill>
          </p:spPr>
          <p:txBody>
            <a:bodyPr wrap="square" lIns="0" tIns="0" rIns="0" bIns="0" rtlCol="0"/>
            <a:lstStyle/>
            <a:p>
              <a:endParaRPr/>
            </a:p>
          </p:txBody>
        </p:sp>
        <p:sp>
          <p:nvSpPr>
            <p:cNvPr id="36" name="object 36"/>
            <p:cNvSpPr/>
            <p:nvPr/>
          </p:nvSpPr>
          <p:spPr>
            <a:xfrm>
              <a:off x="3025648" y="1497203"/>
              <a:ext cx="182880" cy="586740"/>
            </a:xfrm>
            <a:custGeom>
              <a:avLst/>
              <a:gdLst/>
              <a:ahLst/>
              <a:cxnLst/>
              <a:rect l="l" t="t" r="r" b="b"/>
              <a:pathLst>
                <a:path w="182880" h="586739">
                  <a:moveTo>
                    <a:pt x="0" y="0"/>
                  </a:moveTo>
                  <a:lnTo>
                    <a:pt x="182371" y="0"/>
                  </a:lnTo>
                </a:path>
                <a:path w="182880" h="586739">
                  <a:moveTo>
                    <a:pt x="0" y="293243"/>
                  </a:moveTo>
                  <a:lnTo>
                    <a:pt x="182371" y="293243"/>
                  </a:lnTo>
                </a:path>
                <a:path w="182880" h="586739">
                  <a:moveTo>
                    <a:pt x="0" y="586359"/>
                  </a:moveTo>
                  <a:lnTo>
                    <a:pt x="182371" y="586359"/>
                  </a:lnTo>
                </a:path>
              </a:pathLst>
            </a:custGeom>
            <a:ln w="10160">
              <a:solidFill>
                <a:srgbClr val="000000"/>
              </a:solidFill>
            </a:ln>
          </p:spPr>
          <p:txBody>
            <a:bodyPr wrap="square" lIns="0" tIns="0" rIns="0" bIns="0" rtlCol="0"/>
            <a:lstStyle/>
            <a:p>
              <a:endParaRPr/>
            </a:p>
          </p:txBody>
        </p:sp>
        <p:sp>
          <p:nvSpPr>
            <p:cNvPr id="37" name="object 37"/>
            <p:cNvSpPr/>
            <p:nvPr/>
          </p:nvSpPr>
          <p:spPr>
            <a:xfrm>
              <a:off x="3025648" y="2376805"/>
              <a:ext cx="182880" cy="0"/>
            </a:xfrm>
            <a:custGeom>
              <a:avLst/>
              <a:gdLst/>
              <a:ahLst/>
              <a:cxnLst/>
              <a:rect l="l" t="t" r="r" b="b"/>
              <a:pathLst>
                <a:path w="182880">
                  <a:moveTo>
                    <a:pt x="0" y="0"/>
                  </a:moveTo>
                  <a:lnTo>
                    <a:pt x="182371" y="0"/>
                  </a:lnTo>
                </a:path>
              </a:pathLst>
            </a:custGeom>
            <a:ln w="10158">
              <a:solidFill>
                <a:srgbClr val="000000"/>
              </a:solidFill>
            </a:ln>
          </p:spPr>
          <p:txBody>
            <a:bodyPr wrap="square" lIns="0" tIns="0" rIns="0" bIns="0" rtlCol="0"/>
            <a:lstStyle/>
            <a:p>
              <a:endParaRPr/>
            </a:p>
          </p:txBody>
        </p:sp>
        <p:sp>
          <p:nvSpPr>
            <p:cNvPr id="38" name="object 38"/>
            <p:cNvSpPr/>
            <p:nvPr/>
          </p:nvSpPr>
          <p:spPr>
            <a:xfrm>
              <a:off x="2868676" y="1415796"/>
              <a:ext cx="163195" cy="163195"/>
            </a:xfrm>
            <a:custGeom>
              <a:avLst/>
              <a:gdLst/>
              <a:ahLst/>
              <a:cxnLst/>
              <a:rect l="l" t="t" r="r" b="b"/>
              <a:pathLst>
                <a:path w="163194" h="163194">
                  <a:moveTo>
                    <a:pt x="81406" y="0"/>
                  </a:moveTo>
                  <a:lnTo>
                    <a:pt x="49784" y="6476"/>
                  </a:lnTo>
                  <a:lnTo>
                    <a:pt x="23875" y="23875"/>
                  </a:lnTo>
                  <a:lnTo>
                    <a:pt x="6476" y="49784"/>
                  </a:lnTo>
                  <a:lnTo>
                    <a:pt x="0" y="81406"/>
                  </a:lnTo>
                  <a:lnTo>
                    <a:pt x="6476" y="113030"/>
                  </a:lnTo>
                  <a:lnTo>
                    <a:pt x="23875" y="138937"/>
                  </a:lnTo>
                  <a:lnTo>
                    <a:pt x="49784" y="156337"/>
                  </a:lnTo>
                  <a:lnTo>
                    <a:pt x="81406" y="162813"/>
                  </a:lnTo>
                  <a:lnTo>
                    <a:pt x="113030" y="156337"/>
                  </a:lnTo>
                  <a:lnTo>
                    <a:pt x="138937" y="138937"/>
                  </a:lnTo>
                  <a:lnTo>
                    <a:pt x="156337" y="113030"/>
                  </a:lnTo>
                  <a:lnTo>
                    <a:pt x="162813" y="81406"/>
                  </a:lnTo>
                  <a:lnTo>
                    <a:pt x="156337" y="49784"/>
                  </a:lnTo>
                  <a:lnTo>
                    <a:pt x="138937" y="23875"/>
                  </a:lnTo>
                  <a:lnTo>
                    <a:pt x="113030" y="6476"/>
                  </a:lnTo>
                  <a:lnTo>
                    <a:pt x="81406" y="0"/>
                  </a:lnTo>
                  <a:close/>
                </a:path>
              </a:pathLst>
            </a:custGeom>
            <a:solidFill>
              <a:srgbClr val="000000"/>
            </a:solidFill>
          </p:spPr>
          <p:txBody>
            <a:bodyPr wrap="square" lIns="0" tIns="0" rIns="0" bIns="0" rtlCol="0"/>
            <a:lstStyle/>
            <a:p>
              <a:endParaRPr/>
            </a:p>
          </p:txBody>
        </p:sp>
      </p:grpSp>
      <p:sp>
        <p:nvSpPr>
          <p:cNvPr id="39" name="object 39"/>
          <p:cNvSpPr txBox="1"/>
          <p:nvPr/>
        </p:nvSpPr>
        <p:spPr>
          <a:xfrm>
            <a:off x="2907919" y="1419860"/>
            <a:ext cx="8572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a</a:t>
            </a:r>
            <a:endParaRPr sz="800">
              <a:latin typeface="Montserrat"/>
              <a:cs typeface="Montserrat"/>
            </a:endParaRPr>
          </a:p>
        </p:txBody>
      </p:sp>
      <p:sp>
        <p:nvSpPr>
          <p:cNvPr id="40" name="object 40"/>
          <p:cNvSpPr/>
          <p:nvPr/>
        </p:nvSpPr>
        <p:spPr>
          <a:xfrm>
            <a:off x="2868676" y="1709039"/>
            <a:ext cx="163195" cy="163195"/>
          </a:xfrm>
          <a:custGeom>
            <a:avLst/>
            <a:gdLst/>
            <a:ahLst/>
            <a:cxnLst/>
            <a:rect l="l" t="t" r="r" b="b"/>
            <a:pathLst>
              <a:path w="163194" h="163194">
                <a:moveTo>
                  <a:pt x="81406" y="0"/>
                </a:moveTo>
                <a:lnTo>
                  <a:pt x="49784" y="6350"/>
                </a:lnTo>
                <a:lnTo>
                  <a:pt x="23875" y="23875"/>
                </a:lnTo>
                <a:lnTo>
                  <a:pt x="6476" y="49656"/>
                </a:lnTo>
                <a:lnTo>
                  <a:pt x="0" y="81406"/>
                </a:lnTo>
                <a:lnTo>
                  <a:pt x="6476" y="113030"/>
                </a:lnTo>
                <a:lnTo>
                  <a:pt x="23875" y="138937"/>
                </a:lnTo>
                <a:lnTo>
                  <a:pt x="49784" y="156337"/>
                </a:lnTo>
                <a:lnTo>
                  <a:pt x="81406" y="162687"/>
                </a:lnTo>
                <a:lnTo>
                  <a:pt x="113030" y="156337"/>
                </a:lnTo>
                <a:lnTo>
                  <a:pt x="138937" y="138937"/>
                </a:lnTo>
                <a:lnTo>
                  <a:pt x="156337" y="113030"/>
                </a:lnTo>
                <a:lnTo>
                  <a:pt x="162813" y="81406"/>
                </a:lnTo>
                <a:lnTo>
                  <a:pt x="156337" y="49656"/>
                </a:lnTo>
                <a:lnTo>
                  <a:pt x="138937" y="23875"/>
                </a:lnTo>
                <a:lnTo>
                  <a:pt x="113030" y="6350"/>
                </a:lnTo>
                <a:lnTo>
                  <a:pt x="81406" y="0"/>
                </a:lnTo>
                <a:close/>
              </a:path>
            </a:pathLst>
          </a:custGeom>
          <a:solidFill>
            <a:srgbClr val="000000"/>
          </a:solidFill>
        </p:spPr>
        <p:txBody>
          <a:bodyPr wrap="square" lIns="0" tIns="0" rIns="0" bIns="0" rtlCol="0"/>
          <a:lstStyle/>
          <a:p>
            <a:endParaRPr/>
          </a:p>
        </p:txBody>
      </p:sp>
      <p:sp>
        <p:nvSpPr>
          <p:cNvPr id="41" name="object 41"/>
          <p:cNvSpPr txBox="1"/>
          <p:nvPr/>
        </p:nvSpPr>
        <p:spPr>
          <a:xfrm>
            <a:off x="2903347" y="1713103"/>
            <a:ext cx="9525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b</a:t>
            </a:r>
            <a:endParaRPr sz="800">
              <a:latin typeface="Montserrat"/>
              <a:cs typeface="Montserrat"/>
            </a:endParaRPr>
          </a:p>
        </p:txBody>
      </p:sp>
      <p:sp>
        <p:nvSpPr>
          <p:cNvPr id="42" name="object 42"/>
          <p:cNvSpPr/>
          <p:nvPr/>
        </p:nvSpPr>
        <p:spPr>
          <a:xfrm>
            <a:off x="2868676" y="2002282"/>
            <a:ext cx="163195" cy="163195"/>
          </a:xfrm>
          <a:custGeom>
            <a:avLst/>
            <a:gdLst/>
            <a:ahLst/>
            <a:cxnLst/>
            <a:rect l="l" t="t" r="r" b="b"/>
            <a:pathLst>
              <a:path w="163194" h="163194">
                <a:moveTo>
                  <a:pt x="81406" y="0"/>
                </a:moveTo>
                <a:lnTo>
                  <a:pt x="49784" y="6350"/>
                </a:lnTo>
                <a:lnTo>
                  <a:pt x="23875" y="23749"/>
                </a:lnTo>
                <a:lnTo>
                  <a:pt x="6476" y="49656"/>
                </a:lnTo>
                <a:lnTo>
                  <a:pt x="0" y="81280"/>
                </a:lnTo>
                <a:lnTo>
                  <a:pt x="6476" y="113030"/>
                </a:lnTo>
                <a:lnTo>
                  <a:pt x="23875" y="138811"/>
                </a:lnTo>
                <a:lnTo>
                  <a:pt x="49784" y="156337"/>
                </a:lnTo>
                <a:lnTo>
                  <a:pt x="81406" y="162687"/>
                </a:lnTo>
                <a:lnTo>
                  <a:pt x="113030" y="156337"/>
                </a:lnTo>
                <a:lnTo>
                  <a:pt x="138937" y="138811"/>
                </a:lnTo>
                <a:lnTo>
                  <a:pt x="156337" y="113030"/>
                </a:lnTo>
                <a:lnTo>
                  <a:pt x="162813" y="81280"/>
                </a:lnTo>
                <a:lnTo>
                  <a:pt x="156337" y="49656"/>
                </a:lnTo>
                <a:lnTo>
                  <a:pt x="138937" y="23749"/>
                </a:lnTo>
                <a:lnTo>
                  <a:pt x="113030" y="6350"/>
                </a:lnTo>
                <a:lnTo>
                  <a:pt x="81406" y="0"/>
                </a:lnTo>
                <a:close/>
              </a:path>
            </a:pathLst>
          </a:custGeom>
          <a:solidFill>
            <a:srgbClr val="000000"/>
          </a:solidFill>
        </p:spPr>
        <p:txBody>
          <a:bodyPr wrap="square" lIns="0" tIns="0" rIns="0" bIns="0" rtlCol="0"/>
          <a:lstStyle/>
          <a:p>
            <a:endParaRPr/>
          </a:p>
        </p:txBody>
      </p:sp>
      <p:sp>
        <p:nvSpPr>
          <p:cNvPr id="43" name="object 43"/>
          <p:cNvSpPr txBox="1"/>
          <p:nvPr/>
        </p:nvSpPr>
        <p:spPr>
          <a:xfrm>
            <a:off x="2909442" y="2006600"/>
            <a:ext cx="8318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c</a:t>
            </a:r>
            <a:endParaRPr sz="800">
              <a:latin typeface="Montserrat"/>
              <a:cs typeface="Montserrat"/>
            </a:endParaRPr>
          </a:p>
        </p:txBody>
      </p:sp>
      <p:sp>
        <p:nvSpPr>
          <p:cNvPr id="44" name="object 44"/>
          <p:cNvSpPr/>
          <p:nvPr/>
        </p:nvSpPr>
        <p:spPr>
          <a:xfrm>
            <a:off x="2868676" y="2295398"/>
            <a:ext cx="163195" cy="163195"/>
          </a:xfrm>
          <a:custGeom>
            <a:avLst/>
            <a:gdLst/>
            <a:ahLst/>
            <a:cxnLst/>
            <a:rect l="l" t="t" r="r" b="b"/>
            <a:pathLst>
              <a:path w="163194" h="163194">
                <a:moveTo>
                  <a:pt x="81406" y="0"/>
                </a:moveTo>
                <a:lnTo>
                  <a:pt x="49784" y="6350"/>
                </a:lnTo>
                <a:lnTo>
                  <a:pt x="23875" y="23876"/>
                </a:lnTo>
                <a:lnTo>
                  <a:pt x="6476" y="49657"/>
                </a:lnTo>
                <a:lnTo>
                  <a:pt x="0" y="81407"/>
                </a:lnTo>
                <a:lnTo>
                  <a:pt x="6476" y="113030"/>
                </a:lnTo>
                <a:lnTo>
                  <a:pt x="23875" y="138938"/>
                </a:lnTo>
                <a:lnTo>
                  <a:pt x="49784" y="156337"/>
                </a:lnTo>
                <a:lnTo>
                  <a:pt x="81406" y="162814"/>
                </a:lnTo>
                <a:lnTo>
                  <a:pt x="113030" y="156337"/>
                </a:lnTo>
                <a:lnTo>
                  <a:pt x="138937" y="138938"/>
                </a:lnTo>
                <a:lnTo>
                  <a:pt x="156337" y="113030"/>
                </a:lnTo>
                <a:lnTo>
                  <a:pt x="162813" y="81407"/>
                </a:lnTo>
                <a:lnTo>
                  <a:pt x="156337" y="49657"/>
                </a:lnTo>
                <a:lnTo>
                  <a:pt x="138937" y="23876"/>
                </a:lnTo>
                <a:lnTo>
                  <a:pt x="113030" y="6350"/>
                </a:lnTo>
                <a:lnTo>
                  <a:pt x="81406" y="0"/>
                </a:lnTo>
                <a:close/>
              </a:path>
            </a:pathLst>
          </a:custGeom>
          <a:solidFill>
            <a:srgbClr val="000000"/>
          </a:solidFill>
        </p:spPr>
        <p:txBody>
          <a:bodyPr wrap="square" lIns="0" tIns="0" rIns="0" bIns="0" rtlCol="0"/>
          <a:lstStyle/>
          <a:p>
            <a:endParaRPr/>
          </a:p>
        </p:txBody>
      </p:sp>
      <p:sp>
        <p:nvSpPr>
          <p:cNvPr id="45" name="object 45"/>
          <p:cNvSpPr txBox="1"/>
          <p:nvPr/>
        </p:nvSpPr>
        <p:spPr>
          <a:xfrm>
            <a:off x="2903347" y="2299843"/>
            <a:ext cx="9525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Montserrat"/>
                <a:cs typeface="Montserrat"/>
              </a:rPr>
              <a:t>d</a:t>
            </a:r>
            <a:endParaRPr sz="800">
              <a:latin typeface="Montserrat"/>
              <a:cs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09887"/>
            <a:ext cx="2253615" cy="1362075"/>
          </a:xfrm>
          <a:prstGeom prst="rect">
            <a:avLst/>
          </a:prstGeom>
        </p:spPr>
        <p:txBody>
          <a:bodyPr vert="horz" wrap="square" lIns="0" tIns="81280" rIns="0" bIns="0" rtlCol="0">
            <a:spAutoFit/>
          </a:bodyPr>
          <a:lstStyle/>
          <a:p>
            <a:pPr marL="12700">
              <a:lnSpc>
                <a:spcPct val="100000"/>
              </a:lnSpc>
              <a:spcBef>
                <a:spcPts val="640"/>
              </a:spcBef>
            </a:pPr>
            <a:r>
              <a:rPr sz="800" b="1" spc="-10" dirty="0">
                <a:solidFill>
                  <a:srgbClr val="221F1F"/>
                </a:solidFill>
                <a:latin typeface="Montserrat"/>
                <a:cs typeface="Montserrat"/>
              </a:rPr>
              <a:t>RECOMENDACIÓN:</a:t>
            </a:r>
            <a:endParaRPr sz="800">
              <a:latin typeface="Montserrat"/>
              <a:cs typeface="Montserrat"/>
            </a:endParaRPr>
          </a:p>
          <a:p>
            <a:pPr marL="12700" marR="8255" algn="just">
              <a:lnSpc>
                <a:spcPct val="95200"/>
              </a:lnSpc>
              <a:spcBef>
                <a:spcPts val="505"/>
              </a:spcBef>
            </a:pPr>
            <a:r>
              <a:rPr sz="700" dirty="0">
                <a:solidFill>
                  <a:srgbClr val="221F1F"/>
                </a:solidFill>
                <a:latin typeface="Montserrat"/>
                <a:cs typeface="Montserrat"/>
              </a:rPr>
              <a:t>Conduzca</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forma</a:t>
            </a:r>
            <a:r>
              <a:rPr sz="700" spc="30" dirty="0">
                <a:solidFill>
                  <a:srgbClr val="221F1F"/>
                </a:solidFill>
                <a:latin typeface="Montserrat"/>
                <a:cs typeface="Montserrat"/>
              </a:rPr>
              <a:t> </a:t>
            </a:r>
            <a:r>
              <a:rPr sz="700" dirty="0">
                <a:solidFill>
                  <a:srgbClr val="221F1F"/>
                </a:solidFill>
                <a:latin typeface="Montserrat"/>
                <a:cs typeface="Montserrat"/>
              </a:rPr>
              <a:t>segura.</a:t>
            </a:r>
            <a:r>
              <a:rPr sz="700" spc="30" dirty="0">
                <a:solidFill>
                  <a:srgbClr val="221F1F"/>
                </a:solidFill>
                <a:latin typeface="Montserrat"/>
                <a:cs typeface="Montserrat"/>
              </a:rPr>
              <a:t> </a:t>
            </a:r>
            <a:r>
              <a:rPr sz="700" dirty="0">
                <a:solidFill>
                  <a:srgbClr val="221F1F"/>
                </a:solidFill>
                <a:latin typeface="Montserrat"/>
                <a:cs typeface="Montserrat"/>
              </a:rPr>
              <a:t>Mantenga</a:t>
            </a:r>
            <a:r>
              <a:rPr sz="700" spc="3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vista</a:t>
            </a:r>
            <a:r>
              <a:rPr sz="700" spc="45"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carretera</a:t>
            </a:r>
            <a:r>
              <a:rPr sz="700" spc="80" dirty="0">
                <a:solidFill>
                  <a:srgbClr val="221F1F"/>
                </a:solidFill>
                <a:latin typeface="Montserrat"/>
                <a:cs typeface="Montserrat"/>
              </a:rPr>
              <a:t> </a:t>
            </a:r>
            <a:r>
              <a:rPr sz="700" dirty="0">
                <a:solidFill>
                  <a:srgbClr val="221F1F"/>
                </a:solidFill>
                <a:latin typeface="Montserrat"/>
                <a:cs typeface="Montserrat"/>
              </a:rPr>
              <a:t>en</a:t>
            </a:r>
            <a:r>
              <a:rPr sz="700" spc="75" dirty="0">
                <a:solidFill>
                  <a:srgbClr val="221F1F"/>
                </a:solidFill>
                <a:latin typeface="Montserrat"/>
                <a:cs typeface="Montserrat"/>
              </a:rPr>
              <a:t> </a:t>
            </a:r>
            <a:r>
              <a:rPr sz="700" dirty="0">
                <a:solidFill>
                  <a:srgbClr val="221F1F"/>
                </a:solidFill>
                <a:latin typeface="Montserrat"/>
                <a:cs typeface="Montserrat"/>
              </a:rPr>
              <a:t>todo</a:t>
            </a:r>
            <a:r>
              <a:rPr sz="700" spc="75" dirty="0">
                <a:solidFill>
                  <a:srgbClr val="221F1F"/>
                </a:solidFill>
                <a:latin typeface="Montserrat"/>
                <a:cs typeface="Montserrat"/>
              </a:rPr>
              <a:t> </a:t>
            </a:r>
            <a:r>
              <a:rPr sz="700" dirty="0">
                <a:solidFill>
                  <a:srgbClr val="221F1F"/>
                </a:solidFill>
                <a:latin typeface="Montserrat"/>
                <a:cs typeface="Montserrat"/>
              </a:rPr>
              <a:t>momento.</a:t>
            </a:r>
            <a:r>
              <a:rPr sz="700" spc="75" dirty="0">
                <a:solidFill>
                  <a:srgbClr val="221F1F"/>
                </a:solidFill>
                <a:latin typeface="Montserrat"/>
                <a:cs typeface="Montserrat"/>
              </a:rPr>
              <a:t> </a:t>
            </a:r>
            <a:r>
              <a:rPr sz="700" dirty="0">
                <a:solidFill>
                  <a:srgbClr val="221F1F"/>
                </a:solidFill>
                <a:latin typeface="Montserrat"/>
                <a:cs typeface="Montserrat"/>
              </a:rPr>
              <a:t>Las</a:t>
            </a:r>
            <a:r>
              <a:rPr sz="700" spc="70" dirty="0">
                <a:solidFill>
                  <a:srgbClr val="221F1F"/>
                </a:solidFill>
                <a:latin typeface="Montserrat"/>
                <a:cs typeface="Montserrat"/>
              </a:rPr>
              <a:t> </a:t>
            </a:r>
            <a:r>
              <a:rPr sz="700" spc="-10" dirty="0">
                <a:solidFill>
                  <a:srgbClr val="221F1F"/>
                </a:solidFill>
                <a:latin typeface="Montserrat"/>
                <a:cs typeface="Montserrat"/>
              </a:rPr>
              <a:t>distracciones</a:t>
            </a:r>
            <a:r>
              <a:rPr sz="700" spc="500" dirty="0">
                <a:solidFill>
                  <a:srgbClr val="221F1F"/>
                </a:solidFill>
                <a:latin typeface="Montserrat"/>
                <a:cs typeface="Montserrat"/>
              </a:rPr>
              <a:t> </a:t>
            </a:r>
            <a:r>
              <a:rPr sz="700" dirty="0">
                <a:solidFill>
                  <a:srgbClr val="221F1F"/>
                </a:solidFill>
                <a:latin typeface="Montserrat"/>
                <a:cs typeface="Montserrat"/>
              </a:rPr>
              <a:t>mientras</a:t>
            </a:r>
            <a:r>
              <a:rPr sz="700" spc="25" dirty="0">
                <a:solidFill>
                  <a:srgbClr val="221F1F"/>
                </a:solidFill>
                <a:latin typeface="Montserrat"/>
                <a:cs typeface="Montserrat"/>
              </a:rPr>
              <a:t> </a:t>
            </a:r>
            <a:r>
              <a:rPr sz="700" dirty="0">
                <a:solidFill>
                  <a:srgbClr val="221F1F"/>
                </a:solidFill>
                <a:latin typeface="Montserrat"/>
                <a:cs typeface="Montserrat"/>
              </a:rPr>
              <a:t>conduce</a:t>
            </a:r>
            <a:r>
              <a:rPr sz="700" spc="55" dirty="0">
                <a:solidFill>
                  <a:srgbClr val="221F1F"/>
                </a:solidFill>
                <a:latin typeface="Montserrat"/>
                <a:cs typeface="Montserrat"/>
              </a:rPr>
              <a:t> </a:t>
            </a:r>
            <a:r>
              <a:rPr sz="700" dirty="0">
                <a:solidFill>
                  <a:srgbClr val="221F1F"/>
                </a:solidFill>
                <a:latin typeface="Montserrat"/>
                <a:cs typeface="Montserrat"/>
              </a:rPr>
              <a:t>pueden</a:t>
            </a:r>
            <a:r>
              <a:rPr sz="700" spc="45" dirty="0">
                <a:solidFill>
                  <a:srgbClr val="221F1F"/>
                </a:solidFill>
                <a:latin typeface="Montserrat"/>
                <a:cs typeface="Montserrat"/>
              </a:rPr>
              <a:t> </a:t>
            </a:r>
            <a:r>
              <a:rPr sz="700" dirty="0">
                <a:solidFill>
                  <a:srgbClr val="221F1F"/>
                </a:solidFill>
                <a:latin typeface="Montserrat"/>
                <a:cs typeface="Montserrat"/>
              </a:rPr>
              <a:t>provocar</a:t>
            </a:r>
            <a:r>
              <a:rPr sz="700" spc="30" dirty="0">
                <a:solidFill>
                  <a:srgbClr val="221F1F"/>
                </a:solidFill>
                <a:latin typeface="Montserrat"/>
                <a:cs typeface="Montserrat"/>
              </a:rPr>
              <a:t> </a:t>
            </a:r>
            <a:r>
              <a:rPr sz="700" dirty="0">
                <a:solidFill>
                  <a:srgbClr val="221F1F"/>
                </a:solidFill>
                <a:latin typeface="Montserrat"/>
                <a:cs typeface="Montserrat"/>
              </a:rPr>
              <a:t>accidentes</a:t>
            </a:r>
            <a:r>
              <a:rPr sz="700" spc="4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causar</a:t>
            </a:r>
            <a:r>
              <a:rPr sz="700" spc="-15" dirty="0">
                <a:solidFill>
                  <a:srgbClr val="221F1F"/>
                </a:solidFill>
                <a:latin typeface="Montserrat"/>
                <a:cs typeface="Montserrat"/>
              </a:rPr>
              <a:t> </a:t>
            </a:r>
            <a:r>
              <a:rPr sz="700" dirty="0">
                <a:solidFill>
                  <a:srgbClr val="221F1F"/>
                </a:solidFill>
                <a:latin typeface="Montserrat"/>
                <a:cs typeface="Montserrat"/>
              </a:rPr>
              <a:t>lesiones</a:t>
            </a:r>
            <a:r>
              <a:rPr sz="700" spc="-15" dirty="0">
                <a:solidFill>
                  <a:srgbClr val="221F1F"/>
                </a:solidFill>
                <a:latin typeface="Montserrat"/>
                <a:cs typeface="Montserrat"/>
              </a:rPr>
              <a:t> </a:t>
            </a:r>
            <a:r>
              <a:rPr sz="700" dirty="0">
                <a:solidFill>
                  <a:srgbClr val="221F1F"/>
                </a:solidFill>
                <a:latin typeface="Montserrat"/>
                <a:cs typeface="Montserrat"/>
              </a:rPr>
              <a:t>graves</a:t>
            </a:r>
            <a:r>
              <a:rPr sz="700" spc="-15" dirty="0">
                <a:solidFill>
                  <a:srgbClr val="221F1F"/>
                </a:solidFill>
                <a:latin typeface="Montserrat"/>
                <a:cs typeface="Montserrat"/>
              </a:rPr>
              <a:t> </a:t>
            </a:r>
            <a:r>
              <a:rPr sz="700" dirty="0">
                <a:solidFill>
                  <a:srgbClr val="221F1F"/>
                </a:solidFill>
                <a:latin typeface="Montserrat"/>
                <a:cs typeface="Montserrat"/>
              </a:rPr>
              <a:t>e</a:t>
            </a:r>
            <a:r>
              <a:rPr sz="700" spc="-25" dirty="0">
                <a:solidFill>
                  <a:srgbClr val="221F1F"/>
                </a:solidFill>
                <a:latin typeface="Montserrat"/>
                <a:cs typeface="Montserrat"/>
              </a:rPr>
              <a:t> </a:t>
            </a:r>
            <a:r>
              <a:rPr sz="700" dirty="0">
                <a:solidFill>
                  <a:srgbClr val="221F1F"/>
                </a:solidFill>
                <a:latin typeface="Montserrat"/>
                <a:cs typeface="Montserrat"/>
              </a:rPr>
              <a:t>incluso</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35" dirty="0">
                <a:solidFill>
                  <a:srgbClr val="221F1F"/>
                </a:solidFill>
                <a:latin typeface="Montserrat"/>
                <a:cs typeface="Montserrat"/>
              </a:rPr>
              <a:t> </a:t>
            </a:r>
            <a:r>
              <a:rPr sz="700" spc="-10" dirty="0">
                <a:solidFill>
                  <a:srgbClr val="221F1F"/>
                </a:solidFill>
                <a:latin typeface="Montserrat"/>
                <a:cs typeface="Montserrat"/>
              </a:rPr>
              <a:t>muerte.</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a.</a:t>
            </a:r>
            <a:r>
              <a:rPr sz="800" b="1" spc="-15" dirty="0">
                <a:solidFill>
                  <a:srgbClr val="221F1F"/>
                </a:solidFill>
                <a:latin typeface="Montserrat"/>
                <a:cs typeface="Montserrat"/>
              </a:rPr>
              <a:t> </a:t>
            </a:r>
            <a:r>
              <a:rPr sz="800" b="1" dirty="0">
                <a:solidFill>
                  <a:srgbClr val="221F1F"/>
                </a:solidFill>
                <a:latin typeface="Montserrat"/>
                <a:cs typeface="Montserrat"/>
              </a:rPr>
              <a:t>RIDE</a:t>
            </a:r>
            <a:r>
              <a:rPr sz="800" b="1" spc="-5" dirty="0">
                <a:solidFill>
                  <a:srgbClr val="221F1F"/>
                </a:solidFill>
                <a:latin typeface="Montserrat"/>
                <a:cs typeface="Montserrat"/>
              </a:rPr>
              <a:t> </a:t>
            </a:r>
            <a:r>
              <a:rPr sz="800" b="1" spc="-20" dirty="0">
                <a:solidFill>
                  <a:srgbClr val="221F1F"/>
                </a:solidFill>
                <a:latin typeface="Montserrat"/>
                <a:cs typeface="Montserrat"/>
              </a:rPr>
              <a:t>MODE</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En</a:t>
            </a:r>
            <a:r>
              <a:rPr sz="700" spc="195" dirty="0">
                <a:solidFill>
                  <a:srgbClr val="221F1F"/>
                </a:solidFill>
                <a:latin typeface="Montserrat"/>
                <a:cs typeface="Montserrat"/>
              </a:rPr>
              <a:t> </a:t>
            </a:r>
            <a:r>
              <a:rPr sz="700" dirty="0">
                <a:solidFill>
                  <a:srgbClr val="221F1F"/>
                </a:solidFill>
                <a:latin typeface="Montserrat"/>
                <a:cs typeface="Montserrat"/>
              </a:rPr>
              <a:t>el</a:t>
            </a:r>
            <a:r>
              <a:rPr sz="700" spc="195" dirty="0">
                <a:solidFill>
                  <a:srgbClr val="221F1F"/>
                </a:solidFill>
                <a:latin typeface="Montserrat"/>
                <a:cs typeface="Montserrat"/>
              </a:rPr>
              <a:t> </a:t>
            </a:r>
            <a:r>
              <a:rPr sz="700" dirty="0">
                <a:solidFill>
                  <a:srgbClr val="221F1F"/>
                </a:solidFill>
                <a:latin typeface="Montserrat"/>
                <a:cs typeface="Montserrat"/>
              </a:rPr>
              <a:t>modo</a:t>
            </a:r>
            <a:r>
              <a:rPr sz="700" spc="195" dirty="0">
                <a:solidFill>
                  <a:srgbClr val="221F1F"/>
                </a:solidFill>
                <a:latin typeface="Montserrat"/>
                <a:cs typeface="Montserrat"/>
              </a:rPr>
              <a:t> </a:t>
            </a:r>
            <a:r>
              <a:rPr sz="700" dirty="0">
                <a:solidFill>
                  <a:srgbClr val="221F1F"/>
                </a:solidFill>
                <a:latin typeface="Montserrat"/>
                <a:cs typeface="Montserrat"/>
              </a:rPr>
              <a:t>“RIDE</a:t>
            </a:r>
            <a:r>
              <a:rPr sz="700" spc="195" dirty="0">
                <a:solidFill>
                  <a:srgbClr val="221F1F"/>
                </a:solidFill>
                <a:latin typeface="Montserrat"/>
                <a:cs typeface="Montserrat"/>
              </a:rPr>
              <a:t> </a:t>
            </a:r>
            <a:r>
              <a:rPr sz="700" dirty="0">
                <a:solidFill>
                  <a:srgbClr val="221F1F"/>
                </a:solidFill>
                <a:latin typeface="Montserrat"/>
                <a:cs typeface="Montserrat"/>
              </a:rPr>
              <a:t>MODE”</a:t>
            </a:r>
            <a:r>
              <a:rPr sz="700" spc="200" dirty="0">
                <a:solidFill>
                  <a:srgbClr val="221F1F"/>
                </a:solidFill>
                <a:latin typeface="Montserrat"/>
                <a:cs typeface="Montserrat"/>
              </a:rPr>
              <a:t> </a:t>
            </a:r>
            <a:r>
              <a:rPr sz="700" dirty="0">
                <a:solidFill>
                  <a:srgbClr val="221F1F"/>
                </a:solidFill>
                <a:latin typeface="Montserrat"/>
                <a:cs typeface="Montserrat"/>
              </a:rPr>
              <a:t>están</a:t>
            </a:r>
            <a:r>
              <a:rPr sz="700" spc="204" dirty="0">
                <a:solidFill>
                  <a:srgbClr val="221F1F"/>
                </a:solidFill>
                <a:latin typeface="Montserrat"/>
                <a:cs typeface="Montserrat"/>
              </a:rPr>
              <a:t> </a:t>
            </a:r>
            <a:r>
              <a:rPr sz="700" dirty="0">
                <a:solidFill>
                  <a:srgbClr val="221F1F"/>
                </a:solidFill>
                <a:latin typeface="Montserrat"/>
                <a:cs typeface="Montserrat"/>
              </a:rPr>
              <a:t>disponibles</a:t>
            </a:r>
            <a:r>
              <a:rPr sz="700" spc="210" dirty="0">
                <a:solidFill>
                  <a:srgbClr val="221F1F"/>
                </a:solidFill>
                <a:latin typeface="Montserrat"/>
                <a:cs typeface="Montserrat"/>
              </a:rPr>
              <a:t> </a:t>
            </a:r>
            <a:r>
              <a:rPr sz="700" spc="-50" dirty="0">
                <a:solidFill>
                  <a:srgbClr val="221F1F"/>
                </a:solidFill>
                <a:latin typeface="Montserrat"/>
                <a:cs typeface="Montserrat"/>
              </a:rPr>
              <a:t>4</a:t>
            </a:r>
            <a:r>
              <a:rPr sz="700" spc="500" dirty="0">
                <a:solidFill>
                  <a:srgbClr val="221F1F"/>
                </a:solidFill>
                <a:latin typeface="Montserrat"/>
                <a:cs typeface="Montserrat"/>
              </a:rPr>
              <a:t> </a:t>
            </a:r>
            <a:r>
              <a:rPr sz="700" dirty="0">
                <a:solidFill>
                  <a:srgbClr val="221F1F"/>
                </a:solidFill>
                <a:latin typeface="Montserrat"/>
                <a:cs typeface="Montserrat"/>
              </a:rPr>
              <a:t>diferentes</a:t>
            </a:r>
            <a:r>
              <a:rPr sz="700" spc="240" dirty="0">
                <a:solidFill>
                  <a:srgbClr val="221F1F"/>
                </a:solidFill>
                <a:latin typeface="Montserrat"/>
                <a:cs typeface="Montserrat"/>
              </a:rPr>
              <a:t> </a:t>
            </a:r>
            <a:r>
              <a:rPr sz="700" dirty="0">
                <a:solidFill>
                  <a:srgbClr val="221F1F"/>
                </a:solidFill>
                <a:latin typeface="Montserrat"/>
                <a:cs typeface="Montserrat"/>
              </a:rPr>
              <a:t>modos</a:t>
            </a:r>
            <a:r>
              <a:rPr sz="700" spc="240" dirty="0">
                <a:solidFill>
                  <a:srgbClr val="221F1F"/>
                </a:solidFill>
                <a:latin typeface="Montserrat"/>
                <a:cs typeface="Montserrat"/>
              </a:rPr>
              <a:t> </a:t>
            </a:r>
            <a:r>
              <a:rPr sz="700" dirty="0">
                <a:solidFill>
                  <a:srgbClr val="221F1F"/>
                </a:solidFill>
                <a:latin typeface="Montserrat"/>
                <a:cs typeface="Montserrat"/>
              </a:rPr>
              <a:t>de</a:t>
            </a:r>
            <a:r>
              <a:rPr sz="700" spc="245" dirty="0">
                <a:solidFill>
                  <a:srgbClr val="221F1F"/>
                </a:solidFill>
                <a:latin typeface="Montserrat"/>
                <a:cs typeface="Montserrat"/>
              </a:rPr>
              <a:t> </a:t>
            </a:r>
            <a:r>
              <a:rPr sz="700" dirty="0">
                <a:solidFill>
                  <a:srgbClr val="221F1F"/>
                </a:solidFill>
                <a:latin typeface="Montserrat"/>
                <a:cs typeface="Montserrat"/>
              </a:rPr>
              <a:t>manejo.</a:t>
            </a:r>
            <a:r>
              <a:rPr sz="700" spc="240" dirty="0">
                <a:solidFill>
                  <a:srgbClr val="221F1F"/>
                </a:solidFill>
                <a:latin typeface="Montserrat"/>
                <a:cs typeface="Montserrat"/>
              </a:rPr>
              <a:t> </a:t>
            </a:r>
            <a:r>
              <a:rPr sz="700" dirty="0">
                <a:solidFill>
                  <a:srgbClr val="221F1F"/>
                </a:solidFill>
                <a:latin typeface="Montserrat"/>
                <a:cs typeface="Montserrat"/>
              </a:rPr>
              <a:t>Para</a:t>
            </a:r>
            <a:r>
              <a:rPr sz="700" spc="245" dirty="0">
                <a:solidFill>
                  <a:srgbClr val="221F1F"/>
                </a:solidFill>
                <a:latin typeface="Montserrat"/>
                <a:cs typeface="Montserrat"/>
              </a:rPr>
              <a:t> </a:t>
            </a:r>
            <a:r>
              <a:rPr sz="700" spc="-10" dirty="0">
                <a:solidFill>
                  <a:srgbClr val="221F1F"/>
                </a:solidFill>
                <a:latin typeface="Montserrat"/>
                <a:cs typeface="Montserrat"/>
              </a:rPr>
              <a:t>seleccionar</a:t>
            </a:r>
            <a:r>
              <a:rPr sz="700" spc="500" dirty="0">
                <a:solidFill>
                  <a:srgbClr val="221F1F"/>
                </a:solidFill>
                <a:latin typeface="Montserrat"/>
                <a:cs typeface="Montserrat"/>
              </a:rPr>
              <a:t> </a:t>
            </a:r>
            <a:r>
              <a:rPr sz="700" dirty="0">
                <a:solidFill>
                  <a:srgbClr val="221F1F"/>
                </a:solidFill>
                <a:latin typeface="Montserrat"/>
                <a:cs typeface="Montserrat"/>
              </a:rPr>
              <a:t>use</a:t>
            </a:r>
            <a:r>
              <a:rPr sz="700" spc="445" dirty="0">
                <a:solidFill>
                  <a:srgbClr val="221F1F"/>
                </a:solidFill>
                <a:latin typeface="Montserrat"/>
                <a:cs typeface="Montserrat"/>
              </a:rPr>
              <a:t> </a:t>
            </a:r>
            <a:r>
              <a:rPr sz="700" dirty="0">
                <a:solidFill>
                  <a:srgbClr val="221F1F"/>
                </a:solidFill>
                <a:latin typeface="Montserrat"/>
                <a:cs typeface="Montserrat"/>
              </a:rPr>
              <a:t>los</a:t>
            </a:r>
            <a:r>
              <a:rPr sz="700" spc="445" dirty="0">
                <a:solidFill>
                  <a:srgbClr val="221F1F"/>
                </a:solidFill>
                <a:latin typeface="Montserrat"/>
                <a:cs typeface="Montserrat"/>
              </a:rPr>
              <a:t> </a:t>
            </a:r>
            <a:r>
              <a:rPr sz="700" dirty="0">
                <a:solidFill>
                  <a:srgbClr val="221F1F"/>
                </a:solidFill>
                <a:latin typeface="Montserrat"/>
                <a:cs typeface="Montserrat"/>
              </a:rPr>
              <a:t>botones</a:t>
            </a:r>
            <a:r>
              <a:rPr sz="700" spc="445" dirty="0">
                <a:solidFill>
                  <a:srgbClr val="221F1F"/>
                </a:solidFill>
                <a:latin typeface="Montserrat"/>
                <a:cs typeface="Montserrat"/>
              </a:rPr>
              <a:t> </a:t>
            </a:r>
            <a:r>
              <a:rPr sz="700" dirty="0">
                <a:solidFill>
                  <a:srgbClr val="221F1F"/>
                </a:solidFill>
                <a:latin typeface="Montserrat"/>
                <a:cs typeface="Montserrat"/>
              </a:rPr>
              <a:t>ARRIBA</a:t>
            </a:r>
            <a:r>
              <a:rPr sz="700" spc="440" dirty="0">
                <a:solidFill>
                  <a:srgbClr val="221F1F"/>
                </a:solidFill>
                <a:latin typeface="Montserrat"/>
                <a:cs typeface="Montserrat"/>
              </a:rPr>
              <a:t> </a:t>
            </a:r>
            <a:r>
              <a:rPr sz="700" dirty="0">
                <a:solidFill>
                  <a:srgbClr val="221F1F"/>
                </a:solidFill>
                <a:latin typeface="Montserrat"/>
                <a:cs typeface="Montserrat"/>
              </a:rPr>
              <a:t>y</a:t>
            </a:r>
            <a:r>
              <a:rPr sz="700" spc="430" dirty="0">
                <a:solidFill>
                  <a:srgbClr val="221F1F"/>
                </a:solidFill>
                <a:latin typeface="Montserrat"/>
                <a:cs typeface="Montserrat"/>
              </a:rPr>
              <a:t> </a:t>
            </a:r>
            <a:r>
              <a:rPr sz="700" dirty="0">
                <a:solidFill>
                  <a:srgbClr val="221F1F"/>
                </a:solidFill>
                <a:latin typeface="Montserrat"/>
                <a:cs typeface="Montserrat"/>
              </a:rPr>
              <a:t>ABAJO</a:t>
            </a:r>
            <a:r>
              <a:rPr sz="700" spc="440" dirty="0">
                <a:solidFill>
                  <a:srgbClr val="221F1F"/>
                </a:solidFill>
                <a:latin typeface="Montserrat"/>
                <a:cs typeface="Montserrat"/>
              </a:rPr>
              <a:t> </a:t>
            </a:r>
            <a:r>
              <a:rPr sz="700" dirty="0">
                <a:solidFill>
                  <a:srgbClr val="221F1F"/>
                </a:solidFill>
                <a:latin typeface="Montserrat"/>
                <a:cs typeface="Montserrat"/>
              </a:rPr>
              <a:t>y</a:t>
            </a:r>
            <a:r>
              <a:rPr sz="700" spc="430" dirty="0">
                <a:solidFill>
                  <a:srgbClr val="221F1F"/>
                </a:solidFill>
                <a:latin typeface="Montserrat"/>
                <a:cs typeface="Montserrat"/>
              </a:rPr>
              <a:t> </a:t>
            </a:r>
            <a:r>
              <a:rPr sz="700" spc="-10" dirty="0">
                <a:solidFill>
                  <a:srgbClr val="221F1F"/>
                </a:solidFill>
                <a:latin typeface="Montserrat"/>
                <a:cs typeface="Montserrat"/>
              </a:rPr>
              <a:t>luego</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botón</a:t>
            </a:r>
            <a:r>
              <a:rPr sz="700" spc="-5" dirty="0">
                <a:solidFill>
                  <a:srgbClr val="221F1F"/>
                </a:solidFill>
                <a:latin typeface="Montserrat"/>
                <a:cs typeface="Montserrat"/>
              </a:rPr>
              <a:t> </a:t>
            </a:r>
            <a:r>
              <a:rPr sz="700" dirty="0">
                <a:solidFill>
                  <a:srgbClr val="221F1F"/>
                </a:solidFill>
                <a:latin typeface="Montserrat"/>
                <a:cs typeface="Montserrat"/>
              </a:rPr>
              <a:t>SET</a:t>
            </a:r>
            <a:r>
              <a:rPr sz="700" spc="-30"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spc="-10" dirty="0">
                <a:solidFill>
                  <a:srgbClr val="221F1F"/>
                </a:solidFill>
                <a:latin typeface="Montserrat"/>
                <a:cs typeface="Montserrat"/>
              </a:rPr>
              <a:t>seleccionarlo.</a:t>
            </a:r>
            <a:endParaRPr sz="700">
              <a:latin typeface="Montserrat"/>
              <a:cs typeface="Montserrat"/>
            </a:endParaRPr>
          </a:p>
        </p:txBody>
      </p:sp>
      <p:sp>
        <p:nvSpPr>
          <p:cNvPr id="5" name="object 5"/>
          <p:cNvSpPr txBox="1"/>
          <p:nvPr/>
        </p:nvSpPr>
        <p:spPr>
          <a:xfrm>
            <a:off x="2709164" y="478282"/>
            <a:ext cx="2249170" cy="151320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6985" algn="just">
              <a:lnSpc>
                <a:spcPct val="100000"/>
              </a:lnSpc>
              <a:spcBef>
                <a:spcPts val="495"/>
              </a:spcBef>
            </a:pPr>
            <a:r>
              <a:rPr sz="700" dirty="0">
                <a:solidFill>
                  <a:srgbClr val="221F1F"/>
                </a:solidFill>
                <a:latin typeface="Montserrat"/>
                <a:cs typeface="Montserrat"/>
              </a:rPr>
              <a:t>Solo</a:t>
            </a:r>
            <a:r>
              <a:rPr sz="700" spc="175" dirty="0">
                <a:solidFill>
                  <a:srgbClr val="221F1F"/>
                </a:solidFill>
                <a:latin typeface="Montserrat"/>
                <a:cs typeface="Montserrat"/>
              </a:rPr>
              <a:t> </a:t>
            </a:r>
            <a:r>
              <a:rPr sz="700" dirty="0">
                <a:solidFill>
                  <a:srgbClr val="221F1F"/>
                </a:solidFill>
                <a:latin typeface="Montserrat"/>
                <a:cs typeface="Montserrat"/>
              </a:rPr>
              <a:t>es</a:t>
            </a:r>
            <a:r>
              <a:rPr sz="700" spc="195" dirty="0">
                <a:solidFill>
                  <a:srgbClr val="221F1F"/>
                </a:solidFill>
                <a:latin typeface="Montserrat"/>
                <a:cs typeface="Montserrat"/>
              </a:rPr>
              <a:t> </a:t>
            </a:r>
            <a:r>
              <a:rPr sz="700" dirty="0">
                <a:solidFill>
                  <a:srgbClr val="221F1F"/>
                </a:solidFill>
                <a:latin typeface="Montserrat"/>
                <a:cs typeface="Montserrat"/>
              </a:rPr>
              <a:t>posible</a:t>
            </a:r>
            <a:r>
              <a:rPr sz="700" spc="200" dirty="0">
                <a:solidFill>
                  <a:srgbClr val="221F1F"/>
                </a:solidFill>
                <a:latin typeface="Montserrat"/>
                <a:cs typeface="Montserrat"/>
              </a:rPr>
              <a:t> </a:t>
            </a:r>
            <a:r>
              <a:rPr sz="700" dirty="0">
                <a:solidFill>
                  <a:srgbClr val="221F1F"/>
                </a:solidFill>
                <a:latin typeface="Montserrat"/>
                <a:cs typeface="Montserrat"/>
              </a:rPr>
              <a:t>cambiar</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200" dirty="0">
                <a:solidFill>
                  <a:srgbClr val="221F1F"/>
                </a:solidFill>
                <a:latin typeface="Montserrat"/>
                <a:cs typeface="Montserrat"/>
              </a:rPr>
              <a:t> </a:t>
            </a:r>
            <a:r>
              <a:rPr sz="700" dirty="0">
                <a:solidFill>
                  <a:srgbClr val="221F1F"/>
                </a:solidFill>
                <a:latin typeface="Montserrat"/>
                <a:cs typeface="Montserrat"/>
              </a:rPr>
              <a:t>modos</a:t>
            </a:r>
            <a:r>
              <a:rPr sz="700" spc="210"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spc="-10" dirty="0">
                <a:solidFill>
                  <a:srgbClr val="221F1F"/>
                </a:solidFill>
                <a:latin typeface="Montserrat"/>
                <a:cs typeface="Montserrat"/>
              </a:rPr>
              <a:t>manejo</a:t>
            </a:r>
            <a:r>
              <a:rPr sz="700" spc="500" dirty="0">
                <a:solidFill>
                  <a:srgbClr val="221F1F"/>
                </a:solidFill>
                <a:latin typeface="Montserrat"/>
                <a:cs typeface="Montserrat"/>
              </a:rPr>
              <a:t> </a:t>
            </a: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acelerador</a:t>
            </a:r>
            <a:r>
              <a:rPr sz="700" spc="-10" dirty="0">
                <a:solidFill>
                  <a:srgbClr val="221F1F"/>
                </a:solidFill>
                <a:latin typeface="Montserrat"/>
                <a:cs typeface="Montserrat"/>
              </a:rPr>
              <a:t> </a:t>
            </a:r>
            <a:r>
              <a:rPr sz="700" dirty="0">
                <a:solidFill>
                  <a:srgbClr val="221F1F"/>
                </a:solidFill>
                <a:latin typeface="Montserrat"/>
                <a:cs typeface="Montserrat"/>
              </a:rPr>
              <a:t>está</a:t>
            </a:r>
            <a:r>
              <a:rPr sz="700" spc="-25" dirty="0">
                <a:solidFill>
                  <a:srgbClr val="221F1F"/>
                </a:solidFill>
                <a:latin typeface="Montserrat"/>
                <a:cs typeface="Montserrat"/>
              </a:rPr>
              <a:t> </a:t>
            </a:r>
            <a:r>
              <a:rPr sz="700" dirty="0">
                <a:solidFill>
                  <a:srgbClr val="221F1F"/>
                </a:solidFill>
                <a:latin typeface="Montserrat"/>
                <a:cs typeface="Montserrat"/>
              </a:rPr>
              <a:t>totalmente</a:t>
            </a:r>
            <a:r>
              <a:rPr sz="700" spc="-10" dirty="0">
                <a:solidFill>
                  <a:srgbClr val="221F1F"/>
                </a:solidFill>
                <a:latin typeface="Montserrat"/>
                <a:cs typeface="Montserrat"/>
              </a:rPr>
              <a:t> cerrado.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Cada vez</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interruptor de</a:t>
            </a:r>
            <a:r>
              <a:rPr sz="700" spc="5" dirty="0">
                <a:solidFill>
                  <a:srgbClr val="221F1F"/>
                </a:solidFill>
                <a:latin typeface="Montserrat"/>
                <a:cs typeface="Montserrat"/>
              </a:rPr>
              <a:t> </a:t>
            </a:r>
            <a:r>
              <a:rPr sz="700" dirty="0">
                <a:solidFill>
                  <a:srgbClr val="221F1F"/>
                </a:solidFill>
                <a:latin typeface="Montserrat"/>
                <a:cs typeface="Montserrat"/>
              </a:rPr>
              <a:t>encendido se</a:t>
            </a:r>
            <a:r>
              <a:rPr sz="700" spc="5" dirty="0">
                <a:solidFill>
                  <a:srgbClr val="221F1F"/>
                </a:solidFill>
                <a:latin typeface="Montserrat"/>
                <a:cs typeface="Montserrat"/>
              </a:rPr>
              <a:t> </a:t>
            </a:r>
            <a:r>
              <a:rPr sz="700" spc="-10" dirty="0">
                <a:solidFill>
                  <a:srgbClr val="221F1F"/>
                </a:solidFill>
                <a:latin typeface="Montserrat"/>
                <a:cs typeface="Montserrat"/>
              </a:rPr>
              <a:t>lleve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posición</a:t>
            </a:r>
            <a:r>
              <a:rPr sz="700" spc="180" dirty="0">
                <a:solidFill>
                  <a:srgbClr val="221F1F"/>
                </a:solidFill>
                <a:latin typeface="Montserrat"/>
                <a:cs typeface="Montserrat"/>
              </a:rPr>
              <a:t> </a:t>
            </a:r>
            <a:r>
              <a:rPr sz="700" dirty="0">
                <a:solidFill>
                  <a:srgbClr val="221F1F"/>
                </a:solidFill>
                <a:latin typeface="Montserrat"/>
                <a:cs typeface="Montserrat"/>
              </a:rPr>
              <a:t>OFF</a:t>
            </a:r>
            <a:r>
              <a:rPr sz="700" spc="170"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dirty="0">
                <a:solidFill>
                  <a:srgbClr val="221F1F"/>
                </a:solidFill>
                <a:latin typeface="Montserrat"/>
                <a:cs typeface="Montserrat"/>
              </a:rPr>
              <a:t>la</a:t>
            </a:r>
            <a:r>
              <a:rPr sz="700" spc="175" dirty="0">
                <a:solidFill>
                  <a:srgbClr val="221F1F"/>
                </a:solidFill>
                <a:latin typeface="Montserrat"/>
                <a:cs typeface="Montserrat"/>
              </a:rPr>
              <a:t> </a:t>
            </a:r>
            <a:r>
              <a:rPr sz="700" dirty="0">
                <a:solidFill>
                  <a:srgbClr val="221F1F"/>
                </a:solidFill>
                <a:latin typeface="Montserrat"/>
                <a:cs typeface="Montserrat"/>
              </a:rPr>
              <a:t>posición</a:t>
            </a:r>
            <a:r>
              <a:rPr sz="700" spc="180" dirty="0">
                <a:solidFill>
                  <a:srgbClr val="221F1F"/>
                </a:solidFill>
                <a:latin typeface="Montserrat"/>
                <a:cs typeface="Montserrat"/>
              </a:rPr>
              <a:t> </a:t>
            </a:r>
            <a:r>
              <a:rPr sz="700" dirty="0">
                <a:solidFill>
                  <a:srgbClr val="221F1F"/>
                </a:solidFill>
                <a:latin typeface="Montserrat"/>
                <a:cs typeface="Montserrat"/>
              </a:rPr>
              <a:t>ON,</a:t>
            </a:r>
            <a:r>
              <a:rPr sz="700" spc="17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10" dirty="0">
                <a:solidFill>
                  <a:srgbClr val="221F1F"/>
                </a:solidFill>
                <a:latin typeface="Montserrat"/>
                <a:cs typeface="Montserrat"/>
              </a:rPr>
              <a:t>último</a:t>
            </a:r>
            <a:r>
              <a:rPr sz="700" spc="500" dirty="0">
                <a:solidFill>
                  <a:srgbClr val="221F1F"/>
                </a:solidFill>
                <a:latin typeface="Montserrat"/>
                <a:cs typeface="Montserrat"/>
              </a:rPr>
              <a:t> </a:t>
            </a:r>
            <a:r>
              <a:rPr sz="700" dirty="0">
                <a:solidFill>
                  <a:srgbClr val="221F1F"/>
                </a:solidFill>
                <a:latin typeface="Montserrat"/>
                <a:cs typeface="Montserrat"/>
              </a:rPr>
              <a:t>modo</a:t>
            </a:r>
            <a:r>
              <a:rPr sz="700" spc="-10" dirty="0">
                <a:solidFill>
                  <a:srgbClr val="221F1F"/>
                </a:solidFill>
                <a:latin typeface="Montserrat"/>
                <a:cs typeface="Montserrat"/>
              </a:rPr>
              <a:t> </a:t>
            </a:r>
            <a:r>
              <a:rPr sz="700" dirty="0">
                <a:solidFill>
                  <a:srgbClr val="221F1F"/>
                </a:solidFill>
                <a:latin typeface="Montserrat"/>
                <a:cs typeface="Montserrat"/>
              </a:rPr>
              <a:t>seleccionado</a:t>
            </a:r>
            <a:r>
              <a:rPr sz="700" spc="1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a:solidFill>
                  <a:srgbClr val="221F1F"/>
                </a:solidFill>
                <a:latin typeface="Montserrat"/>
                <a:cs typeface="Montserrat"/>
              </a:rPr>
              <a:t>mostrará</a:t>
            </a:r>
            <a:r>
              <a:rPr sz="700" spc="-20" dirty="0">
                <a:solidFill>
                  <a:srgbClr val="221F1F"/>
                </a:solidFill>
                <a:latin typeface="Montserrat"/>
                <a:cs typeface="Montserrat"/>
              </a:rPr>
              <a:t> </a:t>
            </a:r>
            <a:r>
              <a:rPr sz="700" spc="-10" dirty="0">
                <a:solidFill>
                  <a:srgbClr val="221F1F"/>
                </a:solidFill>
                <a:latin typeface="Montserrat"/>
                <a:cs typeface="Montserrat"/>
              </a:rPr>
              <a:t>nuevamente.</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Durante el</a:t>
            </a:r>
            <a:r>
              <a:rPr sz="700" spc="5" dirty="0">
                <a:solidFill>
                  <a:srgbClr val="221F1F"/>
                </a:solidFill>
                <a:latin typeface="Montserrat"/>
                <a:cs typeface="Montserrat"/>
              </a:rPr>
              <a:t> </a:t>
            </a:r>
            <a:r>
              <a:rPr sz="700" dirty="0">
                <a:solidFill>
                  <a:srgbClr val="221F1F"/>
                </a:solidFill>
                <a:latin typeface="Montserrat"/>
                <a:cs typeface="Montserrat"/>
              </a:rPr>
              <a:t>periodo</a:t>
            </a:r>
            <a:r>
              <a:rPr sz="700" spc="10" dirty="0">
                <a:solidFill>
                  <a:srgbClr val="221F1F"/>
                </a:solidFill>
                <a:latin typeface="Montserrat"/>
                <a:cs typeface="Montserrat"/>
              </a:rPr>
              <a:t> </a:t>
            </a:r>
            <a:r>
              <a:rPr sz="700" dirty="0">
                <a:solidFill>
                  <a:srgbClr val="221F1F"/>
                </a:solidFill>
                <a:latin typeface="Montserrat"/>
                <a:cs typeface="Montserrat"/>
              </a:rPr>
              <a:t>de despegue</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20" dirty="0">
                <a:solidFill>
                  <a:srgbClr val="221F1F"/>
                </a:solidFill>
                <a:latin typeface="Montserrat"/>
                <a:cs typeface="Montserrat"/>
              </a:rPr>
              <a:t>(los</a:t>
            </a:r>
            <a:r>
              <a:rPr sz="700" spc="500" dirty="0">
                <a:solidFill>
                  <a:srgbClr val="221F1F"/>
                </a:solidFill>
                <a:latin typeface="Montserrat"/>
                <a:cs typeface="Montserrat"/>
              </a:rPr>
              <a:t> </a:t>
            </a:r>
            <a:r>
              <a:rPr sz="700" dirty="0">
                <a:solidFill>
                  <a:srgbClr val="221F1F"/>
                </a:solidFill>
                <a:latin typeface="Montserrat"/>
                <a:cs typeface="Montserrat"/>
              </a:rPr>
              <a:t>1.000</a:t>
            </a:r>
            <a:r>
              <a:rPr sz="700" spc="204" dirty="0">
                <a:solidFill>
                  <a:srgbClr val="221F1F"/>
                </a:solidFill>
                <a:latin typeface="Montserrat"/>
                <a:cs typeface="Montserrat"/>
              </a:rPr>
              <a:t> </a:t>
            </a:r>
            <a:r>
              <a:rPr sz="700" dirty="0">
                <a:solidFill>
                  <a:srgbClr val="221F1F"/>
                </a:solidFill>
                <a:latin typeface="Montserrat"/>
                <a:cs typeface="Montserrat"/>
              </a:rPr>
              <a:t>km</a:t>
            </a:r>
            <a:r>
              <a:rPr sz="700" spc="220" dirty="0">
                <a:solidFill>
                  <a:srgbClr val="221F1F"/>
                </a:solidFill>
                <a:latin typeface="Montserrat"/>
                <a:cs typeface="Montserrat"/>
              </a:rPr>
              <a:t> </a:t>
            </a:r>
            <a:r>
              <a:rPr sz="700" dirty="0">
                <a:solidFill>
                  <a:srgbClr val="221F1F"/>
                </a:solidFill>
                <a:latin typeface="Montserrat"/>
                <a:cs typeface="Montserrat"/>
              </a:rPr>
              <a:t>iniciales)</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04" dirty="0">
                <a:solidFill>
                  <a:srgbClr val="221F1F"/>
                </a:solidFill>
                <a:latin typeface="Montserrat"/>
                <a:cs typeface="Montserrat"/>
              </a:rPr>
              <a:t> </a:t>
            </a:r>
            <a:r>
              <a:rPr sz="700" dirty="0">
                <a:solidFill>
                  <a:srgbClr val="221F1F"/>
                </a:solidFill>
                <a:latin typeface="Montserrat"/>
                <a:cs typeface="Montserrat"/>
              </a:rPr>
              <a:t>modos</a:t>
            </a:r>
            <a:r>
              <a:rPr sz="700" spc="210" dirty="0">
                <a:solidFill>
                  <a:srgbClr val="221F1F"/>
                </a:solidFill>
                <a:latin typeface="Montserrat"/>
                <a:cs typeface="Montserrat"/>
              </a:rPr>
              <a:t> </a:t>
            </a:r>
            <a:r>
              <a:rPr sz="700" dirty="0">
                <a:solidFill>
                  <a:srgbClr val="221F1F"/>
                </a:solidFill>
                <a:latin typeface="Montserrat"/>
                <a:cs typeface="Montserrat"/>
              </a:rPr>
              <a:t>SPORT</a:t>
            </a:r>
            <a:r>
              <a:rPr sz="700" spc="200"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spc="-10" dirty="0">
                <a:solidFill>
                  <a:srgbClr val="221F1F"/>
                </a:solidFill>
                <a:latin typeface="Montserrat"/>
                <a:cs typeface="Montserrat"/>
              </a:rPr>
              <a:t>TRACK</a:t>
            </a:r>
            <a:r>
              <a:rPr sz="700" spc="500" dirty="0">
                <a:solidFill>
                  <a:srgbClr val="221F1F"/>
                </a:solidFill>
                <a:latin typeface="Montserrat"/>
                <a:cs typeface="Montserrat"/>
              </a:rPr>
              <a:t> </a:t>
            </a:r>
            <a:r>
              <a:rPr sz="700" dirty="0">
                <a:solidFill>
                  <a:srgbClr val="221F1F"/>
                </a:solidFill>
                <a:latin typeface="Montserrat"/>
                <a:cs typeface="Montserrat"/>
              </a:rPr>
              <a:t>estarán</a:t>
            </a:r>
            <a:r>
              <a:rPr sz="700" spc="85" dirty="0">
                <a:solidFill>
                  <a:srgbClr val="221F1F"/>
                </a:solidFill>
                <a:latin typeface="Montserrat"/>
                <a:cs typeface="Montserrat"/>
              </a:rPr>
              <a:t> </a:t>
            </a:r>
            <a:r>
              <a:rPr sz="700" dirty="0">
                <a:solidFill>
                  <a:srgbClr val="221F1F"/>
                </a:solidFill>
                <a:latin typeface="Montserrat"/>
                <a:cs typeface="Montserrat"/>
              </a:rPr>
              <a:t>bloqueados</a:t>
            </a:r>
            <a:r>
              <a:rPr sz="700" spc="365" dirty="0">
                <a:solidFill>
                  <a:srgbClr val="221F1F"/>
                </a:solidFill>
                <a:latin typeface="Montserrat"/>
                <a:cs typeface="Montserrat"/>
              </a:rPr>
              <a:t> </a:t>
            </a:r>
            <a:r>
              <a:rPr sz="700" dirty="0">
                <a:solidFill>
                  <a:srgbClr val="221F1F"/>
                </a:solidFill>
                <a:latin typeface="Montserrat"/>
                <a:cs typeface="Montserrat"/>
              </a:rPr>
              <a:t>y</a:t>
            </a:r>
            <a:r>
              <a:rPr sz="700" spc="85" dirty="0">
                <a:solidFill>
                  <a:srgbClr val="221F1F"/>
                </a:solidFill>
                <a:latin typeface="Montserrat"/>
                <a:cs typeface="Montserrat"/>
              </a:rPr>
              <a:t> </a:t>
            </a:r>
            <a:r>
              <a:rPr sz="700" dirty="0">
                <a:solidFill>
                  <a:srgbClr val="221F1F"/>
                </a:solidFill>
                <a:latin typeface="Montserrat"/>
                <a:cs typeface="Montserrat"/>
              </a:rPr>
              <a:t>la</a:t>
            </a:r>
            <a:r>
              <a:rPr sz="700" spc="85" dirty="0">
                <a:solidFill>
                  <a:srgbClr val="221F1F"/>
                </a:solidFill>
                <a:latin typeface="Montserrat"/>
                <a:cs typeface="Montserrat"/>
              </a:rPr>
              <a:t> </a:t>
            </a:r>
            <a:r>
              <a:rPr sz="700" dirty="0">
                <a:solidFill>
                  <a:srgbClr val="221F1F"/>
                </a:solidFill>
                <a:latin typeface="Montserrat"/>
                <a:cs typeface="Montserrat"/>
              </a:rPr>
              <a:t>velocidad</a:t>
            </a:r>
            <a:r>
              <a:rPr sz="700" spc="80" dirty="0">
                <a:solidFill>
                  <a:srgbClr val="221F1F"/>
                </a:solidFill>
                <a:latin typeface="Montserrat"/>
                <a:cs typeface="Montserrat"/>
              </a:rPr>
              <a:t> </a:t>
            </a:r>
            <a:r>
              <a:rPr sz="700" dirty="0">
                <a:solidFill>
                  <a:srgbClr val="221F1F"/>
                </a:solidFill>
                <a:latin typeface="Montserrat"/>
                <a:cs typeface="Montserrat"/>
              </a:rPr>
              <a:t>máxima</a:t>
            </a:r>
            <a:r>
              <a:rPr sz="700" spc="90" dirty="0">
                <a:solidFill>
                  <a:srgbClr val="221F1F"/>
                </a:solidFill>
                <a:latin typeface="Montserrat"/>
                <a:cs typeface="Montserrat"/>
              </a:rPr>
              <a:t> </a:t>
            </a:r>
            <a:r>
              <a:rPr sz="700" spc="-20" dirty="0">
                <a:solidFill>
                  <a:srgbClr val="221F1F"/>
                </a:solidFill>
                <a:latin typeface="Montserrat"/>
                <a:cs typeface="Montserrat"/>
              </a:rPr>
              <a:t>será</a:t>
            </a:r>
            <a:r>
              <a:rPr sz="700" spc="500" dirty="0">
                <a:solidFill>
                  <a:srgbClr val="221F1F"/>
                </a:solidFill>
                <a:latin typeface="Montserrat"/>
                <a:cs typeface="Montserrat"/>
              </a:rPr>
              <a:t> </a:t>
            </a:r>
            <a:r>
              <a:rPr sz="700" dirty="0">
                <a:solidFill>
                  <a:srgbClr val="221F1F"/>
                </a:solidFill>
                <a:latin typeface="Montserrat"/>
                <a:cs typeface="Montserrat"/>
              </a:rPr>
              <a:t>limitada,</a:t>
            </a:r>
            <a:r>
              <a:rPr sz="700" spc="245" dirty="0">
                <a:solidFill>
                  <a:srgbClr val="221F1F"/>
                </a:solidFill>
                <a:latin typeface="Montserrat"/>
                <a:cs typeface="Montserrat"/>
              </a:rPr>
              <a:t> </a:t>
            </a:r>
            <a:r>
              <a:rPr sz="700" dirty="0">
                <a:solidFill>
                  <a:srgbClr val="221F1F"/>
                </a:solidFill>
                <a:latin typeface="Montserrat"/>
                <a:cs typeface="Montserrat"/>
              </a:rPr>
              <a:t>esto</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la</a:t>
            </a:r>
            <a:r>
              <a:rPr sz="700" spc="229" dirty="0">
                <a:solidFill>
                  <a:srgbClr val="221F1F"/>
                </a:solidFill>
                <a:latin typeface="Montserrat"/>
                <a:cs typeface="Montserrat"/>
              </a:rPr>
              <a:t> </a:t>
            </a:r>
            <a:r>
              <a:rPr sz="700" dirty="0">
                <a:solidFill>
                  <a:srgbClr val="221F1F"/>
                </a:solidFill>
                <a:latin typeface="Montserrat"/>
                <a:cs typeface="Montserrat"/>
              </a:rPr>
              <a:t>intención</a:t>
            </a:r>
            <a:r>
              <a:rPr sz="700" spc="260" dirty="0">
                <a:solidFill>
                  <a:srgbClr val="221F1F"/>
                </a:solidFill>
                <a:latin typeface="Montserrat"/>
                <a:cs typeface="Montserrat"/>
              </a:rPr>
              <a:t> </a:t>
            </a:r>
            <a:r>
              <a:rPr sz="700" dirty="0">
                <a:solidFill>
                  <a:srgbClr val="221F1F"/>
                </a:solidFill>
                <a:latin typeface="Montserrat"/>
                <a:cs typeface="Montserrat"/>
              </a:rPr>
              <a:t>de</a:t>
            </a:r>
            <a:r>
              <a:rPr sz="700" spc="240" dirty="0">
                <a:solidFill>
                  <a:srgbClr val="221F1F"/>
                </a:solidFill>
                <a:latin typeface="Montserrat"/>
                <a:cs typeface="Montserrat"/>
              </a:rPr>
              <a:t> </a:t>
            </a:r>
            <a:r>
              <a:rPr sz="700" dirty="0">
                <a:solidFill>
                  <a:srgbClr val="221F1F"/>
                </a:solidFill>
                <a:latin typeface="Montserrat"/>
                <a:cs typeface="Montserrat"/>
              </a:rPr>
              <a:t>proteger</a:t>
            </a:r>
            <a:r>
              <a:rPr sz="700" spc="23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y</a:t>
            </a:r>
            <a:r>
              <a:rPr sz="700" spc="75" dirty="0">
                <a:solidFill>
                  <a:srgbClr val="221F1F"/>
                </a:solidFill>
                <a:latin typeface="Montserrat"/>
                <a:cs typeface="Montserrat"/>
              </a:rPr>
              <a:t> </a:t>
            </a:r>
            <a:r>
              <a:rPr sz="700" dirty="0">
                <a:solidFill>
                  <a:srgbClr val="221F1F"/>
                </a:solidFill>
                <a:latin typeface="Montserrat"/>
                <a:cs typeface="Montserrat"/>
              </a:rPr>
              <a:t>garantizar</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75" dirty="0">
                <a:solidFill>
                  <a:srgbClr val="221F1F"/>
                </a:solidFill>
                <a:latin typeface="Montserrat"/>
                <a:cs typeface="Montserrat"/>
              </a:rPr>
              <a:t> </a:t>
            </a:r>
            <a:r>
              <a:rPr sz="700" dirty="0">
                <a:solidFill>
                  <a:srgbClr val="221F1F"/>
                </a:solidFill>
                <a:latin typeface="Montserrat"/>
                <a:cs typeface="Montserrat"/>
              </a:rPr>
              <a:t>acoplamiento</a:t>
            </a:r>
            <a:r>
              <a:rPr sz="700" spc="85" dirty="0">
                <a:solidFill>
                  <a:srgbClr val="221F1F"/>
                </a:solidFill>
                <a:latin typeface="Montserrat"/>
                <a:cs typeface="Montserrat"/>
              </a:rPr>
              <a:t> </a:t>
            </a:r>
            <a:r>
              <a:rPr sz="700" spc="-10" dirty="0">
                <a:solidFill>
                  <a:srgbClr val="221F1F"/>
                </a:solidFill>
                <a:latin typeface="Montserrat"/>
                <a:cs typeface="Montserrat"/>
              </a:rPr>
              <a:t>adecuado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piezas</a:t>
            </a:r>
            <a:r>
              <a:rPr sz="700" spc="-10" dirty="0">
                <a:solidFill>
                  <a:srgbClr val="221F1F"/>
                </a:solidFill>
                <a:latin typeface="Montserrat"/>
                <a:cs typeface="Montserrat"/>
              </a:rPr>
              <a:t> </a:t>
            </a:r>
            <a:r>
              <a:rPr sz="700" dirty="0">
                <a:solidFill>
                  <a:srgbClr val="221F1F"/>
                </a:solidFill>
                <a:latin typeface="Montserrat"/>
                <a:cs typeface="Montserrat"/>
              </a:rPr>
              <a:t>internas del</a:t>
            </a:r>
            <a:r>
              <a:rPr sz="700" spc="-10" dirty="0">
                <a:solidFill>
                  <a:srgbClr val="221F1F"/>
                </a:solidFill>
                <a:latin typeface="Montserrat"/>
                <a:cs typeface="Montserrat"/>
              </a:rPr>
              <a:t> motor.</a:t>
            </a:r>
            <a:endParaRPr sz="700">
              <a:latin typeface="Montserrat"/>
              <a:cs typeface="Montserrat"/>
            </a:endParaRPr>
          </a:p>
        </p:txBody>
      </p:sp>
      <p:sp>
        <p:nvSpPr>
          <p:cNvPr id="6" name="object 6"/>
          <p:cNvSpPr txBox="1"/>
          <p:nvPr/>
        </p:nvSpPr>
        <p:spPr>
          <a:xfrm>
            <a:off x="2709164" y="3221227"/>
            <a:ext cx="224790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Una</a:t>
            </a:r>
            <a:r>
              <a:rPr sz="700" spc="25" dirty="0">
                <a:solidFill>
                  <a:srgbClr val="221F1F"/>
                </a:solidFill>
                <a:latin typeface="Montserrat"/>
                <a:cs typeface="Montserrat"/>
              </a:rPr>
              <a:t> </a:t>
            </a:r>
            <a:r>
              <a:rPr sz="700" dirty="0">
                <a:solidFill>
                  <a:srgbClr val="221F1F"/>
                </a:solidFill>
                <a:latin typeface="Montserrat"/>
                <a:cs typeface="Montserrat"/>
              </a:rPr>
              <a:t>vez</a:t>
            </a:r>
            <a:r>
              <a:rPr sz="700" spc="35" dirty="0">
                <a:solidFill>
                  <a:srgbClr val="221F1F"/>
                </a:solidFill>
                <a:latin typeface="Montserrat"/>
                <a:cs typeface="Montserrat"/>
              </a:rPr>
              <a:t> </a:t>
            </a:r>
            <a:r>
              <a:rPr sz="700" dirty="0">
                <a:solidFill>
                  <a:srgbClr val="221F1F"/>
                </a:solidFill>
                <a:latin typeface="Montserrat"/>
                <a:cs typeface="Montserrat"/>
              </a:rPr>
              <a:t>terminado</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35" dirty="0">
                <a:solidFill>
                  <a:srgbClr val="221F1F"/>
                </a:solidFill>
                <a:latin typeface="Montserrat"/>
                <a:cs typeface="Montserrat"/>
              </a:rPr>
              <a:t> </a:t>
            </a:r>
            <a:r>
              <a:rPr sz="700" dirty="0">
                <a:solidFill>
                  <a:srgbClr val="221F1F"/>
                </a:solidFill>
                <a:latin typeface="Montserrat"/>
                <a:cs typeface="Montserrat"/>
              </a:rPr>
              <a:t>periodo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40" dirty="0">
                <a:solidFill>
                  <a:srgbClr val="221F1F"/>
                </a:solidFill>
                <a:latin typeface="Montserrat"/>
                <a:cs typeface="Montserrat"/>
              </a:rPr>
              <a:t> </a:t>
            </a:r>
            <a:r>
              <a:rPr sz="700" dirty="0">
                <a:solidFill>
                  <a:srgbClr val="221F1F"/>
                </a:solidFill>
                <a:latin typeface="Montserrat"/>
                <a:cs typeface="Montserrat"/>
              </a:rPr>
              <a:t>despegue</a:t>
            </a:r>
            <a:r>
              <a:rPr sz="700" spc="30" dirty="0">
                <a:solidFill>
                  <a:srgbClr val="221F1F"/>
                </a:solidFill>
                <a:latin typeface="Montserrat"/>
                <a:cs typeface="Montserrat"/>
              </a:rPr>
              <a:t> </a:t>
            </a:r>
            <a:r>
              <a:rPr sz="700" spc="-10" dirty="0">
                <a:solidFill>
                  <a:srgbClr val="221F1F"/>
                </a:solidFill>
                <a:latin typeface="Montserrat"/>
                <a:cs typeface="Montserrat"/>
              </a:rPr>
              <a:t>v</a:t>
            </a:r>
            <a:r>
              <a:rPr sz="700" spc="-10" dirty="0">
                <a:latin typeface="Montserrat"/>
                <a:cs typeface="Montserrat"/>
              </a:rPr>
              <a:t>isite</a:t>
            </a:r>
            <a:r>
              <a:rPr sz="700" spc="50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Centro de</a:t>
            </a:r>
            <a:r>
              <a:rPr sz="700" spc="-10" dirty="0">
                <a:latin typeface="Montserrat"/>
                <a:cs typeface="Montserrat"/>
              </a:rPr>
              <a:t> </a:t>
            </a:r>
            <a:r>
              <a:rPr sz="700" dirty="0">
                <a:latin typeface="Montserrat"/>
                <a:cs typeface="Montserrat"/>
              </a:rPr>
              <a:t>Servicio</a:t>
            </a:r>
            <a:r>
              <a:rPr sz="700" spc="-10" dirty="0">
                <a:latin typeface="Montserrat"/>
                <a:cs typeface="Montserrat"/>
              </a:rPr>
              <a:t> </a:t>
            </a:r>
            <a:r>
              <a:rPr sz="700" dirty="0">
                <a:latin typeface="Montserrat"/>
                <a:cs typeface="Montserrat"/>
              </a:rPr>
              <a:t>Autorizado</a:t>
            </a:r>
            <a:r>
              <a:rPr sz="700" spc="-10" dirty="0">
                <a:latin typeface="Montserrat"/>
                <a:cs typeface="Montserrat"/>
              </a:rPr>
              <a:t> </a:t>
            </a:r>
            <a:r>
              <a:rPr sz="700" dirty="0">
                <a:latin typeface="Montserrat"/>
                <a:cs typeface="Montserrat"/>
              </a:rPr>
              <a:t>(CSA)</a:t>
            </a:r>
            <a:r>
              <a:rPr lang="es-ES" sz="700" spc="-20"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habilitar</a:t>
            </a:r>
            <a:r>
              <a:rPr sz="700" spc="-2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modos</a:t>
            </a:r>
            <a:r>
              <a:rPr sz="700" spc="-15" dirty="0">
                <a:latin typeface="Montserrat"/>
                <a:cs typeface="Montserrat"/>
              </a:rPr>
              <a:t> </a:t>
            </a:r>
            <a:r>
              <a:rPr sz="700" dirty="0">
                <a:latin typeface="Montserrat"/>
                <a:cs typeface="Montserrat"/>
              </a:rPr>
              <a:t>SPORT</a:t>
            </a:r>
            <a:r>
              <a:rPr sz="700" spc="-40" dirty="0">
                <a:latin typeface="Montserrat"/>
                <a:cs typeface="Montserrat"/>
              </a:rPr>
              <a:t> </a:t>
            </a:r>
            <a:r>
              <a:rPr sz="700" dirty="0">
                <a:latin typeface="Montserrat"/>
                <a:cs typeface="Montserrat"/>
              </a:rPr>
              <a:t>y</a:t>
            </a:r>
            <a:r>
              <a:rPr sz="700" spc="-25" dirty="0">
                <a:latin typeface="Montserrat"/>
                <a:cs typeface="Montserrat"/>
              </a:rPr>
              <a:t> </a:t>
            </a:r>
            <a:r>
              <a:rPr sz="700" spc="-10" dirty="0">
                <a:latin typeface="Montserrat"/>
                <a:cs typeface="Montserrat"/>
              </a:rPr>
              <a:t>TRACK.</a:t>
            </a:r>
            <a:endParaRPr sz="700" dirty="0">
              <a:latin typeface="Montserrat"/>
              <a:cs typeface="Montserrat"/>
            </a:endParaRPr>
          </a:p>
        </p:txBody>
      </p:sp>
      <p:grpSp>
        <p:nvGrpSpPr>
          <p:cNvPr id="7" name="object 7"/>
          <p:cNvGrpSpPr/>
          <p:nvPr/>
        </p:nvGrpSpPr>
        <p:grpSpPr>
          <a:xfrm>
            <a:off x="522414" y="1910829"/>
            <a:ext cx="1763395" cy="1565910"/>
            <a:chOff x="522414" y="1910829"/>
            <a:chExt cx="1763395" cy="1565910"/>
          </a:xfrm>
        </p:grpSpPr>
        <p:sp>
          <p:nvSpPr>
            <p:cNvPr id="8" name="object 8"/>
            <p:cNvSpPr/>
            <p:nvPr/>
          </p:nvSpPr>
          <p:spPr>
            <a:xfrm>
              <a:off x="784288" y="3474097"/>
              <a:ext cx="1496060" cy="0"/>
            </a:xfrm>
            <a:custGeom>
              <a:avLst/>
              <a:gdLst/>
              <a:ahLst/>
              <a:cxnLst/>
              <a:rect l="l" t="t" r="r" b="b"/>
              <a:pathLst>
                <a:path w="1496060">
                  <a:moveTo>
                    <a:pt x="0" y="0"/>
                  </a:moveTo>
                  <a:lnTo>
                    <a:pt x="1495488" y="0"/>
                  </a:lnTo>
                </a:path>
              </a:pathLst>
            </a:custGeom>
            <a:ln w="4687">
              <a:solidFill>
                <a:srgbClr val="DBDAE2"/>
              </a:solidFill>
            </a:ln>
          </p:spPr>
          <p:txBody>
            <a:bodyPr wrap="square" lIns="0" tIns="0" rIns="0" bIns="0" rtlCol="0"/>
            <a:lstStyle/>
            <a:p>
              <a:endParaRPr/>
            </a:p>
          </p:txBody>
        </p:sp>
        <p:sp>
          <p:nvSpPr>
            <p:cNvPr id="9" name="object 9"/>
            <p:cNvSpPr/>
            <p:nvPr/>
          </p:nvSpPr>
          <p:spPr>
            <a:xfrm>
              <a:off x="784288" y="3087801"/>
              <a:ext cx="1496060" cy="384810"/>
            </a:xfrm>
            <a:custGeom>
              <a:avLst/>
              <a:gdLst/>
              <a:ahLst/>
              <a:cxnLst/>
              <a:rect l="l" t="t" r="r" b="b"/>
              <a:pathLst>
                <a:path w="1496060" h="384810">
                  <a:moveTo>
                    <a:pt x="0" y="384365"/>
                  </a:moveTo>
                  <a:lnTo>
                    <a:pt x="1495488" y="384365"/>
                  </a:lnTo>
                </a:path>
                <a:path w="1496060" h="384810">
                  <a:moveTo>
                    <a:pt x="12" y="0"/>
                  </a:moveTo>
                  <a:lnTo>
                    <a:pt x="12" y="384136"/>
                  </a:lnTo>
                </a:path>
              </a:pathLst>
            </a:custGeom>
            <a:ln w="3175">
              <a:solidFill>
                <a:srgbClr val="DCDAE0"/>
              </a:solidFill>
            </a:ln>
          </p:spPr>
          <p:txBody>
            <a:bodyPr wrap="square" lIns="0" tIns="0" rIns="0" bIns="0" rtlCol="0"/>
            <a:lstStyle/>
            <a:p>
              <a:endParaRPr/>
            </a:p>
          </p:txBody>
        </p:sp>
        <p:sp>
          <p:nvSpPr>
            <p:cNvPr id="10" name="object 10"/>
            <p:cNvSpPr/>
            <p:nvPr/>
          </p:nvSpPr>
          <p:spPr>
            <a:xfrm>
              <a:off x="784288" y="2452128"/>
              <a:ext cx="1496060" cy="636270"/>
            </a:xfrm>
            <a:custGeom>
              <a:avLst/>
              <a:gdLst/>
              <a:ahLst/>
              <a:cxnLst/>
              <a:rect l="l" t="t" r="r" b="b"/>
              <a:pathLst>
                <a:path w="1496060" h="636269">
                  <a:moveTo>
                    <a:pt x="1495552" y="0"/>
                  </a:moveTo>
                  <a:lnTo>
                    <a:pt x="0" y="0"/>
                  </a:lnTo>
                  <a:lnTo>
                    <a:pt x="0" y="635673"/>
                  </a:lnTo>
                  <a:lnTo>
                    <a:pt x="1495552" y="635673"/>
                  </a:lnTo>
                  <a:lnTo>
                    <a:pt x="1495552" y="0"/>
                  </a:lnTo>
                  <a:close/>
                </a:path>
              </a:pathLst>
            </a:custGeom>
            <a:solidFill>
              <a:srgbClr val="DCDAE0"/>
            </a:solidFill>
          </p:spPr>
          <p:txBody>
            <a:bodyPr wrap="square" lIns="0" tIns="0" rIns="0" bIns="0" rtlCol="0"/>
            <a:lstStyle/>
            <a:p>
              <a:endParaRPr/>
            </a:p>
          </p:txBody>
        </p:sp>
        <p:pic>
          <p:nvPicPr>
            <p:cNvPr id="11" name="object 11"/>
            <p:cNvPicPr/>
            <p:nvPr/>
          </p:nvPicPr>
          <p:blipFill>
            <a:blip r:embed="rId2" cstate="print"/>
            <a:stretch>
              <a:fillRect/>
            </a:stretch>
          </p:blipFill>
          <p:spPr>
            <a:xfrm>
              <a:off x="784288" y="3081712"/>
              <a:ext cx="1495552" cy="390391"/>
            </a:xfrm>
            <a:prstGeom prst="rect">
              <a:avLst/>
            </a:prstGeom>
          </p:spPr>
        </p:pic>
        <p:pic>
          <p:nvPicPr>
            <p:cNvPr id="12" name="object 12"/>
            <p:cNvPicPr/>
            <p:nvPr/>
          </p:nvPicPr>
          <p:blipFill>
            <a:blip r:embed="rId3" cstate="print"/>
            <a:stretch>
              <a:fillRect/>
            </a:stretch>
          </p:blipFill>
          <p:spPr>
            <a:xfrm>
              <a:off x="784199" y="1910829"/>
              <a:ext cx="1501267" cy="540905"/>
            </a:xfrm>
            <a:prstGeom prst="rect">
              <a:avLst/>
            </a:prstGeom>
          </p:spPr>
        </p:pic>
        <p:pic>
          <p:nvPicPr>
            <p:cNvPr id="13" name="object 13"/>
            <p:cNvPicPr/>
            <p:nvPr/>
          </p:nvPicPr>
          <p:blipFill>
            <a:blip r:embed="rId4" cstate="print"/>
            <a:stretch>
              <a:fillRect/>
            </a:stretch>
          </p:blipFill>
          <p:spPr>
            <a:xfrm>
              <a:off x="784313" y="2761344"/>
              <a:ext cx="1495425" cy="6061"/>
            </a:xfrm>
            <a:prstGeom prst="rect">
              <a:avLst/>
            </a:prstGeom>
          </p:spPr>
        </p:pic>
        <p:sp>
          <p:nvSpPr>
            <p:cNvPr id="14" name="object 14"/>
            <p:cNvSpPr/>
            <p:nvPr/>
          </p:nvSpPr>
          <p:spPr>
            <a:xfrm>
              <a:off x="1992376" y="3215817"/>
              <a:ext cx="203835" cy="61594"/>
            </a:xfrm>
            <a:custGeom>
              <a:avLst/>
              <a:gdLst/>
              <a:ahLst/>
              <a:cxnLst/>
              <a:rect l="l" t="t" r="r" b="b"/>
              <a:pathLst>
                <a:path w="203835" h="61595">
                  <a:moveTo>
                    <a:pt x="38608" y="42138"/>
                  </a:moveTo>
                  <a:lnTo>
                    <a:pt x="14859" y="21551"/>
                  </a:lnTo>
                  <a:lnTo>
                    <a:pt x="9017" y="19215"/>
                  </a:lnTo>
                  <a:lnTo>
                    <a:pt x="9017" y="9372"/>
                  </a:lnTo>
                  <a:lnTo>
                    <a:pt x="12700" y="6540"/>
                  </a:lnTo>
                  <a:lnTo>
                    <a:pt x="24257" y="6540"/>
                  </a:lnTo>
                  <a:lnTo>
                    <a:pt x="27940" y="9118"/>
                  </a:lnTo>
                  <a:lnTo>
                    <a:pt x="29337" y="12268"/>
                  </a:lnTo>
                  <a:lnTo>
                    <a:pt x="35814" y="10096"/>
                  </a:lnTo>
                  <a:lnTo>
                    <a:pt x="34798" y="6540"/>
                  </a:lnTo>
                  <a:lnTo>
                    <a:pt x="34163" y="4279"/>
                  </a:lnTo>
                  <a:lnTo>
                    <a:pt x="28194" y="0"/>
                  </a:lnTo>
                  <a:lnTo>
                    <a:pt x="19177" y="0"/>
                  </a:lnTo>
                  <a:lnTo>
                    <a:pt x="11811" y="1117"/>
                  </a:lnTo>
                  <a:lnTo>
                    <a:pt x="6223" y="4140"/>
                  </a:lnTo>
                  <a:lnTo>
                    <a:pt x="2794" y="8585"/>
                  </a:lnTo>
                  <a:lnTo>
                    <a:pt x="1651" y="13970"/>
                  </a:lnTo>
                  <a:lnTo>
                    <a:pt x="3175" y="20269"/>
                  </a:lnTo>
                  <a:lnTo>
                    <a:pt x="6985" y="24765"/>
                  </a:lnTo>
                  <a:lnTo>
                    <a:pt x="12319" y="27952"/>
                  </a:lnTo>
                  <a:lnTo>
                    <a:pt x="18415" y="30353"/>
                  </a:lnTo>
                  <a:lnTo>
                    <a:pt x="25019" y="32778"/>
                  </a:lnTo>
                  <a:lnTo>
                    <a:pt x="31242" y="35763"/>
                  </a:lnTo>
                  <a:lnTo>
                    <a:pt x="31242" y="48514"/>
                  </a:lnTo>
                  <a:lnTo>
                    <a:pt x="26797" y="51828"/>
                  </a:lnTo>
                  <a:lnTo>
                    <a:pt x="13716" y="51828"/>
                  </a:lnTo>
                  <a:lnTo>
                    <a:pt x="8890" y="48437"/>
                  </a:lnTo>
                  <a:lnTo>
                    <a:pt x="6604" y="43434"/>
                  </a:lnTo>
                  <a:lnTo>
                    <a:pt x="0" y="45859"/>
                  </a:lnTo>
                  <a:lnTo>
                    <a:pt x="2667" y="50888"/>
                  </a:lnTo>
                  <a:lnTo>
                    <a:pt x="7112" y="54876"/>
                  </a:lnTo>
                  <a:lnTo>
                    <a:pt x="12827" y="57505"/>
                  </a:lnTo>
                  <a:lnTo>
                    <a:pt x="19812" y="58445"/>
                  </a:lnTo>
                  <a:lnTo>
                    <a:pt x="27305" y="57365"/>
                  </a:lnTo>
                  <a:lnTo>
                    <a:pt x="33274" y="54203"/>
                  </a:lnTo>
                  <a:lnTo>
                    <a:pt x="35052" y="51828"/>
                  </a:lnTo>
                  <a:lnTo>
                    <a:pt x="37084" y="49085"/>
                  </a:lnTo>
                  <a:lnTo>
                    <a:pt x="38608" y="42138"/>
                  </a:lnTo>
                  <a:close/>
                </a:path>
                <a:path w="203835" h="61595">
                  <a:moveTo>
                    <a:pt x="84328" y="50774"/>
                  </a:moveTo>
                  <a:lnTo>
                    <a:pt x="55753" y="50774"/>
                  </a:lnTo>
                  <a:lnTo>
                    <a:pt x="55753" y="31559"/>
                  </a:lnTo>
                  <a:lnTo>
                    <a:pt x="73533" y="31559"/>
                  </a:lnTo>
                  <a:lnTo>
                    <a:pt x="73533" y="24942"/>
                  </a:lnTo>
                  <a:lnTo>
                    <a:pt x="55753" y="24942"/>
                  </a:lnTo>
                  <a:lnTo>
                    <a:pt x="55753" y="7594"/>
                  </a:lnTo>
                  <a:lnTo>
                    <a:pt x="82550" y="7594"/>
                  </a:lnTo>
                  <a:lnTo>
                    <a:pt x="82550" y="965"/>
                  </a:lnTo>
                  <a:lnTo>
                    <a:pt x="48768" y="965"/>
                  </a:lnTo>
                  <a:lnTo>
                    <a:pt x="48768" y="57480"/>
                  </a:lnTo>
                  <a:lnTo>
                    <a:pt x="84328" y="57480"/>
                  </a:lnTo>
                  <a:lnTo>
                    <a:pt x="84328" y="50774"/>
                  </a:lnTo>
                  <a:close/>
                </a:path>
                <a:path w="203835" h="61595">
                  <a:moveTo>
                    <a:pt x="113499" y="7683"/>
                  </a:moveTo>
                  <a:lnTo>
                    <a:pt x="106426" y="7683"/>
                  </a:lnTo>
                  <a:lnTo>
                    <a:pt x="106426" y="57480"/>
                  </a:lnTo>
                  <a:lnTo>
                    <a:pt x="113499" y="57480"/>
                  </a:lnTo>
                  <a:lnTo>
                    <a:pt x="113499" y="7683"/>
                  </a:lnTo>
                  <a:close/>
                </a:path>
                <a:path w="203835" h="61595">
                  <a:moveTo>
                    <a:pt x="129374" y="977"/>
                  </a:moveTo>
                  <a:lnTo>
                    <a:pt x="90551" y="977"/>
                  </a:lnTo>
                  <a:lnTo>
                    <a:pt x="90551" y="7670"/>
                  </a:lnTo>
                  <a:lnTo>
                    <a:pt x="129374" y="7670"/>
                  </a:lnTo>
                  <a:lnTo>
                    <a:pt x="129374" y="977"/>
                  </a:lnTo>
                  <a:close/>
                </a:path>
                <a:path w="203835" h="61595">
                  <a:moveTo>
                    <a:pt x="203327" y="32486"/>
                  </a:moveTo>
                  <a:lnTo>
                    <a:pt x="174371" y="3886"/>
                  </a:lnTo>
                  <a:lnTo>
                    <a:pt x="174371" y="61087"/>
                  </a:lnTo>
                  <a:lnTo>
                    <a:pt x="203327" y="32486"/>
                  </a:lnTo>
                  <a:close/>
                </a:path>
              </a:pathLst>
            </a:custGeom>
            <a:solidFill>
              <a:srgbClr val="737474"/>
            </a:solidFill>
          </p:spPr>
          <p:txBody>
            <a:bodyPr wrap="square" lIns="0" tIns="0" rIns="0" bIns="0" rtlCol="0"/>
            <a:lstStyle/>
            <a:p>
              <a:endParaRPr/>
            </a:p>
          </p:txBody>
        </p:sp>
        <p:pic>
          <p:nvPicPr>
            <p:cNvPr id="15" name="object 15"/>
            <p:cNvPicPr/>
            <p:nvPr/>
          </p:nvPicPr>
          <p:blipFill>
            <a:blip r:embed="rId5" cstate="print"/>
            <a:stretch>
              <a:fillRect/>
            </a:stretch>
          </p:blipFill>
          <p:spPr>
            <a:xfrm>
              <a:off x="935316" y="2850667"/>
              <a:ext cx="286834" cy="70129"/>
            </a:xfrm>
            <a:prstGeom prst="rect">
              <a:avLst/>
            </a:prstGeom>
          </p:spPr>
        </p:pic>
        <p:sp>
          <p:nvSpPr>
            <p:cNvPr id="16" name="object 16"/>
            <p:cNvSpPr/>
            <p:nvPr/>
          </p:nvSpPr>
          <p:spPr>
            <a:xfrm>
              <a:off x="935228" y="2960128"/>
              <a:ext cx="200660" cy="41275"/>
            </a:xfrm>
            <a:custGeom>
              <a:avLst/>
              <a:gdLst/>
              <a:ahLst/>
              <a:cxnLst/>
              <a:rect l="l" t="t" r="r" b="b"/>
              <a:pathLst>
                <a:path w="200659" h="41275">
                  <a:moveTo>
                    <a:pt x="24561" y="35483"/>
                  </a:moveTo>
                  <a:lnTo>
                    <a:pt x="4953" y="35483"/>
                  </a:lnTo>
                  <a:lnTo>
                    <a:pt x="4953" y="685"/>
                  </a:lnTo>
                  <a:lnTo>
                    <a:pt x="0" y="685"/>
                  </a:lnTo>
                  <a:lnTo>
                    <a:pt x="0" y="40233"/>
                  </a:lnTo>
                  <a:lnTo>
                    <a:pt x="24561" y="40233"/>
                  </a:lnTo>
                  <a:lnTo>
                    <a:pt x="24561" y="35483"/>
                  </a:lnTo>
                  <a:close/>
                </a:path>
                <a:path w="200659" h="41275">
                  <a:moveTo>
                    <a:pt x="61772" y="20459"/>
                  </a:moveTo>
                  <a:lnTo>
                    <a:pt x="60896" y="13144"/>
                  </a:lnTo>
                  <a:lnTo>
                    <a:pt x="58013" y="6578"/>
                  </a:lnTo>
                  <a:lnTo>
                    <a:pt x="56591" y="5295"/>
                  </a:lnTo>
                  <a:lnTo>
                    <a:pt x="56591" y="12712"/>
                  </a:lnTo>
                  <a:lnTo>
                    <a:pt x="56515" y="27774"/>
                  </a:lnTo>
                  <a:lnTo>
                    <a:pt x="53568" y="36283"/>
                  </a:lnTo>
                  <a:lnTo>
                    <a:pt x="36068" y="36283"/>
                  </a:lnTo>
                  <a:lnTo>
                    <a:pt x="32994" y="28194"/>
                  </a:lnTo>
                  <a:lnTo>
                    <a:pt x="33045" y="13144"/>
                  </a:lnTo>
                  <a:lnTo>
                    <a:pt x="36068" y="4584"/>
                  </a:lnTo>
                  <a:lnTo>
                    <a:pt x="53568" y="4584"/>
                  </a:lnTo>
                  <a:lnTo>
                    <a:pt x="56591" y="12712"/>
                  </a:lnTo>
                  <a:lnTo>
                    <a:pt x="56591" y="5295"/>
                  </a:lnTo>
                  <a:lnTo>
                    <a:pt x="55816" y="4584"/>
                  </a:lnTo>
                  <a:lnTo>
                    <a:pt x="52755" y="1828"/>
                  </a:lnTo>
                  <a:lnTo>
                    <a:pt x="44792" y="0"/>
                  </a:lnTo>
                  <a:lnTo>
                    <a:pt x="36855" y="1828"/>
                  </a:lnTo>
                  <a:lnTo>
                    <a:pt x="31623" y="6578"/>
                  </a:lnTo>
                  <a:lnTo>
                    <a:pt x="28752" y="13144"/>
                  </a:lnTo>
                  <a:lnTo>
                    <a:pt x="27863" y="20459"/>
                  </a:lnTo>
                  <a:lnTo>
                    <a:pt x="28752" y="27774"/>
                  </a:lnTo>
                  <a:lnTo>
                    <a:pt x="31623" y="34353"/>
                  </a:lnTo>
                  <a:lnTo>
                    <a:pt x="36855" y="39090"/>
                  </a:lnTo>
                  <a:lnTo>
                    <a:pt x="44792" y="40906"/>
                  </a:lnTo>
                  <a:lnTo>
                    <a:pt x="52755" y="39090"/>
                  </a:lnTo>
                  <a:lnTo>
                    <a:pt x="55867" y="36283"/>
                  </a:lnTo>
                  <a:lnTo>
                    <a:pt x="58013" y="34353"/>
                  </a:lnTo>
                  <a:lnTo>
                    <a:pt x="60896" y="27774"/>
                  </a:lnTo>
                  <a:lnTo>
                    <a:pt x="61772" y="20459"/>
                  </a:lnTo>
                  <a:close/>
                </a:path>
                <a:path w="200659" h="41275">
                  <a:moveTo>
                    <a:pt x="96939" y="32943"/>
                  </a:moveTo>
                  <a:lnTo>
                    <a:pt x="92379" y="31254"/>
                  </a:lnTo>
                  <a:lnTo>
                    <a:pt x="90563" y="34251"/>
                  </a:lnTo>
                  <a:lnTo>
                    <a:pt x="88112" y="36283"/>
                  </a:lnTo>
                  <a:lnTo>
                    <a:pt x="75730" y="36283"/>
                  </a:lnTo>
                  <a:lnTo>
                    <a:pt x="72326" y="28308"/>
                  </a:lnTo>
                  <a:lnTo>
                    <a:pt x="72377" y="13068"/>
                  </a:lnTo>
                  <a:lnTo>
                    <a:pt x="75158" y="4584"/>
                  </a:lnTo>
                  <a:lnTo>
                    <a:pt x="88112" y="4584"/>
                  </a:lnTo>
                  <a:lnTo>
                    <a:pt x="90271" y="6616"/>
                  </a:lnTo>
                  <a:lnTo>
                    <a:pt x="92151" y="9372"/>
                  </a:lnTo>
                  <a:lnTo>
                    <a:pt x="96596" y="7124"/>
                  </a:lnTo>
                  <a:lnTo>
                    <a:pt x="95338" y="4584"/>
                  </a:lnTo>
                  <a:lnTo>
                    <a:pt x="94830" y="3556"/>
                  </a:lnTo>
                  <a:lnTo>
                    <a:pt x="91071" y="0"/>
                  </a:lnTo>
                  <a:lnTo>
                    <a:pt x="83718" y="0"/>
                  </a:lnTo>
                  <a:lnTo>
                    <a:pt x="76136" y="1816"/>
                  </a:lnTo>
                  <a:lnTo>
                    <a:pt x="71005" y="6502"/>
                  </a:lnTo>
                  <a:lnTo>
                    <a:pt x="68097" y="13068"/>
                  </a:lnTo>
                  <a:lnTo>
                    <a:pt x="67183" y="20459"/>
                  </a:lnTo>
                  <a:lnTo>
                    <a:pt x="68072" y="27901"/>
                  </a:lnTo>
                  <a:lnTo>
                    <a:pt x="70916" y="34455"/>
                  </a:lnTo>
                  <a:lnTo>
                    <a:pt x="76034" y="39128"/>
                  </a:lnTo>
                  <a:lnTo>
                    <a:pt x="83718" y="40906"/>
                  </a:lnTo>
                  <a:lnTo>
                    <a:pt x="90728" y="40906"/>
                  </a:lnTo>
                  <a:lnTo>
                    <a:pt x="94881" y="37350"/>
                  </a:lnTo>
                  <a:lnTo>
                    <a:pt x="95389" y="36283"/>
                  </a:lnTo>
                  <a:lnTo>
                    <a:pt x="96939" y="32943"/>
                  </a:lnTo>
                  <a:close/>
                </a:path>
                <a:path w="200659" h="41275">
                  <a:moveTo>
                    <a:pt x="132842" y="40233"/>
                  </a:moveTo>
                  <a:lnTo>
                    <a:pt x="120865" y="18478"/>
                  </a:lnTo>
                  <a:lnTo>
                    <a:pt x="118592" y="14351"/>
                  </a:lnTo>
                  <a:lnTo>
                    <a:pt x="129590" y="685"/>
                  </a:lnTo>
                  <a:lnTo>
                    <a:pt x="124002" y="685"/>
                  </a:lnTo>
                  <a:lnTo>
                    <a:pt x="108458" y="20066"/>
                  </a:lnTo>
                  <a:lnTo>
                    <a:pt x="108458" y="685"/>
                  </a:lnTo>
                  <a:lnTo>
                    <a:pt x="103492" y="685"/>
                  </a:lnTo>
                  <a:lnTo>
                    <a:pt x="103492" y="40233"/>
                  </a:lnTo>
                  <a:lnTo>
                    <a:pt x="108458" y="40233"/>
                  </a:lnTo>
                  <a:lnTo>
                    <a:pt x="108458" y="26733"/>
                  </a:lnTo>
                  <a:lnTo>
                    <a:pt x="113931" y="20066"/>
                  </a:lnTo>
                  <a:lnTo>
                    <a:pt x="115227" y="18478"/>
                  </a:lnTo>
                  <a:lnTo>
                    <a:pt x="127088" y="40233"/>
                  </a:lnTo>
                  <a:lnTo>
                    <a:pt x="132842" y="40233"/>
                  </a:lnTo>
                  <a:close/>
                </a:path>
                <a:path w="200659" h="41275">
                  <a:moveTo>
                    <a:pt x="163791" y="35547"/>
                  </a:moveTo>
                  <a:lnTo>
                    <a:pt x="143776" y="35547"/>
                  </a:lnTo>
                  <a:lnTo>
                    <a:pt x="143776" y="22098"/>
                  </a:lnTo>
                  <a:lnTo>
                    <a:pt x="156146" y="22098"/>
                  </a:lnTo>
                  <a:lnTo>
                    <a:pt x="156146" y="17462"/>
                  </a:lnTo>
                  <a:lnTo>
                    <a:pt x="143776" y="17462"/>
                  </a:lnTo>
                  <a:lnTo>
                    <a:pt x="143776" y="5334"/>
                  </a:lnTo>
                  <a:lnTo>
                    <a:pt x="162534" y="5334"/>
                  </a:lnTo>
                  <a:lnTo>
                    <a:pt x="162534" y="685"/>
                  </a:lnTo>
                  <a:lnTo>
                    <a:pt x="138823" y="685"/>
                  </a:lnTo>
                  <a:lnTo>
                    <a:pt x="138823" y="40233"/>
                  </a:lnTo>
                  <a:lnTo>
                    <a:pt x="163791" y="40233"/>
                  </a:lnTo>
                  <a:lnTo>
                    <a:pt x="163791" y="35547"/>
                  </a:lnTo>
                  <a:close/>
                </a:path>
                <a:path w="200659" h="41275">
                  <a:moveTo>
                    <a:pt x="200088" y="20459"/>
                  </a:moveTo>
                  <a:lnTo>
                    <a:pt x="199123" y="13246"/>
                  </a:lnTo>
                  <a:lnTo>
                    <a:pt x="195961" y="6908"/>
                  </a:lnTo>
                  <a:lnTo>
                    <a:pt x="194957" y="6121"/>
                  </a:lnTo>
                  <a:lnTo>
                    <a:pt x="194957" y="12763"/>
                  </a:lnTo>
                  <a:lnTo>
                    <a:pt x="194957" y="27635"/>
                  </a:lnTo>
                  <a:lnTo>
                    <a:pt x="191884" y="35661"/>
                  </a:lnTo>
                  <a:lnTo>
                    <a:pt x="175641" y="35661"/>
                  </a:lnTo>
                  <a:lnTo>
                    <a:pt x="175641" y="5194"/>
                  </a:lnTo>
                  <a:lnTo>
                    <a:pt x="191376" y="5194"/>
                  </a:lnTo>
                  <a:lnTo>
                    <a:pt x="194957" y="12763"/>
                  </a:lnTo>
                  <a:lnTo>
                    <a:pt x="194957" y="6121"/>
                  </a:lnTo>
                  <a:lnTo>
                    <a:pt x="193789" y="5194"/>
                  </a:lnTo>
                  <a:lnTo>
                    <a:pt x="190233" y="2400"/>
                  </a:lnTo>
                  <a:lnTo>
                    <a:pt x="181571" y="685"/>
                  </a:lnTo>
                  <a:lnTo>
                    <a:pt x="170688" y="685"/>
                  </a:lnTo>
                  <a:lnTo>
                    <a:pt x="170688" y="40233"/>
                  </a:lnTo>
                  <a:lnTo>
                    <a:pt x="181343" y="40233"/>
                  </a:lnTo>
                  <a:lnTo>
                    <a:pt x="190373" y="38430"/>
                  </a:lnTo>
                  <a:lnTo>
                    <a:pt x="193789" y="35661"/>
                  </a:lnTo>
                  <a:lnTo>
                    <a:pt x="196138" y="33756"/>
                  </a:lnTo>
                  <a:lnTo>
                    <a:pt x="199199" y="27381"/>
                  </a:lnTo>
                  <a:lnTo>
                    <a:pt x="200088" y="20459"/>
                  </a:lnTo>
                  <a:close/>
                </a:path>
              </a:pathLst>
            </a:custGeom>
            <a:solidFill>
              <a:srgbClr val="979799"/>
            </a:solidFill>
          </p:spPr>
          <p:txBody>
            <a:bodyPr wrap="square" lIns="0" tIns="0" rIns="0" bIns="0" rtlCol="0"/>
            <a:lstStyle/>
            <a:p>
              <a:endParaRPr/>
            </a:p>
          </p:txBody>
        </p:sp>
        <p:pic>
          <p:nvPicPr>
            <p:cNvPr id="17" name="object 17"/>
            <p:cNvPicPr/>
            <p:nvPr/>
          </p:nvPicPr>
          <p:blipFill>
            <a:blip r:embed="rId6" cstate="print"/>
            <a:stretch>
              <a:fillRect/>
            </a:stretch>
          </p:blipFill>
          <p:spPr>
            <a:xfrm>
              <a:off x="934821" y="3171024"/>
              <a:ext cx="290550" cy="70142"/>
            </a:xfrm>
            <a:prstGeom prst="rect">
              <a:avLst/>
            </a:prstGeom>
          </p:spPr>
        </p:pic>
        <p:sp>
          <p:nvSpPr>
            <p:cNvPr id="18" name="object 18"/>
            <p:cNvSpPr/>
            <p:nvPr/>
          </p:nvSpPr>
          <p:spPr>
            <a:xfrm>
              <a:off x="935228" y="3280486"/>
              <a:ext cx="200660" cy="41275"/>
            </a:xfrm>
            <a:custGeom>
              <a:avLst/>
              <a:gdLst/>
              <a:ahLst/>
              <a:cxnLst/>
              <a:rect l="l" t="t" r="r" b="b"/>
              <a:pathLst>
                <a:path w="200659" h="41275">
                  <a:moveTo>
                    <a:pt x="24561" y="35496"/>
                  </a:moveTo>
                  <a:lnTo>
                    <a:pt x="4953" y="35496"/>
                  </a:lnTo>
                  <a:lnTo>
                    <a:pt x="4953" y="685"/>
                  </a:lnTo>
                  <a:lnTo>
                    <a:pt x="0" y="685"/>
                  </a:lnTo>
                  <a:lnTo>
                    <a:pt x="0" y="40233"/>
                  </a:lnTo>
                  <a:lnTo>
                    <a:pt x="24561" y="40233"/>
                  </a:lnTo>
                  <a:lnTo>
                    <a:pt x="24561" y="35496"/>
                  </a:lnTo>
                  <a:close/>
                </a:path>
                <a:path w="200659" h="41275">
                  <a:moveTo>
                    <a:pt x="61772" y="20459"/>
                  </a:moveTo>
                  <a:lnTo>
                    <a:pt x="60896" y="13131"/>
                  </a:lnTo>
                  <a:lnTo>
                    <a:pt x="58013" y="6565"/>
                  </a:lnTo>
                  <a:lnTo>
                    <a:pt x="56591" y="5295"/>
                  </a:lnTo>
                  <a:lnTo>
                    <a:pt x="56591" y="12712"/>
                  </a:lnTo>
                  <a:lnTo>
                    <a:pt x="56515" y="27774"/>
                  </a:lnTo>
                  <a:lnTo>
                    <a:pt x="53568" y="36283"/>
                  </a:lnTo>
                  <a:lnTo>
                    <a:pt x="36068" y="36283"/>
                  </a:lnTo>
                  <a:lnTo>
                    <a:pt x="32994" y="28194"/>
                  </a:lnTo>
                  <a:lnTo>
                    <a:pt x="33045" y="13131"/>
                  </a:lnTo>
                  <a:lnTo>
                    <a:pt x="36068" y="4584"/>
                  </a:lnTo>
                  <a:lnTo>
                    <a:pt x="53568" y="4584"/>
                  </a:lnTo>
                  <a:lnTo>
                    <a:pt x="56591" y="12712"/>
                  </a:lnTo>
                  <a:lnTo>
                    <a:pt x="56591" y="5295"/>
                  </a:lnTo>
                  <a:lnTo>
                    <a:pt x="55816" y="4584"/>
                  </a:lnTo>
                  <a:lnTo>
                    <a:pt x="52755" y="1828"/>
                  </a:lnTo>
                  <a:lnTo>
                    <a:pt x="44792" y="0"/>
                  </a:lnTo>
                  <a:lnTo>
                    <a:pt x="36855" y="1828"/>
                  </a:lnTo>
                  <a:lnTo>
                    <a:pt x="31623" y="6565"/>
                  </a:lnTo>
                  <a:lnTo>
                    <a:pt x="28752" y="13131"/>
                  </a:lnTo>
                  <a:lnTo>
                    <a:pt x="27863" y="20459"/>
                  </a:lnTo>
                  <a:lnTo>
                    <a:pt x="28752" y="27774"/>
                  </a:lnTo>
                  <a:lnTo>
                    <a:pt x="31623" y="34353"/>
                  </a:lnTo>
                  <a:lnTo>
                    <a:pt x="36855" y="39090"/>
                  </a:lnTo>
                  <a:lnTo>
                    <a:pt x="44792" y="40919"/>
                  </a:lnTo>
                  <a:lnTo>
                    <a:pt x="52755" y="39090"/>
                  </a:lnTo>
                  <a:lnTo>
                    <a:pt x="55880" y="36283"/>
                  </a:lnTo>
                  <a:lnTo>
                    <a:pt x="58013" y="34353"/>
                  </a:lnTo>
                  <a:lnTo>
                    <a:pt x="60896" y="27774"/>
                  </a:lnTo>
                  <a:lnTo>
                    <a:pt x="61772" y="20459"/>
                  </a:lnTo>
                  <a:close/>
                </a:path>
                <a:path w="200659" h="41275">
                  <a:moveTo>
                    <a:pt x="96939" y="32943"/>
                  </a:moveTo>
                  <a:lnTo>
                    <a:pt x="92379" y="31254"/>
                  </a:lnTo>
                  <a:lnTo>
                    <a:pt x="90563" y="34251"/>
                  </a:lnTo>
                  <a:lnTo>
                    <a:pt x="88112" y="36283"/>
                  </a:lnTo>
                  <a:lnTo>
                    <a:pt x="75730" y="36283"/>
                  </a:lnTo>
                  <a:lnTo>
                    <a:pt x="72326" y="28308"/>
                  </a:lnTo>
                  <a:lnTo>
                    <a:pt x="72377" y="13068"/>
                  </a:lnTo>
                  <a:lnTo>
                    <a:pt x="75158" y="4584"/>
                  </a:lnTo>
                  <a:lnTo>
                    <a:pt x="88112" y="4584"/>
                  </a:lnTo>
                  <a:lnTo>
                    <a:pt x="90271" y="6616"/>
                  </a:lnTo>
                  <a:lnTo>
                    <a:pt x="92151" y="9385"/>
                  </a:lnTo>
                  <a:lnTo>
                    <a:pt x="96596" y="7124"/>
                  </a:lnTo>
                  <a:lnTo>
                    <a:pt x="95338" y="4584"/>
                  </a:lnTo>
                  <a:lnTo>
                    <a:pt x="94830" y="3556"/>
                  </a:lnTo>
                  <a:lnTo>
                    <a:pt x="91071" y="0"/>
                  </a:lnTo>
                  <a:lnTo>
                    <a:pt x="83718" y="0"/>
                  </a:lnTo>
                  <a:lnTo>
                    <a:pt x="76136" y="1803"/>
                  </a:lnTo>
                  <a:lnTo>
                    <a:pt x="71005" y="6502"/>
                  </a:lnTo>
                  <a:lnTo>
                    <a:pt x="68097" y="13068"/>
                  </a:lnTo>
                  <a:lnTo>
                    <a:pt x="67183" y="20459"/>
                  </a:lnTo>
                  <a:lnTo>
                    <a:pt x="68072" y="27901"/>
                  </a:lnTo>
                  <a:lnTo>
                    <a:pt x="70916" y="34455"/>
                  </a:lnTo>
                  <a:lnTo>
                    <a:pt x="76034" y="39128"/>
                  </a:lnTo>
                  <a:lnTo>
                    <a:pt x="83718" y="40919"/>
                  </a:lnTo>
                  <a:lnTo>
                    <a:pt x="90728" y="40919"/>
                  </a:lnTo>
                  <a:lnTo>
                    <a:pt x="94881" y="37350"/>
                  </a:lnTo>
                  <a:lnTo>
                    <a:pt x="95389" y="36283"/>
                  </a:lnTo>
                  <a:lnTo>
                    <a:pt x="96939" y="32943"/>
                  </a:lnTo>
                  <a:close/>
                </a:path>
                <a:path w="200659" h="41275">
                  <a:moveTo>
                    <a:pt x="132842" y="40233"/>
                  </a:moveTo>
                  <a:lnTo>
                    <a:pt x="120865" y="18478"/>
                  </a:lnTo>
                  <a:lnTo>
                    <a:pt x="118592" y="14363"/>
                  </a:lnTo>
                  <a:lnTo>
                    <a:pt x="129590" y="685"/>
                  </a:lnTo>
                  <a:lnTo>
                    <a:pt x="124002" y="685"/>
                  </a:lnTo>
                  <a:lnTo>
                    <a:pt x="108458" y="20066"/>
                  </a:lnTo>
                  <a:lnTo>
                    <a:pt x="108458" y="685"/>
                  </a:lnTo>
                  <a:lnTo>
                    <a:pt x="103492" y="685"/>
                  </a:lnTo>
                  <a:lnTo>
                    <a:pt x="103492" y="40233"/>
                  </a:lnTo>
                  <a:lnTo>
                    <a:pt x="108458" y="40233"/>
                  </a:lnTo>
                  <a:lnTo>
                    <a:pt x="108458" y="26733"/>
                  </a:lnTo>
                  <a:lnTo>
                    <a:pt x="113931" y="20066"/>
                  </a:lnTo>
                  <a:lnTo>
                    <a:pt x="115227" y="18478"/>
                  </a:lnTo>
                  <a:lnTo>
                    <a:pt x="127088" y="40233"/>
                  </a:lnTo>
                  <a:lnTo>
                    <a:pt x="132842" y="40233"/>
                  </a:lnTo>
                  <a:close/>
                </a:path>
                <a:path w="200659" h="41275">
                  <a:moveTo>
                    <a:pt x="163791" y="35547"/>
                  </a:moveTo>
                  <a:lnTo>
                    <a:pt x="143776" y="35547"/>
                  </a:lnTo>
                  <a:lnTo>
                    <a:pt x="143776" y="22098"/>
                  </a:lnTo>
                  <a:lnTo>
                    <a:pt x="156146" y="22098"/>
                  </a:lnTo>
                  <a:lnTo>
                    <a:pt x="156146" y="17462"/>
                  </a:lnTo>
                  <a:lnTo>
                    <a:pt x="143776" y="17462"/>
                  </a:lnTo>
                  <a:lnTo>
                    <a:pt x="143776" y="5321"/>
                  </a:lnTo>
                  <a:lnTo>
                    <a:pt x="162534" y="5321"/>
                  </a:lnTo>
                  <a:lnTo>
                    <a:pt x="162534" y="685"/>
                  </a:lnTo>
                  <a:lnTo>
                    <a:pt x="138823" y="685"/>
                  </a:lnTo>
                  <a:lnTo>
                    <a:pt x="138823" y="40233"/>
                  </a:lnTo>
                  <a:lnTo>
                    <a:pt x="163791" y="40233"/>
                  </a:lnTo>
                  <a:lnTo>
                    <a:pt x="163791" y="35547"/>
                  </a:lnTo>
                  <a:close/>
                </a:path>
                <a:path w="200659" h="41275">
                  <a:moveTo>
                    <a:pt x="200088" y="20459"/>
                  </a:moveTo>
                  <a:lnTo>
                    <a:pt x="199123" y="13246"/>
                  </a:lnTo>
                  <a:lnTo>
                    <a:pt x="195961" y="6908"/>
                  </a:lnTo>
                  <a:lnTo>
                    <a:pt x="194957" y="6121"/>
                  </a:lnTo>
                  <a:lnTo>
                    <a:pt x="194957" y="12776"/>
                  </a:lnTo>
                  <a:lnTo>
                    <a:pt x="194957" y="27635"/>
                  </a:lnTo>
                  <a:lnTo>
                    <a:pt x="191884" y="35661"/>
                  </a:lnTo>
                  <a:lnTo>
                    <a:pt x="175641" y="35661"/>
                  </a:lnTo>
                  <a:lnTo>
                    <a:pt x="175641" y="5207"/>
                  </a:lnTo>
                  <a:lnTo>
                    <a:pt x="191376" y="5207"/>
                  </a:lnTo>
                  <a:lnTo>
                    <a:pt x="194957" y="12776"/>
                  </a:lnTo>
                  <a:lnTo>
                    <a:pt x="194957" y="6121"/>
                  </a:lnTo>
                  <a:lnTo>
                    <a:pt x="193802" y="5207"/>
                  </a:lnTo>
                  <a:lnTo>
                    <a:pt x="190233" y="2400"/>
                  </a:lnTo>
                  <a:lnTo>
                    <a:pt x="181571" y="685"/>
                  </a:lnTo>
                  <a:lnTo>
                    <a:pt x="170688" y="685"/>
                  </a:lnTo>
                  <a:lnTo>
                    <a:pt x="170688" y="40233"/>
                  </a:lnTo>
                  <a:lnTo>
                    <a:pt x="181343" y="40233"/>
                  </a:lnTo>
                  <a:lnTo>
                    <a:pt x="190373" y="38430"/>
                  </a:lnTo>
                  <a:lnTo>
                    <a:pt x="193789" y="35661"/>
                  </a:lnTo>
                  <a:lnTo>
                    <a:pt x="196138" y="33756"/>
                  </a:lnTo>
                  <a:lnTo>
                    <a:pt x="199199" y="27381"/>
                  </a:lnTo>
                  <a:lnTo>
                    <a:pt x="200088" y="20459"/>
                  </a:lnTo>
                  <a:close/>
                </a:path>
              </a:pathLst>
            </a:custGeom>
            <a:solidFill>
              <a:srgbClr val="979799"/>
            </a:solidFill>
          </p:spPr>
          <p:txBody>
            <a:bodyPr wrap="square" lIns="0" tIns="0" rIns="0" bIns="0" rtlCol="0"/>
            <a:lstStyle/>
            <a:p>
              <a:endParaRPr/>
            </a:p>
          </p:txBody>
        </p:sp>
        <p:pic>
          <p:nvPicPr>
            <p:cNvPr id="19" name="object 19"/>
            <p:cNvPicPr/>
            <p:nvPr/>
          </p:nvPicPr>
          <p:blipFill>
            <a:blip r:embed="rId7" cstate="print"/>
            <a:stretch>
              <a:fillRect/>
            </a:stretch>
          </p:blipFill>
          <p:spPr>
            <a:xfrm>
              <a:off x="938999" y="2580640"/>
              <a:ext cx="197637" cy="67805"/>
            </a:xfrm>
            <a:prstGeom prst="rect">
              <a:avLst/>
            </a:prstGeom>
          </p:spPr>
        </p:pic>
        <p:pic>
          <p:nvPicPr>
            <p:cNvPr id="20" name="object 20"/>
            <p:cNvPicPr/>
            <p:nvPr/>
          </p:nvPicPr>
          <p:blipFill>
            <a:blip r:embed="rId8" cstate="print"/>
            <a:stretch>
              <a:fillRect/>
            </a:stretch>
          </p:blipFill>
          <p:spPr>
            <a:xfrm>
              <a:off x="2016124" y="2212352"/>
              <a:ext cx="149618" cy="148323"/>
            </a:xfrm>
            <a:prstGeom prst="rect">
              <a:avLst/>
            </a:prstGeom>
          </p:spPr>
        </p:pic>
        <p:pic>
          <p:nvPicPr>
            <p:cNvPr id="21" name="object 21"/>
            <p:cNvPicPr/>
            <p:nvPr/>
          </p:nvPicPr>
          <p:blipFill>
            <a:blip r:embed="rId9" cstate="print"/>
            <a:stretch>
              <a:fillRect/>
            </a:stretch>
          </p:blipFill>
          <p:spPr>
            <a:xfrm>
              <a:off x="2035301" y="2231263"/>
              <a:ext cx="111125" cy="110109"/>
            </a:xfrm>
            <a:prstGeom prst="rect">
              <a:avLst/>
            </a:prstGeom>
          </p:spPr>
        </p:pic>
        <p:pic>
          <p:nvPicPr>
            <p:cNvPr id="22" name="object 22"/>
            <p:cNvPicPr/>
            <p:nvPr/>
          </p:nvPicPr>
          <p:blipFill>
            <a:blip r:embed="rId10" cstate="print"/>
            <a:stretch>
              <a:fillRect/>
            </a:stretch>
          </p:blipFill>
          <p:spPr>
            <a:xfrm>
              <a:off x="937348" y="2244725"/>
              <a:ext cx="342557" cy="74675"/>
            </a:xfrm>
            <a:prstGeom prst="rect">
              <a:avLst/>
            </a:prstGeom>
          </p:spPr>
        </p:pic>
        <p:pic>
          <p:nvPicPr>
            <p:cNvPr id="23" name="object 23"/>
            <p:cNvPicPr/>
            <p:nvPr/>
          </p:nvPicPr>
          <p:blipFill>
            <a:blip r:embed="rId11" cstate="print"/>
            <a:stretch>
              <a:fillRect/>
            </a:stretch>
          </p:blipFill>
          <p:spPr>
            <a:xfrm>
              <a:off x="967397" y="2011425"/>
              <a:ext cx="171373" cy="70993"/>
            </a:xfrm>
            <a:prstGeom prst="rect">
              <a:avLst/>
            </a:prstGeom>
          </p:spPr>
        </p:pic>
        <p:pic>
          <p:nvPicPr>
            <p:cNvPr id="24" name="object 24"/>
            <p:cNvPicPr/>
            <p:nvPr/>
          </p:nvPicPr>
          <p:blipFill>
            <a:blip r:embed="rId12" cstate="print"/>
            <a:stretch>
              <a:fillRect/>
            </a:stretch>
          </p:blipFill>
          <p:spPr>
            <a:xfrm>
              <a:off x="1168069" y="2011425"/>
              <a:ext cx="214579" cy="70993"/>
            </a:xfrm>
            <a:prstGeom prst="rect">
              <a:avLst/>
            </a:prstGeom>
          </p:spPr>
        </p:pic>
        <p:sp>
          <p:nvSpPr>
            <p:cNvPr id="25" name="object 25"/>
            <p:cNvSpPr/>
            <p:nvPr/>
          </p:nvSpPr>
          <p:spPr>
            <a:xfrm>
              <a:off x="868908" y="2017140"/>
              <a:ext cx="57785" cy="57150"/>
            </a:xfrm>
            <a:custGeom>
              <a:avLst/>
              <a:gdLst/>
              <a:ahLst/>
              <a:cxnLst/>
              <a:rect l="l" t="t" r="r" b="b"/>
              <a:pathLst>
                <a:path w="57784" h="57150">
                  <a:moveTo>
                    <a:pt x="28841" y="0"/>
                  </a:moveTo>
                  <a:lnTo>
                    <a:pt x="0" y="28575"/>
                  </a:lnTo>
                  <a:lnTo>
                    <a:pt x="28841" y="57150"/>
                  </a:lnTo>
                  <a:lnTo>
                    <a:pt x="28841" y="40005"/>
                  </a:lnTo>
                  <a:lnTo>
                    <a:pt x="17322" y="28575"/>
                  </a:lnTo>
                  <a:lnTo>
                    <a:pt x="28841" y="17145"/>
                  </a:lnTo>
                  <a:lnTo>
                    <a:pt x="28841" y="0"/>
                  </a:lnTo>
                  <a:close/>
                </a:path>
                <a:path w="57784" h="57150">
                  <a:moveTo>
                    <a:pt x="57683" y="0"/>
                  </a:moveTo>
                  <a:lnTo>
                    <a:pt x="28841" y="28575"/>
                  </a:lnTo>
                  <a:lnTo>
                    <a:pt x="57683" y="57150"/>
                  </a:lnTo>
                  <a:lnTo>
                    <a:pt x="57683" y="0"/>
                  </a:lnTo>
                  <a:close/>
                </a:path>
              </a:pathLst>
            </a:custGeom>
            <a:solidFill>
              <a:srgbClr val="676767"/>
            </a:solidFill>
          </p:spPr>
          <p:txBody>
            <a:bodyPr wrap="square" lIns="0" tIns="0" rIns="0" bIns="0" rtlCol="0"/>
            <a:lstStyle/>
            <a:p>
              <a:endParaRPr/>
            </a:p>
          </p:txBody>
        </p:sp>
        <p:sp>
          <p:nvSpPr>
            <p:cNvPr id="26" name="object 26"/>
            <p:cNvSpPr/>
            <p:nvPr/>
          </p:nvSpPr>
          <p:spPr>
            <a:xfrm>
              <a:off x="1992376" y="2574810"/>
              <a:ext cx="203200" cy="382905"/>
            </a:xfrm>
            <a:custGeom>
              <a:avLst/>
              <a:gdLst/>
              <a:ahLst/>
              <a:cxnLst/>
              <a:rect l="l" t="t" r="r" b="b"/>
              <a:pathLst>
                <a:path w="203200" h="382905">
                  <a:moveTo>
                    <a:pt x="38608" y="366268"/>
                  </a:moveTo>
                  <a:lnTo>
                    <a:pt x="14859" y="345681"/>
                  </a:lnTo>
                  <a:lnTo>
                    <a:pt x="9017" y="343344"/>
                  </a:lnTo>
                  <a:lnTo>
                    <a:pt x="9017" y="333502"/>
                  </a:lnTo>
                  <a:lnTo>
                    <a:pt x="12700" y="330682"/>
                  </a:lnTo>
                  <a:lnTo>
                    <a:pt x="24257" y="330682"/>
                  </a:lnTo>
                  <a:lnTo>
                    <a:pt x="27940" y="333260"/>
                  </a:lnTo>
                  <a:lnTo>
                    <a:pt x="29337" y="336397"/>
                  </a:lnTo>
                  <a:lnTo>
                    <a:pt x="35814" y="334225"/>
                  </a:lnTo>
                  <a:lnTo>
                    <a:pt x="34798" y="330682"/>
                  </a:lnTo>
                  <a:lnTo>
                    <a:pt x="34163" y="328409"/>
                  </a:lnTo>
                  <a:lnTo>
                    <a:pt x="28194" y="324129"/>
                  </a:lnTo>
                  <a:lnTo>
                    <a:pt x="19177" y="324129"/>
                  </a:lnTo>
                  <a:lnTo>
                    <a:pt x="11811" y="325247"/>
                  </a:lnTo>
                  <a:lnTo>
                    <a:pt x="6223" y="328269"/>
                  </a:lnTo>
                  <a:lnTo>
                    <a:pt x="2794" y="332714"/>
                  </a:lnTo>
                  <a:lnTo>
                    <a:pt x="1651" y="338099"/>
                  </a:lnTo>
                  <a:lnTo>
                    <a:pt x="3175" y="344411"/>
                  </a:lnTo>
                  <a:lnTo>
                    <a:pt x="6985" y="348894"/>
                  </a:lnTo>
                  <a:lnTo>
                    <a:pt x="12319" y="352082"/>
                  </a:lnTo>
                  <a:lnTo>
                    <a:pt x="18415" y="354482"/>
                  </a:lnTo>
                  <a:lnTo>
                    <a:pt x="25019" y="356908"/>
                  </a:lnTo>
                  <a:lnTo>
                    <a:pt x="31242" y="359892"/>
                  </a:lnTo>
                  <a:lnTo>
                    <a:pt x="31242" y="372656"/>
                  </a:lnTo>
                  <a:lnTo>
                    <a:pt x="26797" y="375958"/>
                  </a:lnTo>
                  <a:lnTo>
                    <a:pt x="13716" y="375958"/>
                  </a:lnTo>
                  <a:lnTo>
                    <a:pt x="8890" y="372579"/>
                  </a:lnTo>
                  <a:lnTo>
                    <a:pt x="6604" y="367563"/>
                  </a:lnTo>
                  <a:lnTo>
                    <a:pt x="0" y="369989"/>
                  </a:lnTo>
                  <a:lnTo>
                    <a:pt x="2667" y="375018"/>
                  </a:lnTo>
                  <a:lnTo>
                    <a:pt x="7112" y="379006"/>
                  </a:lnTo>
                  <a:lnTo>
                    <a:pt x="12827" y="381622"/>
                  </a:lnTo>
                  <a:lnTo>
                    <a:pt x="19812" y="382574"/>
                  </a:lnTo>
                  <a:lnTo>
                    <a:pt x="27305" y="381508"/>
                  </a:lnTo>
                  <a:lnTo>
                    <a:pt x="33274" y="378333"/>
                  </a:lnTo>
                  <a:lnTo>
                    <a:pt x="35052" y="375958"/>
                  </a:lnTo>
                  <a:lnTo>
                    <a:pt x="37084" y="373227"/>
                  </a:lnTo>
                  <a:lnTo>
                    <a:pt x="38608" y="366268"/>
                  </a:lnTo>
                  <a:close/>
                </a:path>
                <a:path w="203200" h="382905">
                  <a:moveTo>
                    <a:pt x="38608" y="42138"/>
                  </a:moveTo>
                  <a:lnTo>
                    <a:pt x="14859" y="21551"/>
                  </a:lnTo>
                  <a:lnTo>
                    <a:pt x="9017" y="19215"/>
                  </a:lnTo>
                  <a:lnTo>
                    <a:pt x="9017" y="9372"/>
                  </a:lnTo>
                  <a:lnTo>
                    <a:pt x="12700" y="6553"/>
                  </a:lnTo>
                  <a:lnTo>
                    <a:pt x="24257" y="6553"/>
                  </a:lnTo>
                  <a:lnTo>
                    <a:pt x="27940" y="9131"/>
                  </a:lnTo>
                  <a:lnTo>
                    <a:pt x="29337" y="12280"/>
                  </a:lnTo>
                  <a:lnTo>
                    <a:pt x="35814" y="10096"/>
                  </a:lnTo>
                  <a:lnTo>
                    <a:pt x="34798" y="6553"/>
                  </a:lnTo>
                  <a:lnTo>
                    <a:pt x="34163" y="4292"/>
                  </a:lnTo>
                  <a:lnTo>
                    <a:pt x="28194" y="0"/>
                  </a:lnTo>
                  <a:lnTo>
                    <a:pt x="19177" y="0"/>
                  </a:lnTo>
                  <a:lnTo>
                    <a:pt x="11811" y="1117"/>
                  </a:lnTo>
                  <a:lnTo>
                    <a:pt x="6223" y="4140"/>
                  </a:lnTo>
                  <a:lnTo>
                    <a:pt x="2794" y="8585"/>
                  </a:lnTo>
                  <a:lnTo>
                    <a:pt x="1651" y="13970"/>
                  </a:lnTo>
                  <a:lnTo>
                    <a:pt x="3175" y="20281"/>
                  </a:lnTo>
                  <a:lnTo>
                    <a:pt x="6985" y="24765"/>
                  </a:lnTo>
                  <a:lnTo>
                    <a:pt x="12319" y="27952"/>
                  </a:lnTo>
                  <a:lnTo>
                    <a:pt x="18415" y="30353"/>
                  </a:lnTo>
                  <a:lnTo>
                    <a:pt x="25019" y="32778"/>
                  </a:lnTo>
                  <a:lnTo>
                    <a:pt x="31242" y="35763"/>
                  </a:lnTo>
                  <a:lnTo>
                    <a:pt x="31242" y="48526"/>
                  </a:lnTo>
                  <a:lnTo>
                    <a:pt x="26797" y="51841"/>
                  </a:lnTo>
                  <a:lnTo>
                    <a:pt x="13716" y="51841"/>
                  </a:lnTo>
                  <a:lnTo>
                    <a:pt x="8890" y="48450"/>
                  </a:lnTo>
                  <a:lnTo>
                    <a:pt x="6604" y="43434"/>
                  </a:lnTo>
                  <a:lnTo>
                    <a:pt x="0" y="45859"/>
                  </a:lnTo>
                  <a:lnTo>
                    <a:pt x="2667" y="50888"/>
                  </a:lnTo>
                  <a:lnTo>
                    <a:pt x="7112" y="54876"/>
                  </a:lnTo>
                  <a:lnTo>
                    <a:pt x="12827" y="57505"/>
                  </a:lnTo>
                  <a:lnTo>
                    <a:pt x="19812" y="58458"/>
                  </a:lnTo>
                  <a:lnTo>
                    <a:pt x="27305" y="57378"/>
                  </a:lnTo>
                  <a:lnTo>
                    <a:pt x="33274" y="54203"/>
                  </a:lnTo>
                  <a:lnTo>
                    <a:pt x="35052" y="51841"/>
                  </a:lnTo>
                  <a:lnTo>
                    <a:pt x="37084" y="49085"/>
                  </a:lnTo>
                  <a:lnTo>
                    <a:pt x="38608" y="42138"/>
                  </a:lnTo>
                  <a:close/>
                </a:path>
                <a:path w="203200" h="382905">
                  <a:moveTo>
                    <a:pt x="84328" y="374929"/>
                  </a:moveTo>
                  <a:lnTo>
                    <a:pt x="55753" y="374929"/>
                  </a:lnTo>
                  <a:lnTo>
                    <a:pt x="55753" y="355688"/>
                  </a:lnTo>
                  <a:lnTo>
                    <a:pt x="73533" y="355688"/>
                  </a:lnTo>
                  <a:lnTo>
                    <a:pt x="73533" y="349072"/>
                  </a:lnTo>
                  <a:lnTo>
                    <a:pt x="55753" y="349072"/>
                  </a:lnTo>
                  <a:lnTo>
                    <a:pt x="55753" y="331724"/>
                  </a:lnTo>
                  <a:lnTo>
                    <a:pt x="82550" y="331724"/>
                  </a:lnTo>
                  <a:lnTo>
                    <a:pt x="82550" y="325094"/>
                  </a:lnTo>
                  <a:lnTo>
                    <a:pt x="48768" y="325094"/>
                  </a:lnTo>
                  <a:lnTo>
                    <a:pt x="48768" y="381609"/>
                  </a:lnTo>
                  <a:lnTo>
                    <a:pt x="84328" y="381609"/>
                  </a:lnTo>
                  <a:lnTo>
                    <a:pt x="84328" y="374929"/>
                  </a:lnTo>
                  <a:close/>
                </a:path>
                <a:path w="203200" h="382905">
                  <a:moveTo>
                    <a:pt x="84328" y="50787"/>
                  </a:moveTo>
                  <a:lnTo>
                    <a:pt x="55753" y="50787"/>
                  </a:lnTo>
                  <a:lnTo>
                    <a:pt x="55753" y="31572"/>
                  </a:lnTo>
                  <a:lnTo>
                    <a:pt x="73533" y="31572"/>
                  </a:lnTo>
                  <a:lnTo>
                    <a:pt x="73533" y="24955"/>
                  </a:lnTo>
                  <a:lnTo>
                    <a:pt x="55753" y="24955"/>
                  </a:lnTo>
                  <a:lnTo>
                    <a:pt x="55753" y="7594"/>
                  </a:lnTo>
                  <a:lnTo>
                    <a:pt x="82550" y="7594"/>
                  </a:lnTo>
                  <a:lnTo>
                    <a:pt x="82550" y="977"/>
                  </a:lnTo>
                  <a:lnTo>
                    <a:pt x="48768" y="977"/>
                  </a:lnTo>
                  <a:lnTo>
                    <a:pt x="48768" y="57480"/>
                  </a:lnTo>
                  <a:lnTo>
                    <a:pt x="84328" y="57480"/>
                  </a:lnTo>
                  <a:lnTo>
                    <a:pt x="84328" y="50787"/>
                  </a:lnTo>
                  <a:close/>
                </a:path>
                <a:path w="203200" h="382905">
                  <a:moveTo>
                    <a:pt x="113499" y="331812"/>
                  </a:moveTo>
                  <a:lnTo>
                    <a:pt x="106426" y="331812"/>
                  </a:lnTo>
                  <a:lnTo>
                    <a:pt x="106426" y="381609"/>
                  </a:lnTo>
                  <a:lnTo>
                    <a:pt x="113499" y="381609"/>
                  </a:lnTo>
                  <a:lnTo>
                    <a:pt x="113499" y="331812"/>
                  </a:lnTo>
                  <a:close/>
                </a:path>
                <a:path w="203200" h="382905">
                  <a:moveTo>
                    <a:pt x="113499" y="7683"/>
                  </a:moveTo>
                  <a:lnTo>
                    <a:pt x="106426" y="7683"/>
                  </a:lnTo>
                  <a:lnTo>
                    <a:pt x="106426" y="57480"/>
                  </a:lnTo>
                  <a:lnTo>
                    <a:pt x="113499" y="57480"/>
                  </a:lnTo>
                  <a:lnTo>
                    <a:pt x="113499" y="7683"/>
                  </a:lnTo>
                  <a:close/>
                </a:path>
                <a:path w="203200" h="382905">
                  <a:moveTo>
                    <a:pt x="129374" y="325107"/>
                  </a:moveTo>
                  <a:lnTo>
                    <a:pt x="90551" y="325107"/>
                  </a:lnTo>
                  <a:lnTo>
                    <a:pt x="90551" y="331800"/>
                  </a:lnTo>
                  <a:lnTo>
                    <a:pt x="129374" y="331800"/>
                  </a:lnTo>
                  <a:lnTo>
                    <a:pt x="129374" y="325107"/>
                  </a:lnTo>
                  <a:close/>
                </a:path>
                <a:path w="203200" h="382905">
                  <a:moveTo>
                    <a:pt x="129374" y="977"/>
                  </a:moveTo>
                  <a:lnTo>
                    <a:pt x="90551" y="977"/>
                  </a:lnTo>
                  <a:lnTo>
                    <a:pt x="90551" y="7670"/>
                  </a:lnTo>
                  <a:lnTo>
                    <a:pt x="129374" y="7670"/>
                  </a:lnTo>
                  <a:lnTo>
                    <a:pt x="129374" y="977"/>
                  </a:lnTo>
                  <a:close/>
                </a:path>
                <a:path w="203200" h="382905">
                  <a:moveTo>
                    <a:pt x="203073" y="353136"/>
                  </a:moveTo>
                  <a:lnTo>
                    <a:pt x="174244" y="324535"/>
                  </a:lnTo>
                  <a:lnTo>
                    <a:pt x="174244" y="381749"/>
                  </a:lnTo>
                  <a:lnTo>
                    <a:pt x="203073" y="353136"/>
                  </a:lnTo>
                  <a:close/>
                </a:path>
                <a:path w="203200" h="382905">
                  <a:moveTo>
                    <a:pt x="203073" y="32778"/>
                  </a:moveTo>
                  <a:lnTo>
                    <a:pt x="174244" y="4178"/>
                  </a:lnTo>
                  <a:lnTo>
                    <a:pt x="174244" y="61379"/>
                  </a:lnTo>
                  <a:lnTo>
                    <a:pt x="203073" y="32778"/>
                  </a:lnTo>
                  <a:close/>
                </a:path>
              </a:pathLst>
            </a:custGeom>
            <a:solidFill>
              <a:srgbClr val="737474"/>
            </a:solidFill>
          </p:spPr>
          <p:txBody>
            <a:bodyPr wrap="square" lIns="0" tIns="0" rIns="0" bIns="0" rtlCol="0"/>
            <a:lstStyle/>
            <a:p>
              <a:endParaRPr/>
            </a:p>
          </p:txBody>
        </p:sp>
        <p:sp>
          <p:nvSpPr>
            <p:cNvPr id="27" name="object 27"/>
            <p:cNvSpPr/>
            <p:nvPr/>
          </p:nvSpPr>
          <p:spPr>
            <a:xfrm>
              <a:off x="522414" y="2195068"/>
              <a:ext cx="179070" cy="179070"/>
            </a:xfrm>
            <a:custGeom>
              <a:avLst/>
              <a:gdLst/>
              <a:ahLst/>
              <a:cxnLst/>
              <a:rect l="l" t="t" r="r" b="b"/>
              <a:pathLst>
                <a:path w="179070" h="179069">
                  <a:moveTo>
                    <a:pt x="89496" y="0"/>
                  </a:moveTo>
                  <a:lnTo>
                    <a:pt x="54660" y="6984"/>
                  </a:lnTo>
                  <a:lnTo>
                    <a:pt x="26212" y="26161"/>
                  </a:lnTo>
                  <a:lnTo>
                    <a:pt x="7035" y="54609"/>
                  </a:lnTo>
                  <a:lnTo>
                    <a:pt x="0" y="89534"/>
                  </a:lnTo>
                  <a:lnTo>
                    <a:pt x="7035" y="124332"/>
                  </a:lnTo>
                  <a:lnTo>
                    <a:pt x="26212" y="152780"/>
                  </a:lnTo>
                  <a:lnTo>
                    <a:pt x="54660" y="171957"/>
                  </a:lnTo>
                  <a:lnTo>
                    <a:pt x="89496" y="178942"/>
                  </a:lnTo>
                  <a:lnTo>
                    <a:pt x="124332" y="171957"/>
                  </a:lnTo>
                  <a:lnTo>
                    <a:pt x="152781" y="152780"/>
                  </a:lnTo>
                  <a:lnTo>
                    <a:pt x="171958" y="124332"/>
                  </a:lnTo>
                  <a:lnTo>
                    <a:pt x="178993" y="89534"/>
                  </a:lnTo>
                  <a:lnTo>
                    <a:pt x="171958" y="54609"/>
                  </a:lnTo>
                  <a:lnTo>
                    <a:pt x="152781" y="26161"/>
                  </a:lnTo>
                  <a:lnTo>
                    <a:pt x="124332" y="6984"/>
                  </a:lnTo>
                  <a:lnTo>
                    <a:pt x="89496" y="0"/>
                  </a:lnTo>
                  <a:close/>
                </a:path>
              </a:pathLst>
            </a:custGeom>
            <a:solidFill>
              <a:srgbClr val="000000"/>
            </a:solidFill>
          </p:spPr>
          <p:txBody>
            <a:bodyPr wrap="square" lIns="0" tIns="0" rIns="0" bIns="0" rtlCol="0"/>
            <a:lstStyle/>
            <a:p>
              <a:endParaRPr/>
            </a:p>
          </p:txBody>
        </p:sp>
        <p:sp>
          <p:nvSpPr>
            <p:cNvPr id="28" name="object 28"/>
            <p:cNvSpPr/>
            <p:nvPr/>
          </p:nvSpPr>
          <p:spPr>
            <a:xfrm>
              <a:off x="695070" y="2284602"/>
              <a:ext cx="200660" cy="0"/>
            </a:xfrm>
            <a:custGeom>
              <a:avLst/>
              <a:gdLst/>
              <a:ahLst/>
              <a:cxnLst/>
              <a:rect l="l" t="t" r="r" b="b"/>
              <a:pathLst>
                <a:path w="200659">
                  <a:moveTo>
                    <a:pt x="0" y="0"/>
                  </a:moveTo>
                  <a:lnTo>
                    <a:pt x="200558" y="0"/>
                  </a:lnTo>
                </a:path>
              </a:pathLst>
            </a:custGeom>
            <a:ln w="10160">
              <a:solidFill>
                <a:srgbClr val="000000"/>
              </a:solidFill>
            </a:ln>
          </p:spPr>
          <p:txBody>
            <a:bodyPr wrap="square" lIns="0" tIns="0" rIns="0" bIns="0" rtlCol="0"/>
            <a:lstStyle/>
            <a:p>
              <a:endParaRPr/>
            </a:p>
          </p:txBody>
        </p:sp>
        <p:sp>
          <p:nvSpPr>
            <p:cNvPr id="29" name="object 29"/>
            <p:cNvSpPr/>
            <p:nvPr/>
          </p:nvSpPr>
          <p:spPr>
            <a:xfrm>
              <a:off x="522414" y="2517546"/>
              <a:ext cx="179070" cy="824230"/>
            </a:xfrm>
            <a:custGeom>
              <a:avLst/>
              <a:gdLst/>
              <a:ahLst/>
              <a:cxnLst/>
              <a:rect l="l" t="t" r="r" b="b"/>
              <a:pathLst>
                <a:path w="179070" h="824229">
                  <a:moveTo>
                    <a:pt x="178993" y="734453"/>
                  </a:moveTo>
                  <a:lnTo>
                    <a:pt x="171958" y="699617"/>
                  </a:lnTo>
                  <a:lnTo>
                    <a:pt x="152781" y="671169"/>
                  </a:lnTo>
                  <a:lnTo>
                    <a:pt x="124333" y="651992"/>
                  </a:lnTo>
                  <a:lnTo>
                    <a:pt x="89496" y="644956"/>
                  </a:lnTo>
                  <a:lnTo>
                    <a:pt x="54660" y="651992"/>
                  </a:lnTo>
                  <a:lnTo>
                    <a:pt x="26212" y="671169"/>
                  </a:lnTo>
                  <a:lnTo>
                    <a:pt x="7035" y="699617"/>
                  </a:lnTo>
                  <a:lnTo>
                    <a:pt x="0" y="734453"/>
                  </a:lnTo>
                  <a:lnTo>
                    <a:pt x="7035" y="769289"/>
                  </a:lnTo>
                  <a:lnTo>
                    <a:pt x="26212" y="797737"/>
                  </a:lnTo>
                  <a:lnTo>
                    <a:pt x="54660" y="816927"/>
                  </a:lnTo>
                  <a:lnTo>
                    <a:pt x="89496" y="823950"/>
                  </a:lnTo>
                  <a:lnTo>
                    <a:pt x="124333" y="816927"/>
                  </a:lnTo>
                  <a:lnTo>
                    <a:pt x="152781" y="797737"/>
                  </a:lnTo>
                  <a:lnTo>
                    <a:pt x="171958" y="769289"/>
                  </a:lnTo>
                  <a:lnTo>
                    <a:pt x="178993" y="734453"/>
                  </a:lnTo>
                  <a:close/>
                </a:path>
                <a:path w="179070" h="824229">
                  <a:moveTo>
                    <a:pt x="178993" y="411975"/>
                  </a:moveTo>
                  <a:lnTo>
                    <a:pt x="171958" y="377139"/>
                  </a:lnTo>
                  <a:lnTo>
                    <a:pt x="152781" y="348691"/>
                  </a:lnTo>
                  <a:lnTo>
                    <a:pt x="124333" y="329514"/>
                  </a:lnTo>
                  <a:lnTo>
                    <a:pt x="89496" y="322478"/>
                  </a:lnTo>
                  <a:lnTo>
                    <a:pt x="54660" y="329514"/>
                  </a:lnTo>
                  <a:lnTo>
                    <a:pt x="26212" y="348691"/>
                  </a:lnTo>
                  <a:lnTo>
                    <a:pt x="7035" y="377139"/>
                  </a:lnTo>
                  <a:lnTo>
                    <a:pt x="0" y="411975"/>
                  </a:lnTo>
                  <a:lnTo>
                    <a:pt x="7035" y="446811"/>
                  </a:lnTo>
                  <a:lnTo>
                    <a:pt x="26212" y="475259"/>
                  </a:lnTo>
                  <a:lnTo>
                    <a:pt x="54660" y="494449"/>
                  </a:lnTo>
                  <a:lnTo>
                    <a:pt x="89496" y="501484"/>
                  </a:lnTo>
                  <a:lnTo>
                    <a:pt x="124333" y="494449"/>
                  </a:lnTo>
                  <a:lnTo>
                    <a:pt x="152781" y="475259"/>
                  </a:lnTo>
                  <a:lnTo>
                    <a:pt x="171958" y="446811"/>
                  </a:lnTo>
                  <a:lnTo>
                    <a:pt x="178993" y="411975"/>
                  </a:lnTo>
                  <a:close/>
                </a:path>
                <a:path w="179070" h="824229">
                  <a:moveTo>
                    <a:pt x="178993" y="89496"/>
                  </a:moveTo>
                  <a:lnTo>
                    <a:pt x="171958" y="54660"/>
                  </a:lnTo>
                  <a:lnTo>
                    <a:pt x="152781" y="26200"/>
                  </a:lnTo>
                  <a:lnTo>
                    <a:pt x="124333" y="7023"/>
                  </a:lnTo>
                  <a:lnTo>
                    <a:pt x="89496" y="0"/>
                  </a:lnTo>
                  <a:lnTo>
                    <a:pt x="54660" y="7023"/>
                  </a:lnTo>
                  <a:lnTo>
                    <a:pt x="26212" y="26200"/>
                  </a:lnTo>
                  <a:lnTo>
                    <a:pt x="7035" y="54660"/>
                  </a:lnTo>
                  <a:lnTo>
                    <a:pt x="0" y="89496"/>
                  </a:lnTo>
                  <a:lnTo>
                    <a:pt x="7035" y="124333"/>
                  </a:lnTo>
                  <a:lnTo>
                    <a:pt x="26212" y="152781"/>
                  </a:lnTo>
                  <a:lnTo>
                    <a:pt x="54660" y="171958"/>
                  </a:lnTo>
                  <a:lnTo>
                    <a:pt x="89496" y="178993"/>
                  </a:lnTo>
                  <a:lnTo>
                    <a:pt x="124333" y="171958"/>
                  </a:lnTo>
                  <a:lnTo>
                    <a:pt x="152781" y="152781"/>
                  </a:lnTo>
                  <a:lnTo>
                    <a:pt x="171958" y="124333"/>
                  </a:lnTo>
                  <a:lnTo>
                    <a:pt x="178993" y="89496"/>
                  </a:lnTo>
                  <a:close/>
                </a:path>
              </a:pathLst>
            </a:custGeom>
            <a:solidFill>
              <a:srgbClr val="000000"/>
            </a:solidFill>
          </p:spPr>
          <p:txBody>
            <a:bodyPr wrap="square" lIns="0" tIns="0" rIns="0" bIns="0" rtlCol="0"/>
            <a:lstStyle/>
            <a:p>
              <a:endParaRPr/>
            </a:p>
          </p:txBody>
        </p:sp>
      </p:grpSp>
      <p:sp>
        <p:nvSpPr>
          <p:cNvPr id="30" name="object 30"/>
          <p:cNvSpPr txBox="1"/>
          <p:nvPr/>
        </p:nvSpPr>
        <p:spPr>
          <a:xfrm>
            <a:off x="535635" y="2207514"/>
            <a:ext cx="154940" cy="1116330"/>
          </a:xfrm>
          <a:prstGeom prst="rect">
            <a:avLst/>
          </a:prstGeom>
        </p:spPr>
        <p:txBody>
          <a:bodyPr vert="horz" wrap="square" lIns="0" tIns="12700" rIns="0" bIns="0" rtlCol="0">
            <a:spAutoFit/>
          </a:bodyPr>
          <a:lstStyle/>
          <a:p>
            <a:pPr marL="27305">
              <a:lnSpc>
                <a:spcPct val="100000"/>
              </a:lnSpc>
              <a:spcBef>
                <a:spcPts val="100"/>
              </a:spcBef>
            </a:pPr>
            <a:r>
              <a:rPr sz="800" spc="-25" dirty="0">
                <a:solidFill>
                  <a:srgbClr val="FFFFFF"/>
                </a:solidFill>
                <a:latin typeface="Montserrat"/>
                <a:cs typeface="Montserrat"/>
              </a:rPr>
              <a:t>a1</a:t>
            </a:r>
            <a:endParaRPr sz="800">
              <a:latin typeface="Montserrat"/>
              <a:cs typeface="Montserrat"/>
            </a:endParaRPr>
          </a:p>
          <a:p>
            <a:pPr marL="12700" marR="5080" indent="4445" algn="just">
              <a:lnSpc>
                <a:spcPct val="264600"/>
              </a:lnSpc>
              <a:spcBef>
                <a:spcPts val="5"/>
              </a:spcBef>
            </a:pPr>
            <a:r>
              <a:rPr sz="800" spc="-25" dirty="0">
                <a:solidFill>
                  <a:srgbClr val="FFFFFF"/>
                </a:solidFill>
                <a:latin typeface="Montserrat"/>
                <a:cs typeface="Montserrat"/>
              </a:rPr>
              <a:t>a2</a:t>
            </a:r>
            <a:r>
              <a:rPr sz="800" spc="500" dirty="0">
                <a:solidFill>
                  <a:srgbClr val="FFFFFF"/>
                </a:solidFill>
                <a:latin typeface="Montserrat"/>
                <a:cs typeface="Montserrat"/>
              </a:rPr>
              <a:t> </a:t>
            </a:r>
            <a:r>
              <a:rPr sz="800" spc="-25" dirty="0">
                <a:solidFill>
                  <a:srgbClr val="FFFFFF"/>
                </a:solidFill>
                <a:latin typeface="Montserrat"/>
                <a:cs typeface="Montserrat"/>
              </a:rPr>
              <a:t>a3</a:t>
            </a:r>
            <a:r>
              <a:rPr sz="800" spc="500" dirty="0">
                <a:solidFill>
                  <a:srgbClr val="FFFFFF"/>
                </a:solidFill>
                <a:latin typeface="Montserrat"/>
                <a:cs typeface="Montserrat"/>
              </a:rPr>
              <a:t> </a:t>
            </a:r>
            <a:r>
              <a:rPr sz="800" spc="-25" dirty="0">
                <a:solidFill>
                  <a:srgbClr val="FFFFFF"/>
                </a:solidFill>
                <a:latin typeface="Montserrat"/>
                <a:cs typeface="Montserrat"/>
              </a:rPr>
              <a:t>a4</a:t>
            </a:r>
            <a:endParaRPr sz="800">
              <a:latin typeface="Montserrat"/>
              <a:cs typeface="Montserrat"/>
            </a:endParaRPr>
          </a:p>
        </p:txBody>
      </p:sp>
      <p:grpSp>
        <p:nvGrpSpPr>
          <p:cNvPr id="31" name="object 31"/>
          <p:cNvGrpSpPr/>
          <p:nvPr/>
        </p:nvGrpSpPr>
        <p:grpSpPr>
          <a:xfrm>
            <a:off x="695070" y="2601963"/>
            <a:ext cx="200660" cy="655320"/>
            <a:chOff x="695070" y="2601963"/>
            <a:chExt cx="200660" cy="655320"/>
          </a:xfrm>
        </p:grpSpPr>
        <p:sp>
          <p:nvSpPr>
            <p:cNvPr id="32" name="object 32"/>
            <p:cNvSpPr/>
            <p:nvPr/>
          </p:nvSpPr>
          <p:spPr>
            <a:xfrm>
              <a:off x="695070" y="2607043"/>
              <a:ext cx="200660" cy="322580"/>
            </a:xfrm>
            <a:custGeom>
              <a:avLst/>
              <a:gdLst/>
              <a:ahLst/>
              <a:cxnLst/>
              <a:rect l="l" t="t" r="r" b="b"/>
              <a:pathLst>
                <a:path w="200659" h="322580">
                  <a:moveTo>
                    <a:pt x="0" y="0"/>
                  </a:moveTo>
                  <a:lnTo>
                    <a:pt x="200558" y="0"/>
                  </a:lnTo>
                </a:path>
                <a:path w="200659" h="322580">
                  <a:moveTo>
                    <a:pt x="0" y="322478"/>
                  </a:moveTo>
                  <a:lnTo>
                    <a:pt x="200558" y="322478"/>
                  </a:lnTo>
                </a:path>
              </a:pathLst>
            </a:custGeom>
            <a:ln w="10160">
              <a:solidFill>
                <a:srgbClr val="000000"/>
              </a:solidFill>
            </a:ln>
          </p:spPr>
          <p:txBody>
            <a:bodyPr wrap="square" lIns="0" tIns="0" rIns="0" bIns="0" rtlCol="0"/>
            <a:lstStyle/>
            <a:p>
              <a:endParaRPr/>
            </a:p>
          </p:txBody>
        </p:sp>
        <p:sp>
          <p:nvSpPr>
            <p:cNvPr id="33" name="object 33"/>
            <p:cNvSpPr/>
            <p:nvPr/>
          </p:nvSpPr>
          <p:spPr>
            <a:xfrm>
              <a:off x="695070" y="3252000"/>
              <a:ext cx="200660" cy="0"/>
            </a:xfrm>
            <a:custGeom>
              <a:avLst/>
              <a:gdLst/>
              <a:ahLst/>
              <a:cxnLst/>
              <a:rect l="l" t="t" r="r" b="b"/>
              <a:pathLst>
                <a:path w="200659">
                  <a:moveTo>
                    <a:pt x="0" y="0"/>
                  </a:moveTo>
                  <a:lnTo>
                    <a:pt x="200558" y="0"/>
                  </a:lnTo>
                </a:path>
              </a:pathLst>
            </a:custGeom>
            <a:ln w="10158">
              <a:solidFill>
                <a:srgbClr val="000000"/>
              </a:solidFill>
            </a:ln>
          </p:spPr>
          <p:txBody>
            <a:bodyPr wrap="square" lIns="0" tIns="0" rIns="0" bIns="0" rtlCol="0"/>
            <a:lstStyle/>
            <a:p>
              <a:endParaRPr/>
            </a:p>
          </p:txBody>
        </p:sp>
      </p:grpSp>
      <p:grpSp>
        <p:nvGrpSpPr>
          <p:cNvPr id="34" name="object 34"/>
          <p:cNvGrpSpPr/>
          <p:nvPr/>
        </p:nvGrpSpPr>
        <p:grpSpPr>
          <a:xfrm>
            <a:off x="3305873" y="2067229"/>
            <a:ext cx="1036955" cy="1092835"/>
            <a:chOff x="3305873" y="2067229"/>
            <a:chExt cx="1036955" cy="1092835"/>
          </a:xfrm>
        </p:grpSpPr>
        <p:sp>
          <p:nvSpPr>
            <p:cNvPr id="35" name="object 35"/>
            <p:cNvSpPr/>
            <p:nvPr/>
          </p:nvSpPr>
          <p:spPr>
            <a:xfrm>
              <a:off x="3307460" y="3158350"/>
              <a:ext cx="1035050" cy="0"/>
            </a:xfrm>
            <a:custGeom>
              <a:avLst/>
              <a:gdLst/>
              <a:ahLst/>
              <a:cxnLst/>
              <a:rect l="l" t="t" r="r" b="b"/>
              <a:pathLst>
                <a:path w="1035050">
                  <a:moveTo>
                    <a:pt x="0" y="0"/>
                  </a:moveTo>
                  <a:lnTo>
                    <a:pt x="1035050" y="0"/>
                  </a:lnTo>
                </a:path>
              </a:pathLst>
            </a:custGeom>
            <a:ln w="3175">
              <a:solidFill>
                <a:srgbClr val="DBDAE2"/>
              </a:solidFill>
            </a:ln>
          </p:spPr>
          <p:txBody>
            <a:bodyPr wrap="square" lIns="0" tIns="0" rIns="0" bIns="0" rtlCol="0"/>
            <a:lstStyle/>
            <a:p>
              <a:endParaRPr/>
            </a:p>
          </p:txBody>
        </p:sp>
        <p:sp>
          <p:nvSpPr>
            <p:cNvPr id="36" name="object 36"/>
            <p:cNvSpPr/>
            <p:nvPr/>
          </p:nvSpPr>
          <p:spPr>
            <a:xfrm>
              <a:off x="3307460" y="2889135"/>
              <a:ext cx="1035050" cy="267970"/>
            </a:xfrm>
            <a:custGeom>
              <a:avLst/>
              <a:gdLst/>
              <a:ahLst/>
              <a:cxnLst/>
              <a:rect l="l" t="t" r="r" b="b"/>
              <a:pathLst>
                <a:path w="1035050" h="267969">
                  <a:moveTo>
                    <a:pt x="0" y="267868"/>
                  </a:moveTo>
                  <a:lnTo>
                    <a:pt x="1035050" y="267868"/>
                  </a:lnTo>
                </a:path>
                <a:path w="1035050" h="267969">
                  <a:moveTo>
                    <a:pt x="0" y="0"/>
                  </a:moveTo>
                  <a:lnTo>
                    <a:pt x="0" y="267969"/>
                  </a:lnTo>
                </a:path>
              </a:pathLst>
            </a:custGeom>
            <a:ln w="3175">
              <a:solidFill>
                <a:srgbClr val="DCDAE0"/>
              </a:solidFill>
            </a:ln>
          </p:spPr>
          <p:txBody>
            <a:bodyPr wrap="square" lIns="0" tIns="0" rIns="0" bIns="0" rtlCol="0"/>
            <a:lstStyle/>
            <a:p>
              <a:endParaRPr/>
            </a:p>
          </p:txBody>
        </p:sp>
        <p:sp>
          <p:nvSpPr>
            <p:cNvPr id="37" name="object 37"/>
            <p:cNvSpPr/>
            <p:nvPr/>
          </p:nvSpPr>
          <p:spPr>
            <a:xfrm>
              <a:off x="3307460" y="2444635"/>
              <a:ext cx="1035050" cy="444500"/>
            </a:xfrm>
            <a:custGeom>
              <a:avLst/>
              <a:gdLst/>
              <a:ahLst/>
              <a:cxnLst/>
              <a:rect l="l" t="t" r="r" b="b"/>
              <a:pathLst>
                <a:path w="1035050" h="444500">
                  <a:moveTo>
                    <a:pt x="1034986" y="0"/>
                  </a:moveTo>
                  <a:lnTo>
                    <a:pt x="0" y="0"/>
                  </a:lnTo>
                  <a:lnTo>
                    <a:pt x="0" y="444499"/>
                  </a:lnTo>
                  <a:lnTo>
                    <a:pt x="1034986" y="444499"/>
                  </a:lnTo>
                  <a:lnTo>
                    <a:pt x="1034986" y="0"/>
                  </a:lnTo>
                  <a:close/>
                </a:path>
              </a:pathLst>
            </a:custGeom>
            <a:solidFill>
              <a:srgbClr val="DCDAE0"/>
            </a:solidFill>
          </p:spPr>
          <p:txBody>
            <a:bodyPr wrap="square" lIns="0" tIns="0" rIns="0" bIns="0" rtlCol="0"/>
            <a:lstStyle/>
            <a:p>
              <a:endParaRPr/>
            </a:p>
          </p:txBody>
        </p:sp>
        <p:pic>
          <p:nvPicPr>
            <p:cNvPr id="38" name="object 38"/>
            <p:cNvPicPr/>
            <p:nvPr/>
          </p:nvPicPr>
          <p:blipFill>
            <a:blip r:embed="rId13" cstate="print"/>
            <a:stretch>
              <a:fillRect/>
            </a:stretch>
          </p:blipFill>
          <p:spPr>
            <a:xfrm>
              <a:off x="3307587" y="2888970"/>
              <a:ext cx="1034846" cy="268071"/>
            </a:xfrm>
            <a:prstGeom prst="rect">
              <a:avLst/>
            </a:prstGeom>
          </p:spPr>
        </p:pic>
        <p:pic>
          <p:nvPicPr>
            <p:cNvPr id="39" name="object 39"/>
            <p:cNvPicPr/>
            <p:nvPr/>
          </p:nvPicPr>
          <p:blipFill>
            <a:blip r:embed="rId14" cstate="print"/>
            <a:stretch>
              <a:fillRect/>
            </a:stretch>
          </p:blipFill>
          <p:spPr>
            <a:xfrm>
              <a:off x="3307460" y="2067229"/>
              <a:ext cx="1034999" cy="377520"/>
            </a:xfrm>
            <a:prstGeom prst="rect">
              <a:avLst/>
            </a:prstGeom>
          </p:spPr>
        </p:pic>
        <p:pic>
          <p:nvPicPr>
            <p:cNvPr id="40" name="object 40"/>
            <p:cNvPicPr/>
            <p:nvPr/>
          </p:nvPicPr>
          <p:blipFill>
            <a:blip r:embed="rId15" cstate="print"/>
            <a:stretch>
              <a:fillRect/>
            </a:stretch>
          </p:blipFill>
          <p:spPr>
            <a:xfrm>
              <a:off x="3339464" y="2361717"/>
              <a:ext cx="971067" cy="651687"/>
            </a:xfrm>
            <a:prstGeom prst="rect">
              <a:avLst/>
            </a:prstGeom>
          </p:spPr>
        </p:pic>
        <p:sp>
          <p:nvSpPr>
            <p:cNvPr id="41" name="object 41"/>
            <p:cNvSpPr/>
            <p:nvPr/>
          </p:nvSpPr>
          <p:spPr>
            <a:xfrm>
              <a:off x="3366008" y="2137409"/>
              <a:ext cx="215900" cy="62865"/>
            </a:xfrm>
            <a:custGeom>
              <a:avLst/>
              <a:gdLst/>
              <a:ahLst/>
              <a:cxnLst/>
              <a:rect l="l" t="t" r="r" b="b"/>
              <a:pathLst>
                <a:path w="215900" h="62864">
                  <a:moveTo>
                    <a:pt x="20066" y="3937"/>
                  </a:moveTo>
                  <a:lnTo>
                    <a:pt x="0" y="24003"/>
                  </a:lnTo>
                  <a:lnTo>
                    <a:pt x="20066" y="43942"/>
                  </a:lnTo>
                  <a:lnTo>
                    <a:pt x="20066" y="31877"/>
                  </a:lnTo>
                  <a:lnTo>
                    <a:pt x="12065" y="24003"/>
                  </a:lnTo>
                  <a:lnTo>
                    <a:pt x="20066" y="16014"/>
                  </a:lnTo>
                  <a:lnTo>
                    <a:pt x="20066" y="3937"/>
                  </a:lnTo>
                  <a:close/>
                </a:path>
                <a:path w="215900" h="62864">
                  <a:moveTo>
                    <a:pt x="40005" y="3937"/>
                  </a:moveTo>
                  <a:lnTo>
                    <a:pt x="20066" y="24003"/>
                  </a:lnTo>
                  <a:lnTo>
                    <a:pt x="40005" y="43942"/>
                  </a:lnTo>
                  <a:lnTo>
                    <a:pt x="40005" y="3937"/>
                  </a:lnTo>
                  <a:close/>
                </a:path>
                <a:path w="215900" h="62864">
                  <a:moveTo>
                    <a:pt x="97536" y="26670"/>
                  </a:moveTo>
                  <a:lnTo>
                    <a:pt x="89916" y="23114"/>
                  </a:lnTo>
                  <a:lnTo>
                    <a:pt x="83185" y="20701"/>
                  </a:lnTo>
                  <a:lnTo>
                    <a:pt x="73025" y="16764"/>
                  </a:lnTo>
                  <a:lnTo>
                    <a:pt x="73025" y="8509"/>
                  </a:lnTo>
                  <a:lnTo>
                    <a:pt x="76073" y="6096"/>
                  </a:lnTo>
                  <a:lnTo>
                    <a:pt x="85725" y="6096"/>
                  </a:lnTo>
                  <a:lnTo>
                    <a:pt x="88773" y="8255"/>
                  </a:lnTo>
                  <a:lnTo>
                    <a:pt x="89916" y="10922"/>
                  </a:lnTo>
                  <a:lnTo>
                    <a:pt x="95377" y="9144"/>
                  </a:lnTo>
                  <a:lnTo>
                    <a:pt x="94488" y="6096"/>
                  </a:lnTo>
                  <a:lnTo>
                    <a:pt x="93980" y="4191"/>
                  </a:lnTo>
                  <a:lnTo>
                    <a:pt x="89027" y="635"/>
                  </a:lnTo>
                  <a:lnTo>
                    <a:pt x="72263" y="635"/>
                  </a:lnTo>
                  <a:lnTo>
                    <a:pt x="66929" y="5969"/>
                  </a:lnTo>
                  <a:lnTo>
                    <a:pt x="66929" y="20574"/>
                  </a:lnTo>
                  <a:lnTo>
                    <a:pt x="74168" y="23622"/>
                  </a:lnTo>
                  <a:lnTo>
                    <a:pt x="86360" y="28067"/>
                  </a:lnTo>
                  <a:lnTo>
                    <a:pt x="91440" y="30607"/>
                  </a:lnTo>
                  <a:lnTo>
                    <a:pt x="91440" y="41275"/>
                  </a:lnTo>
                  <a:lnTo>
                    <a:pt x="87884" y="44069"/>
                  </a:lnTo>
                  <a:lnTo>
                    <a:pt x="76962" y="44069"/>
                  </a:lnTo>
                  <a:lnTo>
                    <a:pt x="73025" y="41275"/>
                  </a:lnTo>
                  <a:lnTo>
                    <a:pt x="71120" y="37084"/>
                  </a:lnTo>
                  <a:lnTo>
                    <a:pt x="65532" y="39116"/>
                  </a:lnTo>
                  <a:lnTo>
                    <a:pt x="67564" y="45085"/>
                  </a:lnTo>
                  <a:lnTo>
                    <a:pt x="73787" y="49657"/>
                  </a:lnTo>
                  <a:lnTo>
                    <a:pt x="90932" y="49657"/>
                  </a:lnTo>
                  <a:lnTo>
                    <a:pt x="97536" y="44704"/>
                  </a:lnTo>
                  <a:lnTo>
                    <a:pt x="97536" y="44069"/>
                  </a:lnTo>
                  <a:lnTo>
                    <a:pt x="97536" y="26670"/>
                  </a:lnTo>
                  <a:close/>
                </a:path>
                <a:path w="215900" h="62864">
                  <a:moveTo>
                    <a:pt x="133985" y="20447"/>
                  </a:moveTo>
                  <a:lnTo>
                    <a:pt x="132842" y="18796"/>
                  </a:lnTo>
                  <a:lnTo>
                    <a:pt x="131445" y="17145"/>
                  </a:lnTo>
                  <a:lnTo>
                    <a:pt x="128524" y="13462"/>
                  </a:lnTo>
                  <a:lnTo>
                    <a:pt x="128016" y="13462"/>
                  </a:lnTo>
                  <a:lnTo>
                    <a:pt x="128016" y="24003"/>
                  </a:lnTo>
                  <a:lnTo>
                    <a:pt x="128016" y="39624"/>
                  </a:lnTo>
                  <a:lnTo>
                    <a:pt x="124714" y="44069"/>
                  </a:lnTo>
                  <a:lnTo>
                    <a:pt x="115443" y="44069"/>
                  </a:lnTo>
                  <a:lnTo>
                    <a:pt x="112903" y="42037"/>
                  </a:lnTo>
                  <a:lnTo>
                    <a:pt x="110871" y="39497"/>
                  </a:lnTo>
                  <a:lnTo>
                    <a:pt x="110871" y="23495"/>
                  </a:lnTo>
                  <a:lnTo>
                    <a:pt x="112649" y="20574"/>
                  </a:lnTo>
                  <a:lnTo>
                    <a:pt x="115443" y="18796"/>
                  </a:lnTo>
                  <a:lnTo>
                    <a:pt x="124714" y="18796"/>
                  </a:lnTo>
                  <a:lnTo>
                    <a:pt x="128016" y="24003"/>
                  </a:lnTo>
                  <a:lnTo>
                    <a:pt x="128016" y="13462"/>
                  </a:lnTo>
                  <a:lnTo>
                    <a:pt x="115443" y="13462"/>
                  </a:lnTo>
                  <a:lnTo>
                    <a:pt x="112903" y="15113"/>
                  </a:lnTo>
                  <a:lnTo>
                    <a:pt x="110871" y="17145"/>
                  </a:lnTo>
                  <a:lnTo>
                    <a:pt x="110871" y="14224"/>
                  </a:lnTo>
                  <a:lnTo>
                    <a:pt x="105029" y="14224"/>
                  </a:lnTo>
                  <a:lnTo>
                    <a:pt x="105029" y="62484"/>
                  </a:lnTo>
                  <a:lnTo>
                    <a:pt x="110871" y="59690"/>
                  </a:lnTo>
                  <a:lnTo>
                    <a:pt x="110871" y="45593"/>
                  </a:lnTo>
                  <a:lnTo>
                    <a:pt x="112776" y="47752"/>
                  </a:lnTo>
                  <a:lnTo>
                    <a:pt x="115316" y="49657"/>
                  </a:lnTo>
                  <a:lnTo>
                    <a:pt x="128143" y="49657"/>
                  </a:lnTo>
                  <a:lnTo>
                    <a:pt x="131699" y="45593"/>
                  </a:lnTo>
                  <a:lnTo>
                    <a:pt x="132969" y="44069"/>
                  </a:lnTo>
                  <a:lnTo>
                    <a:pt x="133985" y="42926"/>
                  </a:lnTo>
                  <a:lnTo>
                    <a:pt x="133985" y="20447"/>
                  </a:lnTo>
                  <a:close/>
                </a:path>
                <a:path w="215900" h="62864">
                  <a:moveTo>
                    <a:pt x="169037" y="20066"/>
                  </a:moveTo>
                  <a:lnTo>
                    <a:pt x="167894" y="18796"/>
                  </a:lnTo>
                  <a:lnTo>
                    <a:pt x="163068" y="13601"/>
                  </a:lnTo>
                  <a:lnTo>
                    <a:pt x="163068" y="39370"/>
                  </a:lnTo>
                  <a:lnTo>
                    <a:pt x="159512" y="44069"/>
                  </a:lnTo>
                  <a:lnTo>
                    <a:pt x="147828" y="44069"/>
                  </a:lnTo>
                  <a:lnTo>
                    <a:pt x="144399" y="39370"/>
                  </a:lnTo>
                  <a:lnTo>
                    <a:pt x="144399" y="23495"/>
                  </a:lnTo>
                  <a:lnTo>
                    <a:pt x="147828" y="18796"/>
                  </a:lnTo>
                  <a:lnTo>
                    <a:pt x="159639" y="18796"/>
                  </a:lnTo>
                  <a:lnTo>
                    <a:pt x="162941" y="23495"/>
                  </a:lnTo>
                  <a:lnTo>
                    <a:pt x="163068" y="39370"/>
                  </a:lnTo>
                  <a:lnTo>
                    <a:pt x="163068" y="13601"/>
                  </a:lnTo>
                  <a:lnTo>
                    <a:pt x="162941" y="13462"/>
                  </a:lnTo>
                  <a:lnTo>
                    <a:pt x="144399" y="13462"/>
                  </a:lnTo>
                  <a:lnTo>
                    <a:pt x="138557" y="20066"/>
                  </a:lnTo>
                  <a:lnTo>
                    <a:pt x="138430" y="42926"/>
                  </a:lnTo>
                  <a:lnTo>
                    <a:pt x="144399" y="49657"/>
                  </a:lnTo>
                  <a:lnTo>
                    <a:pt x="162941" y="49657"/>
                  </a:lnTo>
                  <a:lnTo>
                    <a:pt x="167894" y="44069"/>
                  </a:lnTo>
                  <a:lnTo>
                    <a:pt x="168910" y="42926"/>
                  </a:lnTo>
                  <a:lnTo>
                    <a:pt x="169037" y="20066"/>
                  </a:lnTo>
                  <a:close/>
                </a:path>
                <a:path w="215900" h="62864">
                  <a:moveTo>
                    <a:pt x="194818" y="15240"/>
                  </a:moveTo>
                  <a:lnTo>
                    <a:pt x="193675" y="14224"/>
                  </a:lnTo>
                  <a:lnTo>
                    <a:pt x="191770" y="13462"/>
                  </a:lnTo>
                  <a:lnTo>
                    <a:pt x="185674" y="13462"/>
                  </a:lnTo>
                  <a:lnTo>
                    <a:pt x="182880" y="15367"/>
                  </a:lnTo>
                  <a:lnTo>
                    <a:pt x="181356" y="18796"/>
                  </a:lnTo>
                  <a:lnTo>
                    <a:pt x="181356" y="14224"/>
                  </a:lnTo>
                  <a:lnTo>
                    <a:pt x="175514" y="14224"/>
                  </a:lnTo>
                  <a:lnTo>
                    <a:pt x="175514" y="48768"/>
                  </a:lnTo>
                  <a:lnTo>
                    <a:pt x="181356" y="48768"/>
                  </a:lnTo>
                  <a:lnTo>
                    <a:pt x="181356" y="21463"/>
                  </a:lnTo>
                  <a:lnTo>
                    <a:pt x="185801" y="19304"/>
                  </a:lnTo>
                  <a:lnTo>
                    <a:pt x="191389" y="19304"/>
                  </a:lnTo>
                  <a:lnTo>
                    <a:pt x="192913" y="19939"/>
                  </a:lnTo>
                  <a:lnTo>
                    <a:pt x="194056" y="20701"/>
                  </a:lnTo>
                  <a:lnTo>
                    <a:pt x="194183" y="19304"/>
                  </a:lnTo>
                  <a:lnTo>
                    <a:pt x="194310" y="18796"/>
                  </a:lnTo>
                  <a:lnTo>
                    <a:pt x="194818" y="15240"/>
                  </a:lnTo>
                  <a:close/>
                </a:path>
                <a:path w="215900" h="62864">
                  <a:moveTo>
                    <a:pt x="207010" y="0"/>
                  </a:moveTo>
                  <a:lnTo>
                    <a:pt x="201041" y="2794"/>
                  </a:lnTo>
                  <a:lnTo>
                    <a:pt x="201041" y="14224"/>
                  </a:lnTo>
                  <a:lnTo>
                    <a:pt x="207010" y="14224"/>
                  </a:lnTo>
                  <a:lnTo>
                    <a:pt x="207010" y="0"/>
                  </a:lnTo>
                  <a:close/>
                </a:path>
                <a:path w="215900" h="62864">
                  <a:moveTo>
                    <a:pt x="215646" y="42291"/>
                  </a:moveTo>
                  <a:lnTo>
                    <a:pt x="214249" y="43307"/>
                  </a:lnTo>
                  <a:lnTo>
                    <a:pt x="212471" y="44069"/>
                  </a:lnTo>
                  <a:lnTo>
                    <a:pt x="207518" y="44069"/>
                  </a:lnTo>
                  <a:lnTo>
                    <a:pt x="207010" y="42291"/>
                  </a:lnTo>
                  <a:lnTo>
                    <a:pt x="207010" y="19431"/>
                  </a:lnTo>
                  <a:lnTo>
                    <a:pt x="215468" y="19431"/>
                  </a:lnTo>
                  <a:lnTo>
                    <a:pt x="215468" y="14300"/>
                  </a:lnTo>
                  <a:lnTo>
                    <a:pt x="195453" y="14300"/>
                  </a:lnTo>
                  <a:lnTo>
                    <a:pt x="195453" y="19431"/>
                  </a:lnTo>
                  <a:lnTo>
                    <a:pt x="201041" y="19431"/>
                  </a:lnTo>
                  <a:lnTo>
                    <a:pt x="201041" y="46228"/>
                  </a:lnTo>
                  <a:lnTo>
                    <a:pt x="203200" y="49657"/>
                  </a:lnTo>
                  <a:lnTo>
                    <a:pt x="211074" y="49657"/>
                  </a:lnTo>
                  <a:lnTo>
                    <a:pt x="213233" y="49022"/>
                  </a:lnTo>
                  <a:lnTo>
                    <a:pt x="215011" y="48006"/>
                  </a:lnTo>
                  <a:lnTo>
                    <a:pt x="215519" y="44069"/>
                  </a:lnTo>
                  <a:lnTo>
                    <a:pt x="215646" y="42291"/>
                  </a:lnTo>
                  <a:close/>
                </a:path>
              </a:pathLst>
            </a:custGeom>
            <a:solidFill>
              <a:srgbClr val="676767"/>
            </a:solid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7774"/>
            <a:ext cx="2252345" cy="40767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a1.</a:t>
            </a:r>
            <a:r>
              <a:rPr sz="700" b="1" spc="5" dirty="0">
                <a:solidFill>
                  <a:srgbClr val="221F1F"/>
                </a:solidFill>
                <a:latin typeface="Montserrat"/>
                <a:cs typeface="Montserrat"/>
              </a:rPr>
              <a:t> </a:t>
            </a:r>
            <a:r>
              <a:rPr sz="700" b="1" spc="-10" dirty="0">
                <a:solidFill>
                  <a:srgbClr val="221F1F"/>
                </a:solidFill>
                <a:latin typeface="Montserrat"/>
                <a:cs typeface="Montserrat"/>
              </a:rPr>
              <a:t>URBAN</a:t>
            </a:r>
            <a:endParaRPr sz="700">
              <a:latin typeface="Montserrat"/>
              <a:cs typeface="Montserrat"/>
            </a:endParaRPr>
          </a:p>
          <a:p>
            <a:pPr marL="12700" marR="5080">
              <a:lnSpc>
                <a:spcPct val="100000"/>
              </a:lnSpc>
              <a:spcBef>
                <a:spcPts val="490"/>
              </a:spcBef>
            </a:pPr>
            <a:r>
              <a:rPr sz="700" dirty="0">
                <a:solidFill>
                  <a:srgbClr val="221F1F"/>
                </a:solidFill>
                <a:latin typeface="Montserrat"/>
                <a:cs typeface="Montserrat"/>
              </a:rPr>
              <a:t>El</a:t>
            </a:r>
            <a:r>
              <a:rPr sz="700" spc="360" dirty="0">
                <a:solidFill>
                  <a:srgbClr val="221F1F"/>
                </a:solidFill>
                <a:latin typeface="Montserrat"/>
                <a:cs typeface="Montserrat"/>
              </a:rPr>
              <a:t> </a:t>
            </a:r>
            <a:r>
              <a:rPr sz="700" dirty="0">
                <a:solidFill>
                  <a:srgbClr val="221F1F"/>
                </a:solidFill>
                <a:latin typeface="Montserrat"/>
                <a:cs typeface="Montserrat"/>
              </a:rPr>
              <a:t>modo</a:t>
            </a:r>
            <a:r>
              <a:rPr sz="700" spc="365" dirty="0">
                <a:solidFill>
                  <a:srgbClr val="221F1F"/>
                </a:solidFill>
                <a:latin typeface="Montserrat"/>
                <a:cs typeface="Montserrat"/>
              </a:rPr>
              <a:t> </a:t>
            </a:r>
            <a:r>
              <a:rPr sz="700" dirty="0">
                <a:solidFill>
                  <a:srgbClr val="221F1F"/>
                </a:solidFill>
                <a:latin typeface="Montserrat"/>
                <a:cs typeface="Montserrat"/>
              </a:rPr>
              <a:t>URBAN</a:t>
            </a:r>
            <a:r>
              <a:rPr sz="700" spc="375" dirty="0">
                <a:solidFill>
                  <a:srgbClr val="221F1F"/>
                </a:solidFill>
                <a:latin typeface="Montserrat"/>
                <a:cs typeface="Montserrat"/>
              </a:rPr>
              <a:t> </a:t>
            </a:r>
            <a:r>
              <a:rPr sz="700" dirty="0">
                <a:solidFill>
                  <a:srgbClr val="221F1F"/>
                </a:solidFill>
                <a:latin typeface="Montserrat"/>
                <a:cs typeface="Montserrat"/>
              </a:rPr>
              <a:t>cuenta</a:t>
            </a:r>
            <a:r>
              <a:rPr sz="700" spc="370" dirty="0">
                <a:solidFill>
                  <a:srgbClr val="221F1F"/>
                </a:solidFill>
                <a:latin typeface="Montserrat"/>
                <a:cs typeface="Montserrat"/>
              </a:rPr>
              <a:t> </a:t>
            </a:r>
            <a:r>
              <a:rPr sz="700" dirty="0">
                <a:solidFill>
                  <a:srgbClr val="221F1F"/>
                </a:solidFill>
                <a:latin typeface="Montserrat"/>
                <a:cs typeface="Montserrat"/>
              </a:rPr>
              <a:t>con</a:t>
            </a:r>
            <a:r>
              <a:rPr sz="700" spc="380" dirty="0">
                <a:solidFill>
                  <a:srgbClr val="221F1F"/>
                </a:solidFill>
                <a:latin typeface="Montserrat"/>
                <a:cs typeface="Montserrat"/>
              </a:rPr>
              <a:t> </a:t>
            </a:r>
            <a:r>
              <a:rPr sz="700" dirty="0">
                <a:solidFill>
                  <a:srgbClr val="221F1F"/>
                </a:solidFill>
                <a:latin typeface="Montserrat"/>
                <a:cs typeface="Montserrat"/>
              </a:rPr>
              <a:t>dos</a:t>
            </a:r>
            <a:r>
              <a:rPr sz="700" spc="370" dirty="0">
                <a:solidFill>
                  <a:srgbClr val="221F1F"/>
                </a:solidFill>
                <a:latin typeface="Montserrat"/>
                <a:cs typeface="Montserrat"/>
              </a:rPr>
              <a:t> </a:t>
            </a:r>
            <a:r>
              <a:rPr sz="700" dirty="0">
                <a:solidFill>
                  <a:srgbClr val="221F1F"/>
                </a:solidFill>
                <a:latin typeface="Montserrat"/>
                <a:cs typeface="Montserrat"/>
              </a:rPr>
              <a:t>temas</a:t>
            </a:r>
            <a:r>
              <a:rPr sz="700" spc="3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dirty="0">
                <a:solidFill>
                  <a:srgbClr val="221F1F"/>
                </a:solidFill>
                <a:latin typeface="Montserrat"/>
                <a:cs typeface="Montserrat"/>
              </a:rPr>
              <a:t>día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20"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sp>
        <p:nvSpPr>
          <p:cNvPr id="5" name="object 5"/>
          <p:cNvSpPr txBox="1"/>
          <p:nvPr/>
        </p:nvSpPr>
        <p:spPr>
          <a:xfrm>
            <a:off x="280822" y="2390648"/>
            <a:ext cx="2247900" cy="1246505"/>
          </a:xfrm>
          <a:prstGeom prst="rect">
            <a:avLst/>
          </a:prstGeom>
        </p:spPr>
        <p:txBody>
          <a:bodyPr vert="horz" wrap="square" lIns="0" tIns="12065" rIns="0" bIns="0" rtlCol="0">
            <a:spAutoFit/>
          </a:bodyPr>
          <a:lstStyle/>
          <a:p>
            <a:pPr marL="422275">
              <a:lnSpc>
                <a:spcPct val="100000"/>
              </a:lnSpc>
              <a:spcBef>
                <a:spcPts val="95"/>
              </a:spcBef>
              <a:tabLst>
                <a:tab pos="1245235" algn="l"/>
              </a:tabLst>
            </a:pPr>
            <a:r>
              <a:rPr sz="700" dirty="0">
                <a:solidFill>
                  <a:srgbClr val="221F1F"/>
                </a:solidFill>
                <a:latin typeface="Montserrat"/>
                <a:cs typeface="Montserrat"/>
              </a:rPr>
              <a:t>Modo</a:t>
            </a:r>
            <a:r>
              <a:rPr sz="700" spc="-25" dirty="0">
                <a:solidFill>
                  <a:srgbClr val="221F1F"/>
                </a:solidFill>
                <a:latin typeface="Montserrat"/>
                <a:cs typeface="Montserrat"/>
              </a:rPr>
              <a:t> día</a:t>
            </a:r>
            <a:r>
              <a:rPr sz="700" dirty="0">
                <a:solidFill>
                  <a:srgbClr val="221F1F"/>
                </a:solidFill>
                <a:latin typeface="Montserrat"/>
                <a:cs typeface="Montserrat"/>
              </a:rPr>
              <a:t>	Modo</a:t>
            </a:r>
            <a:r>
              <a:rPr sz="700" spc="-2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a:p>
            <a:pPr>
              <a:lnSpc>
                <a:spcPct val="100000"/>
              </a:lnSpc>
              <a:spcBef>
                <a:spcPts val="20"/>
              </a:spcBef>
            </a:pPr>
            <a:endParaRPr sz="750">
              <a:latin typeface="Montserrat"/>
              <a:cs typeface="Montserrat"/>
            </a:endParaRPr>
          </a:p>
          <a:p>
            <a:pPr marL="12700">
              <a:lnSpc>
                <a:spcPct val="100000"/>
              </a:lnSpc>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9"/>
              </a:spcBef>
            </a:pPr>
            <a:r>
              <a:rPr sz="700" dirty="0">
                <a:solidFill>
                  <a:srgbClr val="221F1F"/>
                </a:solidFill>
                <a:latin typeface="Montserrat"/>
                <a:cs typeface="Montserrat"/>
              </a:rPr>
              <a:t>El</a:t>
            </a:r>
            <a:r>
              <a:rPr sz="700" spc="155" dirty="0">
                <a:solidFill>
                  <a:srgbClr val="221F1F"/>
                </a:solidFill>
                <a:latin typeface="Montserrat"/>
                <a:cs typeface="Montserrat"/>
              </a:rPr>
              <a:t> </a:t>
            </a:r>
            <a:r>
              <a:rPr sz="700" dirty="0">
                <a:solidFill>
                  <a:srgbClr val="221F1F"/>
                </a:solidFill>
                <a:latin typeface="Montserrat"/>
                <a:cs typeface="Montserrat"/>
              </a:rPr>
              <a:t>modo</a:t>
            </a:r>
            <a:r>
              <a:rPr sz="700" spc="165" dirty="0">
                <a:solidFill>
                  <a:srgbClr val="221F1F"/>
                </a:solidFill>
                <a:latin typeface="Montserrat"/>
                <a:cs typeface="Montserrat"/>
              </a:rPr>
              <a:t> </a:t>
            </a:r>
            <a:r>
              <a:rPr sz="700" dirty="0">
                <a:solidFill>
                  <a:srgbClr val="221F1F"/>
                </a:solidFill>
                <a:latin typeface="Montserrat"/>
                <a:cs typeface="Montserrat"/>
              </a:rPr>
              <a:t>URBAN</a:t>
            </a:r>
            <a:r>
              <a:rPr sz="700" spc="165" dirty="0">
                <a:solidFill>
                  <a:srgbClr val="221F1F"/>
                </a:solidFill>
                <a:latin typeface="Montserrat"/>
                <a:cs typeface="Montserrat"/>
              </a:rPr>
              <a:t> </a:t>
            </a:r>
            <a:r>
              <a:rPr sz="700" dirty="0">
                <a:solidFill>
                  <a:srgbClr val="221F1F"/>
                </a:solidFill>
                <a:latin typeface="Montserrat"/>
                <a:cs typeface="Montserrat"/>
              </a:rPr>
              <a:t>esta</a:t>
            </a:r>
            <a:r>
              <a:rPr sz="700" spc="160" dirty="0">
                <a:solidFill>
                  <a:srgbClr val="221F1F"/>
                </a:solidFill>
                <a:latin typeface="Montserrat"/>
                <a:cs typeface="Montserrat"/>
              </a:rPr>
              <a:t> </a:t>
            </a:r>
            <a:r>
              <a:rPr sz="700" dirty="0">
                <a:solidFill>
                  <a:srgbClr val="221F1F"/>
                </a:solidFill>
                <a:latin typeface="Montserrat"/>
                <a:cs typeface="Montserrat"/>
              </a:rPr>
              <a:t>limitado</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dirty="0">
                <a:solidFill>
                  <a:srgbClr val="221F1F"/>
                </a:solidFill>
                <a:latin typeface="Montserrat"/>
                <a:cs typeface="Montserrat"/>
              </a:rPr>
              <a:t>una</a:t>
            </a:r>
            <a:r>
              <a:rPr sz="700" spc="165" dirty="0">
                <a:solidFill>
                  <a:srgbClr val="221F1F"/>
                </a:solidFill>
                <a:latin typeface="Montserrat"/>
                <a:cs typeface="Montserrat"/>
              </a:rPr>
              <a:t> </a:t>
            </a:r>
            <a:r>
              <a:rPr sz="700" spc="-10" dirty="0">
                <a:solidFill>
                  <a:srgbClr val="221F1F"/>
                </a:solidFill>
                <a:latin typeface="Montserrat"/>
                <a:cs typeface="Montserrat"/>
              </a:rPr>
              <a:t>velocidad</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125</a:t>
            </a:r>
            <a:r>
              <a:rPr sz="700" spc="15" dirty="0">
                <a:solidFill>
                  <a:srgbClr val="221F1F"/>
                </a:solidFill>
                <a:latin typeface="Montserrat"/>
                <a:cs typeface="Montserrat"/>
              </a:rPr>
              <a:t> </a:t>
            </a:r>
            <a:r>
              <a:rPr sz="700" dirty="0">
                <a:solidFill>
                  <a:srgbClr val="221F1F"/>
                </a:solidFill>
                <a:latin typeface="Montserrat"/>
                <a:cs typeface="Montserrat"/>
              </a:rPr>
              <a:t>km/h</a:t>
            </a:r>
            <a:r>
              <a:rPr sz="700" spc="10" dirty="0">
                <a:solidFill>
                  <a:srgbClr val="221F1F"/>
                </a:solidFill>
                <a:latin typeface="Montserrat"/>
                <a:cs typeface="Montserrat"/>
              </a:rPr>
              <a:t> </a:t>
            </a:r>
            <a:r>
              <a:rPr sz="700" dirty="0">
                <a:solidFill>
                  <a:srgbClr val="221F1F"/>
                </a:solidFill>
                <a:latin typeface="Montserrat"/>
                <a:cs typeface="Montserrat"/>
              </a:rPr>
              <a:t>y el</a:t>
            </a:r>
            <a:r>
              <a:rPr sz="700" spc="5" dirty="0">
                <a:solidFill>
                  <a:srgbClr val="221F1F"/>
                </a:solidFill>
                <a:latin typeface="Montserrat"/>
                <a:cs typeface="Montserrat"/>
              </a:rPr>
              <a:t> </a:t>
            </a:r>
            <a:r>
              <a:rPr sz="700" dirty="0">
                <a:solidFill>
                  <a:srgbClr val="221F1F"/>
                </a:solidFill>
                <a:latin typeface="Montserrat"/>
                <a:cs typeface="Montserrat"/>
              </a:rPr>
              <a:t>funcionamiento</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spc="-25" dirty="0">
                <a:solidFill>
                  <a:srgbClr val="221F1F"/>
                </a:solidFill>
                <a:latin typeface="Montserrat"/>
                <a:cs typeface="Montserrat"/>
              </a:rPr>
              <a:t>ABS</a:t>
            </a:r>
            <a:r>
              <a:rPr sz="700" spc="500" dirty="0">
                <a:solidFill>
                  <a:srgbClr val="221F1F"/>
                </a:solidFill>
                <a:latin typeface="Montserrat"/>
                <a:cs typeface="Montserrat"/>
              </a:rPr>
              <a:t> </a:t>
            </a:r>
            <a:r>
              <a:rPr sz="700" dirty="0">
                <a:solidFill>
                  <a:srgbClr val="221F1F"/>
                </a:solidFill>
                <a:latin typeface="Montserrat"/>
                <a:cs typeface="Montserrat"/>
              </a:rPr>
              <a:t>está</a:t>
            </a:r>
            <a:r>
              <a:rPr sz="700" spc="60" dirty="0">
                <a:solidFill>
                  <a:srgbClr val="221F1F"/>
                </a:solidFill>
                <a:latin typeface="Montserrat"/>
                <a:cs typeface="Montserrat"/>
              </a:rPr>
              <a:t> </a:t>
            </a:r>
            <a:r>
              <a:rPr sz="700" dirty="0">
                <a:solidFill>
                  <a:srgbClr val="221F1F"/>
                </a:solidFill>
                <a:latin typeface="Montserrat"/>
                <a:cs typeface="Montserrat"/>
              </a:rPr>
              <a:t>ajustado</a:t>
            </a:r>
            <a:r>
              <a:rPr sz="700" spc="65" dirty="0">
                <a:solidFill>
                  <a:srgbClr val="221F1F"/>
                </a:solidFill>
                <a:latin typeface="Montserrat"/>
                <a:cs typeface="Montserrat"/>
              </a:rPr>
              <a:t> </a:t>
            </a:r>
            <a:r>
              <a:rPr sz="700" dirty="0">
                <a:solidFill>
                  <a:srgbClr val="221F1F"/>
                </a:solidFill>
                <a:latin typeface="Montserrat"/>
                <a:cs typeface="Montserrat"/>
              </a:rPr>
              <a:t>a</a:t>
            </a:r>
            <a:r>
              <a:rPr sz="700" spc="65" dirty="0">
                <a:solidFill>
                  <a:srgbClr val="221F1F"/>
                </a:solidFill>
                <a:latin typeface="Montserrat"/>
                <a:cs typeface="Montserrat"/>
              </a:rPr>
              <a:t> </a:t>
            </a:r>
            <a:r>
              <a:rPr sz="700" dirty="0">
                <a:solidFill>
                  <a:srgbClr val="221F1F"/>
                </a:solidFill>
                <a:latin typeface="Montserrat"/>
                <a:cs typeface="Montserrat"/>
              </a:rPr>
              <a:t>este</a:t>
            </a:r>
            <a:r>
              <a:rPr sz="700" spc="65" dirty="0">
                <a:solidFill>
                  <a:srgbClr val="221F1F"/>
                </a:solidFill>
                <a:latin typeface="Montserrat"/>
                <a:cs typeface="Montserrat"/>
              </a:rPr>
              <a:t> </a:t>
            </a:r>
            <a:r>
              <a:rPr sz="700" dirty="0">
                <a:solidFill>
                  <a:srgbClr val="221F1F"/>
                </a:solidFill>
                <a:latin typeface="Montserrat"/>
                <a:cs typeface="Montserrat"/>
              </a:rPr>
              <a:t>modo</a:t>
            </a:r>
            <a:r>
              <a:rPr sz="700" spc="6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70" dirty="0">
                <a:solidFill>
                  <a:srgbClr val="221F1F"/>
                </a:solidFill>
                <a:latin typeface="Montserrat"/>
                <a:cs typeface="Montserrat"/>
              </a:rPr>
              <a:t> </a:t>
            </a:r>
            <a:r>
              <a:rPr sz="700" spc="-10" dirty="0">
                <a:solidFill>
                  <a:srgbClr val="221F1F"/>
                </a:solidFill>
                <a:latin typeface="Montserrat"/>
                <a:cs typeface="Montserrat"/>
              </a:rPr>
              <a:t>comportamiento</a:t>
            </a:r>
            <a:r>
              <a:rPr sz="700" spc="500" dirty="0">
                <a:solidFill>
                  <a:srgbClr val="221F1F"/>
                </a:solidFill>
                <a:latin typeface="Montserrat"/>
                <a:cs typeface="Montserrat"/>
              </a:rPr>
              <a:t> </a:t>
            </a:r>
            <a:r>
              <a:rPr sz="700" dirty="0">
                <a:solidFill>
                  <a:srgbClr val="221F1F"/>
                </a:solidFill>
                <a:latin typeface="Montserrat"/>
                <a:cs typeface="Montserrat"/>
              </a:rPr>
              <a:t>será</a:t>
            </a:r>
            <a:r>
              <a:rPr sz="700" spc="-25" dirty="0">
                <a:solidFill>
                  <a:srgbClr val="221F1F"/>
                </a:solidFill>
                <a:latin typeface="Montserrat"/>
                <a:cs typeface="Montserrat"/>
              </a:rPr>
              <a:t> </a:t>
            </a:r>
            <a:r>
              <a:rPr sz="700" dirty="0">
                <a:solidFill>
                  <a:srgbClr val="221F1F"/>
                </a:solidFill>
                <a:latin typeface="Montserrat"/>
                <a:cs typeface="Montserrat"/>
              </a:rPr>
              <a:t>diferente</a:t>
            </a:r>
            <a:r>
              <a:rPr sz="700" spc="5" dirty="0">
                <a:solidFill>
                  <a:srgbClr val="221F1F"/>
                </a:solidFill>
                <a:latin typeface="Montserrat"/>
                <a:cs typeface="Montserrat"/>
              </a:rPr>
              <a:t> </a:t>
            </a:r>
            <a:r>
              <a:rPr sz="700" dirty="0">
                <a:solidFill>
                  <a:srgbClr val="221F1F"/>
                </a:solidFill>
                <a:latin typeface="Montserrat"/>
                <a:cs typeface="Montserrat"/>
              </a:rPr>
              <a:t>en</a:t>
            </a:r>
            <a:r>
              <a:rPr sz="700" spc="-20"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demás</a:t>
            </a:r>
            <a:r>
              <a:rPr sz="700" spc="-10" dirty="0">
                <a:solidFill>
                  <a:srgbClr val="221F1F"/>
                </a:solidFill>
                <a:latin typeface="Montserrat"/>
                <a:cs typeface="Montserrat"/>
              </a:rPr>
              <a:t> modos.</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495" dirty="0">
                <a:solidFill>
                  <a:srgbClr val="221F1F"/>
                </a:solidFill>
                <a:latin typeface="Montserrat"/>
                <a:cs typeface="Montserrat"/>
              </a:rPr>
              <a:t> </a:t>
            </a:r>
            <a:r>
              <a:rPr sz="700" dirty="0">
                <a:solidFill>
                  <a:srgbClr val="221F1F"/>
                </a:solidFill>
                <a:latin typeface="Montserrat"/>
                <a:cs typeface="Montserrat"/>
              </a:rPr>
              <a:t>alcanzar</a:t>
            </a:r>
            <a:r>
              <a:rPr sz="700" spc="160" dirty="0">
                <a:solidFill>
                  <a:srgbClr val="221F1F"/>
                </a:solidFill>
                <a:latin typeface="Montserrat"/>
                <a:cs typeface="Montserrat"/>
              </a:rPr>
              <a:t>  </a:t>
            </a:r>
            <a:r>
              <a:rPr sz="700" dirty="0">
                <a:solidFill>
                  <a:srgbClr val="221F1F"/>
                </a:solidFill>
                <a:latin typeface="Montserrat"/>
                <a:cs typeface="Montserrat"/>
              </a:rPr>
              <a:t>una</a:t>
            </a:r>
            <a:r>
              <a:rPr sz="700" spc="160" dirty="0">
                <a:solidFill>
                  <a:srgbClr val="221F1F"/>
                </a:solidFill>
                <a:latin typeface="Montserrat"/>
                <a:cs typeface="Montserrat"/>
              </a:rPr>
              <a:t>  </a:t>
            </a:r>
            <a:r>
              <a:rPr sz="700" dirty="0">
                <a:solidFill>
                  <a:srgbClr val="221F1F"/>
                </a:solidFill>
                <a:latin typeface="Montserrat"/>
                <a:cs typeface="Montserrat"/>
              </a:rPr>
              <a:t>velocidad</a:t>
            </a:r>
            <a:r>
              <a:rPr sz="700" spc="165" dirty="0">
                <a:solidFill>
                  <a:srgbClr val="221F1F"/>
                </a:solidFill>
                <a:latin typeface="Montserrat"/>
                <a:cs typeface="Montserrat"/>
              </a:rPr>
              <a:t>  </a:t>
            </a:r>
            <a:r>
              <a:rPr sz="700" dirty="0">
                <a:solidFill>
                  <a:srgbClr val="221F1F"/>
                </a:solidFill>
                <a:latin typeface="Montserrat"/>
                <a:cs typeface="Montserrat"/>
              </a:rPr>
              <a:t>mayor</a:t>
            </a:r>
            <a:r>
              <a:rPr sz="700" spc="155" dirty="0">
                <a:solidFill>
                  <a:srgbClr val="221F1F"/>
                </a:solidFill>
                <a:latin typeface="Montserrat"/>
                <a:cs typeface="Montserrat"/>
              </a:rPr>
              <a:t>  </a:t>
            </a:r>
            <a:r>
              <a:rPr sz="700" dirty="0">
                <a:solidFill>
                  <a:srgbClr val="221F1F"/>
                </a:solidFill>
                <a:latin typeface="Montserrat"/>
                <a:cs typeface="Montserrat"/>
              </a:rPr>
              <a:t>en</a:t>
            </a:r>
            <a:r>
              <a:rPr sz="700" spc="16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0" dirty="0">
                <a:solidFill>
                  <a:srgbClr val="221F1F"/>
                </a:solidFill>
                <a:latin typeface="Montserrat"/>
                <a:cs typeface="Montserrat"/>
              </a:rPr>
              <a:t> </a:t>
            </a:r>
            <a:r>
              <a:rPr sz="700" dirty="0">
                <a:solidFill>
                  <a:srgbClr val="221F1F"/>
                </a:solidFill>
                <a:latin typeface="Montserrat"/>
                <a:cs typeface="Montserrat"/>
              </a:rPr>
              <a:t>debe</a:t>
            </a:r>
            <a:r>
              <a:rPr sz="700" spc="195" dirty="0">
                <a:solidFill>
                  <a:srgbClr val="221F1F"/>
                </a:solidFill>
                <a:latin typeface="Montserrat"/>
                <a:cs typeface="Montserrat"/>
              </a:rPr>
              <a:t> </a:t>
            </a:r>
            <a:r>
              <a:rPr sz="700" dirty="0">
                <a:solidFill>
                  <a:srgbClr val="221F1F"/>
                </a:solidFill>
                <a:latin typeface="Montserrat"/>
                <a:cs typeface="Montserrat"/>
              </a:rPr>
              <a:t>seleccionar</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180" dirty="0">
                <a:solidFill>
                  <a:srgbClr val="221F1F"/>
                </a:solidFill>
                <a:latin typeface="Montserrat"/>
                <a:cs typeface="Montserrat"/>
              </a:rPr>
              <a:t> </a:t>
            </a:r>
            <a:r>
              <a:rPr sz="700" dirty="0">
                <a:solidFill>
                  <a:srgbClr val="221F1F"/>
                </a:solidFill>
                <a:latin typeface="Montserrat"/>
                <a:cs typeface="Montserrat"/>
              </a:rPr>
              <a:t>modos</a:t>
            </a:r>
            <a:r>
              <a:rPr sz="700" spc="180" dirty="0">
                <a:solidFill>
                  <a:srgbClr val="221F1F"/>
                </a:solidFill>
                <a:latin typeface="Montserrat"/>
                <a:cs typeface="Montserrat"/>
              </a:rPr>
              <a:t> </a:t>
            </a:r>
            <a:r>
              <a:rPr sz="700" dirty="0">
                <a:solidFill>
                  <a:srgbClr val="221F1F"/>
                </a:solidFill>
                <a:latin typeface="Montserrat"/>
                <a:cs typeface="Montserrat"/>
              </a:rPr>
              <a:t>SPORT</a:t>
            </a:r>
            <a:r>
              <a:rPr sz="700" spc="180" dirty="0">
                <a:solidFill>
                  <a:srgbClr val="221F1F"/>
                </a:solidFill>
                <a:latin typeface="Montserrat"/>
                <a:cs typeface="Montserrat"/>
              </a:rPr>
              <a:t> </a:t>
            </a:r>
            <a:r>
              <a:rPr sz="700" spc="-50" dirty="0">
                <a:solidFill>
                  <a:srgbClr val="221F1F"/>
                </a:solidFill>
                <a:latin typeface="Montserrat"/>
                <a:cs typeface="Montserrat"/>
              </a:rPr>
              <a:t>o</a:t>
            </a:r>
            <a:r>
              <a:rPr sz="700" spc="500" dirty="0">
                <a:solidFill>
                  <a:srgbClr val="221F1F"/>
                </a:solidFill>
                <a:latin typeface="Montserrat"/>
                <a:cs typeface="Montserrat"/>
              </a:rPr>
              <a:t> </a:t>
            </a:r>
            <a:r>
              <a:rPr sz="700" spc="-10" dirty="0">
                <a:solidFill>
                  <a:srgbClr val="221F1F"/>
                </a:solidFill>
                <a:latin typeface="Montserrat"/>
                <a:cs typeface="Montserrat"/>
              </a:rPr>
              <a:t>TRACK.</a:t>
            </a:r>
            <a:endParaRPr sz="700">
              <a:latin typeface="Montserrat"/>
              <a:cs typeface="Montserrat"/>
            </a:endParaRPr>
          </a:p>
        </p:txBody>
      </p:sp>
      <p:sp>
        <p:nvSpPr>
          <p:cNvPr id="6" name="object 6"/>
          <p:cNvSpPr txBox="1"/>
          <p:nvPr/>
        </p:nvSpPr>
        <p:spPr>
          <a:xfrm>
            <a:off x="2709164" y="477774"/>
            <a:ext cx="2246630"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En</a:t>
            </a:r>
            <a:r>
              <a:rPr sz="700" spc="270"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modo</a:t>
            </a:r>
            <a:r>
              <a:rPr sz="700" spc="280" dirty="0">
                <a:solidFill>
                  <a:srgbClr val="221F1F"/>
                </a:solidFill>
                <a:latin typeface="Montserrat"/>
                <a:cs typeface="Montserrat"/>
              </a:rPr>
              <a:t> </a:t>
            </a:r>
            <a:r>
              <a:rPr sz="700" dirty="0">
                <a:solidFill>
                  <a:srgbClr val="221F1F"/>
                </a:solidFill>
                <a:latin typeface="Montserrat"/>
                <a:cs typeface="Montserrat"/>
              </a:rPr>
              <a:t>URBAN</a:t>
            </a:r>
            <a:r>
              <a:rPr sz="700" spc="270" dirty="0">
                <a:solidFill>
                  <a:srgbClr val="221F1F"/>
                </a:solidFill>
                <a:latin typeface="Montserrat"/>
                <a:cs typeface="Montserrat"/>
              </a:rPr>
              <a:t> </a:t>
            </a:r>
            <a:r>
              <a:rPr sz="700" dirty="0">
                <a:solidFill>
                  <a:srgbClr val="221F1F"/>
                </a:solidFill>
                <a:latin typeface="Montserrat"/>
                <a:cs typeface="Montserrat"/>
              </a:rPr>
              <a:t>se</a:t>
            </a:r>
            <a:r>
              <a:rPr sz="700" spc="285" dirty="0">
                <a:solidFill>
                  <a:srgbClr val="221F1F"/>
                </a:solidFill>
                <a:latin typeface="Montserrat"/>
                <a:cs typeface="Montserrat"/>
              </a:rPr>
              <a:t> </a:t>
            </a:r>
            <a:r>
              <a:rPr sz="700" dirty="0">
                <a:solidFill>
                  <a:srgbClr val="221F1F"/>
                </a:solidFill>
                <a:latin typeface="Montserrat"/>
                <a:cs typeface="Montserrat"/>
              </a:rPr>
              <a:t>mostrará</a:t>
            </a:r>
            <a:r>
              <a:rPr sz="700" spc="280" dirty="0">
                <a:solidFill>
                  <a:srgbClr val="221F1F"/>
                </a:solidFill>
                <a:latin typeface="Montserrat"/>
                <a:cs typeface="Montserrat"/>
              </a:rPr>
              <a:t> </a:t>
            </a:r>
            <a:r>
              <a:rPr sz="700" dirty="0">
                <a:solidFill>
                  <a:srgbClr val="221F1F"/>
                </a:solidFill>
                <a:latin typeface="Montserrat"/>
                <a:cs typeface="Montserrat"/>
              </a:rPr>
              <a:t>la</a:t>
            </a:r>
            <a:r>
              <a:rPr sz="700" spc="270" dirty="0">
                <a:solidFill>
                  <a:srgbClr val="221F1F"/>
                </a:solidFill>
                <a:latin typeface="Montserrat"/>
                <a:cs typeface="Montserrat"/>
              </a:rPr>
              <a:t> </a:t>
            </a:r>
            <a:r>
              <a:rPr sz="700" spc="-10" dirty="0">
                <a:solidFill>
                  <a:srgbClr val="221F1F"/>
                </a:solidFill>
                <a:latin typeface="Montserrat"/>
                <a:cs typeface="Montserrat"/>
              </a:rPr>
              <a:t>siguiente</a:t>
            </a:r>
            <a:r>
              <a:rPr sz="700" spc="500" dirty="0">
                <a:solidFill>
                  <a:srgbClr val="221F1F"/>
                </a:solidFill>
                <a:latin typeface="Montserrat"/>
                <a:cs typeface="Montserrat"/>
              </a:rPr>
              <a:t> </a:t>
            </a:r>
            <a:r>
              <a:rPr sz="700" spc="-10" dirty="0">
                <a:solidFill>
                  <a:srgbClr val="221F1F"/>
                </a:solidFill>
                <a:latin typeface="Montserrat"/>
                <a:cs typeface="Montserrat"/>
              </a:rPr>
              <a:t>información</a:t>
            </a:r>
            <a:r>
              <a:rPr sz="700" spc="2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p:txBody>
      </p:sp>
      <p:sp>
        <p:nvSpPr>
          <p:cNvPr id="7" name="object 7"/>
          <p:cNvSpPr txBox="1"/>
          <p:nvPr/>
        </p:nvSpPr>
        <p:spPr>
          <a:xfrm>
            <a:off x="2703067" y="2393318"/>
            <a:ext cx="1890395" cy="1169670"/>
          </a:xfrm>
          <a:prstGeom prst="rect">
            <a:avLst/>
          </a:prstGeom>
        </p:spPr>
        <p:txBody>
          <a:bodyPr vert="horz" wrap="square" lIns="0" tIns="20320" rIns="0" bIns="0" rtlCol="0">
            <a:spAutoFit/>
          </a:bodyPr>
          <a:lstStyle/>
          <a:p>
            <a:pPr marL="12700">
              <a:lnSpc>
                <a:spcPct val="100000"/>
              </a:lnSpc>
              <a:spcBef>
                <a:spcPts val="160"/>
              </a:spcBef>
            </a:pPr>
            <a:r>
              <a:rPr sz="700" dirty="0">
                <a:solidFill>
                  <a:srgbClr val="221F1F"/>
                </a:solidFill>
                <a:latin typeface="Montserrat"/>
                <a:cs typeface="Montserrat"/>
              </a:rPr>
              <a:t>e1.</a:t>
            </a:r>
            <a:r>
              <a:rPr sz="700" spc="-10" dirty="0">
                <a:solidFill>
                  <a:srgbClr val="221F1F"/>
                </a:solidFill>
                <a:latin typeface="Montserrat"/>
                <a:cs typeface="Montserrat"/>
              </a:rPr>
              <a:t> Velocímetro</a:t>
            </a:r>
            <a:endParaRPr sz="700">
              <a:latin typeface="Montserrat"/>
              <a:cs typeface="Montserrat"/>
            </a:endParaRPr>
          </a:p>
          <a:p>
            <a:pPr marL="12700">
              <a:lnSpc>
                <a:spcPct val="100000"/>
              </a:lnSpc>
              <a:spcBef>
                <a:spcPts val="60"/>
              </a:spcBef>
            </a:pPr>
            <a:r>
              <a:rPr sz="700" dirty="0">
                <a:solidFill>
                  <a:srgbClr val="221F1F"/>
                </a:solidFill>
                <a:latin typeface="Montserrat"/>
                <a:cs typeface="Montserrat"/>
              </a:rPr>
              <a:t>e2.</a:t>
            </a:r>
            <a:r>
              <a:rPr sz="700" spc="-5" dirty="0">
                <a:solidFill>
                  <a:srgbClr val="221F1F"/>
                </a:solidFill>
                <a:latin typeface="Montserrat"/>
                <a:cs typeface="Montserrat"/>
              </a:rPr>
              <a:t> </a:t>
            </a:r>
            <a:r>
              <a:rPr sz="700" spc="-10" dirty="0">
                <a:solidFill>
                  <a:srgbClr val="221F1F"/>
                </a:solidFill>
                <a:latin typeface="Montserrat"/>
                <a:cs typeface="Montserrat"/>
              </a:rPr>
              <a:t>Tacómetro</a:t>
            </a:r>
            <a:endParaRPr sz="700">
              <a:latin typeface="Montserrat"/>
              <a:cs typeface="Montserrat"/>
            </a:endParaRPr>
          </a:p>
          <a:p>
            <a:pPr marL="12700" marR="203835">
              <a:lnSpc>
                <a:spcPct val="107100"/>
              </a:lnSpc>
              <a:spcBef>
                <a:spcPts val="5"/>
              </a:spcBef>
            </a:pPr>
            <a:r>
              <a:rPr sz="700" dirty="0">
                <a:solidFill>
                  <a:srgbClr val="221F1F"/>
                </a:solidFill>
                <a:latin typeface="Montserrat"/>
                <a:cs typeface="Montserrat"/>
              </a:rPr>
              <a:t>e3.</a:t>
            </a:r>
            <a:r>
              <a:rPr sz="700" spc="-15" dirty="0">
                <a:solidFill>
                  <a:srgbClr val="221F1F"/>
                </a:solidFill>
                <a:latin typeface="Montserrat"/>
                <a:cs typeface="Montserrat"/>
              </a:rPr>
              <a:t> </a:t>
            </a:r>
            <a:r>
              <a:rPr sz="700" dirty="0">
                <a:solidFill>
                  <a:srgbClr val="221F1F"/>
                </a:solidFill>
                <a:latin typeface="Montserrat"/>
                <a:cs typeface="Montserrat"/>
              </a:rPr>
              <a:t>Indicador</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e4.</a:t>
            </a:r>
            <a:r>
              <a:rPr sz="700" spc="-25" dirty="0">
                <a:solidFill>
                  <a:srgbClr val="221F1F"/>
                </a:solidFill>
                <a:latin typeface="Montserrat"/>
                <a:cs typeface="Montserrat"/>
              </a:rPr>
              <a:t> </a:t>
            </a:r>
            <a:r>
              <a:rPr sz="700" dirty="0">
                <a:solidFill>
                  <a:srgbClr val="221F1F"/>
                </a:solidFill>
                <a:latin typeface="Montserrat"/>
                <a:cs typeface="Montserrat"/>
              </a:rPr>
              <a:t>Indicador</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combustible</a:t>
            </a:r>
            <a:r>
              <a:rPr sz="700" spc="-5" dirty="0">
                <a:solidFill>
                  <a:srgbClr val="221F1F"/>
                </a:solidFill>
                <a:latin typeface="Montserrat"/>
                <a:cs typeface="Montserrat"/>
              </a:rPr>
              <a:t> </a:t>
            </a:r>
            <a:r>
              <a:rPr sz="700" spc="-20" dirty="0">
                <a:solidFill>
                  <a:srgbClr val="221F1F"/>
                </a:solidFill>
                <a:latin typeface="Montserrat"/>
                <a:cs typeface="Montserrat"/>
              </a:rPr>
              <a:t>bajo</a:t>
            </a:r>
            <a:endParaRPr sz="700">
              <a:latin typeface="Montserrat"/>
              <a:cs typeface="Montserrat"/>
            </a:endParaRPr>
          </a:p>
          <a:p>
            <a:pPr marL="12700" marR="608965">
              <a:lnSpc>
                <a:spcPct val="107100"/>
              </a:lnSpc>
            </a:pPr>
            <a:r>
              <a:rPr sz="700" dirty="0">
                <a:solidFill>
                  <a:srgbClr val="221F1F"/>
                </a:solidFill>
                <a:latin typeface="Montserrat"/>
                <a:cs typeface="Montserrat"/>
              </a:rPr>
              <a:t>e5.</a:t>
            </a:r>
            <a:r>
              <a:rPr sz="700" spc="-20" dirty="0">
                <a:solidFill>
                  <a:srgbClr val="221F1F"/>
                </a:solidFill>
                <a:latin typeface="Montserrat"/>
                <a:cs typeface="Montserrat"/>
              </a:rPr>
              <a:t> </a:t>
            </a:r>
            <a:r>
              <a:rPr sz="700" dirty="0">
                <a:solidFill>
                  <a:srgbClr val="221F1F"/>
                </a:solidFill>
                <a:latin typeface="Montserrat"/>
                <a:cs typeface="Montserrat"/>
              </a:rPr>
              <a:t>Indicador</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spc="-20" dirty="0">
                <a:solidFill>
                  <a:srgbClr val="221F1F"/>
                </a:solidFill>
                <a:latin typeface="Montserrat"/>
                <a:cs typeface="Montserrat"/>
              </a:rPr>
              <a:t>baja</a:t>
            </a:r>
            <a:r>
              <a:rPr sz="700" spc="500" dirty="0">
                <a:solidFill>
                  <a:srgbClr val="221F1F"/>
                </a:solidFill>
                <a:latin typeface="Montserrat"/>
                <a:cs typeface="Montserrat"/>
              </a:rPr>
              <a:t> </a:t>
            </a:r>
            <a:r>
              <a:rPr sz="700" dirty="0">
                <a:solidFill>
                  <a:srgbClr val="221F1F"/>
                </a:solidFill>
                <a:latin typeface="Montserrat"/>
                <a:cs typeface="Montserrat"/>
              </a:rPr>
              <a:t>e6.</a:t>
            </a:r>
            <a:r>
              <a:rPr sz="700" spc="-10" dirty="0">
                <a:solidFill>
                  <a:srgbClr val="221F1F"/>
                </a:solidFill>
                <a:latin typeface="Montserrat"/>
                <a:cs typeface="Montserrat"/>
              </a:rPr>
              <a:t> </a:t>
            </a:r>
            <a:r>
              <a:rPr sz="700" dirty="0">
                <a:solidFill>
                  <a:srgbClr val="221F1F"/>
                </a:solidFill>
                <a:latin typeface="Montserrat"/>
                <a:cs typeface="Montserrat"/>
              </a:rPr>
              <a:t>Sección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indicadores</a:t>
            </a:r>
            <a:endParaRPr sz="700">
              <a:latin typeface="Montserrat"/>
              <a:cs typeface="Montserrat"/>
            </a:endParaRPr>
          </a:p>
          <a:p>
            <a:pPr marL="12700">
              <a:lnSpc>
                <a:spcPct val="100000"/>
              </a:lnSpc>
              <a:spcBef>
                <a:spcPts val="60"/>
              </a:spcBef>
            </a:pPr>
            <a:r>
              <a:rPr sz="700" dirty="0">
                <a:solidFill>
                  <a:srgbClr val="221F1F"/>
                </a:solidFill>
                <a:latin typeface="Montserrat"/>
                <a:cs typeface="Montserrat"/>
              </a:rPr>
              <a:t>e7.</a:t>
            </a:r>
            <a:r>
              <a:rPr sz="700" spc="-20" dirty="0">
                <a:solidFill>
                  <a:srgbClr val="221F1F"/>
                </a:solidFill>
                <a:latin typeface="Montserrat"/>
                <a:cs typeface="Montserrat"/>
              </a:rPr>
              <a:t> </a:t>
            </a:r>
            <a:r>
              <a:rPr sz="700" dirty="0">
                <a:solidFill>
                  <a:srgbClr val="221F1F"/>
                </a:solidFill>
                <a:latin typeface="Montserrat"/>
                <a:cs typeface="Montserrat"/>
              </a:rPr>
              <a:t>Indicador</a:t>
            </a:r>
            <a:r>
              <a:rPr sz="700" spc="-5"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dirty="0">
                <a:solidFill>
                  <a:srgbClr val="221F1F"/>
                </a:solidFill>
                <a:latin typeface="Montserrat"/>
                <a:cs typeface="Montserrat"/>
              </a:rPr>
              <a:t>interruptor</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encendido</a:t>
            </a:r>
            <a:endParaRPr sz="700">
              <a:latin typeface="Montserrat"/>
              <a:cs typeface="Montserrat"/>
            </a:endParaRPr>
          </a:p>
          <a:p>
            <a:pPr marL="12700">
              <a:lnSpc>
                <a:spcPct val="100000"/>
              </a:lnSpc>
              <a:spcBef>
                <a:spcPts val="60"/>
              </a:spcBef>
            </a:pPr>
            <a:r>
              <a:rPr sz="700" dirty="0">
                <a:solidFill>
                  <a:srgbClr val="221F1F"/>
                </a:solidFill>
                <a:latin typeface="Montserrat"/>
                <a:cs typeface="Montserrat"/>
              </a:rPr>
              <a:t>e8.</a:t>
            </a:r>
            <a:r>
              <a:rPr sz="700" spc="-30" dirty="0">
                <a:solidFill>
                  <a:srgbClr val="221F1F"/>
                </a:solidFill>
                <a:latin typeface="Montserrat"/>
                <a:cs typeface="Montserrat"/>
              </a:rPr>
              <a:t> </a:t>
            </a:r>
            <a:r>
              <a:rPr sz="700" dirty="0">
                <a:solidFill>
                  <a:srgbClr val="221F1F"/>
                </a:solidFill>
                <a:latin typeface="Montserrat"/>
                <a:cs typeface="Montserrat"/>
              </a:rPr>
              <a:t>Indicador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40" dirty="0">
                <a:solidFill>
                  <a:srgbClr val="221F1F"/>
                </a:solidFill>
                <a:latin typeface="Montserrat"/>
                <a:cs typeface="Montserrat"/>
              </a:rPr>
              <a:t> </a:t>
            </a:r>
            <a:r>
              <a:rPr sz="700" dirty="0">
                <a:solidFill>
                  <a:srgbClr val="221F1F"/>
                </a:solidFill>
                <a:latin typeface="Montserrat"/>
                <a:cs typeface="Montserrat"/>
              </a:rPr>
              <a:t>soporte</a:t>
            </a:r>
            <a:r>
              <a:rPr sz="700" spc="-15" dirty="0">
                <a:solidFill>
                  <a:srgbClr val="221F1F"/>
                </a:solidFill>
                <a:latin typeface="Montserrat"/>
                <a:cs typeface="Montserrat"/>
              </a:rPr>
              <a:t> </a:t>
            </a:r>
            <a:r>
              <a:rPr sz="700" spc="-10" dirty="0">
                <a:solidFill>
                  <a:srgbClr val="221F1F"/>
                </a:solidFill>
                <a:latin typeface="Montserrat"/>
                <a:cs typeface="Montserrat"/>
              </a:rPr>
              <a:t>lateral</a:t>
            </a:r>
            <a:endParaRPr sz="700">
              <a:latin typeface="Montserrat"/>
              <a:cs typeface="Montserrat"/>
            </a:endParaRPr>
          </a:p>
          <a:p>
            <a:pPr marL="12700">
              <a:lnSpc>
                <a:spcPct val="100000"/>
              </a:lnSpc>
              <a:spcBef>
                <a:spcPts val="60"/>
              </a:spcBef>
            </a:pPr>
            <a:r>
              <a:rPr sz="700" dirty="0">
                <a:solidFill>
                  <a:srgbClr val="221F1F"/>
                </a:solidFill>
                <a:latin typeface="Montserrat"/>
                <a:cs typeface="Montserrat"/>
              </a:rPr>
              <a:t>e9.</a:t>
            </a:r>
            <a:r>
              <a:rPr sz="700" spc="-20" dirty="0">
                <a:solidFill>
                  <a:srgbClr val="221F1F"/>
                </a:solidFill>
                <a:latin typeface="Montserrat"/>
                <a:cs typeface="Montserrat"/>
              </a:rPr>
              <a:t> </a:t>
            </a:r>
            <a:r>
              <a:rPr sz="700" dirty="0">
                <a:solidFill>
                  <a:srgbClr val="221F1F"/>
                </a:solidFill>
                <a:latin typeface="Montserrat"/>
                <a:cs typeface="Montserrat"/>
              </a:rPr>
              <a:t>Indicador de</a:t>
            </a:r>
            <a:r>
              <a:rPr sz="700" spc="-25" dirty="0">
                <a:solidFill>
                  <a:srgbClr val="221F1F"/>
                </a:solidFill>
                <a:latin typeface="Montserrat"/>
                <a:cs typeface="Montserrat"/>
              </a:rPr>
              <a:t> </a:t>
            </a:r>
            <a:r>
              <a:rPr sz="700" spc="-10" dirty="0">
                <a:solidFill>
                  <a:srgbClr val="221F1F"/>
                </a:solidFill>
                <a:latin typeface="Montserrat"/>
                <a:cs typeface="Montserrat"/>
              </a:rPr>
              <a:t>cambio</a:t>
            </a:r>
            <a:endParaRPr sz="700">
              <a:latin typeface="Montserrat"/>
              <a:cs typeface="Montserrat"/>
            </a:endParaRPr>
          </a:p>
          <a:p>
            <a:pPr marL="12700">
              <a:lnSpc>
                <a:spcPct val="100000"/>
              </a:lnSpc>
              <a:spcBef>
                <a:spcPts val="60"/>
              </a:spcBef>
            </a:pPr>
            <a:r>
              <a:rPr sz="700" dirty="0">
                <a:solidFill>
                  <a:srgbClr val="221F1F"/>
                </a:solidFill>
                <a:latin typeface="Montserrat"/>
                <a:cs typeface="Montserrat"/>
              </a:rPr>
              <a:t>e10.</a:t>
            </a:r>
            <a:r>
              <a:rPr sz="700" spc="-25" dirty="0">
                <a:solidFill>
                  <a:srgbClr val="221F1F"/>
                </a:solidFill>
                <a:latin typeface="Montserrat"/>
                <a:cs typeface="Montserrat"/>
              </a:rPr>
              <a:t> </a:t>
            </a:r>
            <a:r>
              <a:rPr sz="700" dirty="0">
                <a:solidFill>
                  <a:srgbClr val="221F1F"/>
                </a:solidFill>
                <a:latin typeface="Montserrat"/>
                <a:cs typeface="Montserrat"/>
              </a:rPr>
              <a:t>Temperatura</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spc="-10" dirty="0">
                <a:solidFill>
                  <a:srgbClr val="221F1F"/>
                </a:solidFill>
                <a:latin typeface="Montserrat"/>
                <a:cs typeface="Montserrat"/>
              </a:rPr>
              <a:t>refrigerante</a:t>
            </a:r>
            <a:endParaRPr sz="700">
              <a:latin typeface="Montserrat"/>
              <a:cs typeface="Montserrat"/>
            </a:endParaRPr>
          </a:p>
        </p:txBody>
      </p:sp>
      <p:pic>
        <p:nvPicPr>
          <p:cNvPr id="8" name="object 8"/>
          <p:cNvPicPr/>
          <p:nvPr/>
        </p:nvPicPr>
        <p:blipFill>
          <a:blip r:embed="rId2" cstate="print"/>
          <a:stretch>
            <a:fillRect/>
          </a:stretch>
        </p:blipFill>
        <p:spPr>
          <a:xfrm>
            <a:off x="472528" y="955548"/>
            <a:ext cx="846963" cy="1422908"/>
          </a:xfrm>
          <a:prstGeom prst="rect">
            <a:avLst/>
          </a:prstGeom>
        </p:spPr>
      </p:pic>
      <p:pic>
        <p:nvPicPr>
          <p:cNvPr id="9" name="object 9"/>
          <p:cNvPicPr/>
          <p:nvPr/>
        </p:nvPicPr>
        <p:blipFill>
          <a:blip r:embed="rId3" cstate="print"/>
          <a:stretch>
            <a:fillRect/>
          </a:stretch>
        </p:blipFill>
        <p:spPr>
          <a:xfrm>
            <a:off x="1364869" y="950595"/>
            <a:ext cx="846963" cy="1422908"/>
          </a:xfrm>
          <a:prstGeom prst="rect">
            <a:avLst/>
          </a:prstGeom>
        </p:spPr>
      </p:pic>
      <p:grpSp>
        <p:nvGrpSpPr>
          <p:cNvPr id="10" name="object 10"/>
          <p:cNvGrpSpPr/>
          <p:nvPr/>
        </p:nvGrpSpPr>
        <p:grpSpPr>
          <a:xfrm>
            <a:off x="3114675" y="761619"/>
            <a:ext cx="1440180" cy="1567180"/>
            <a:chOff x="3114675" y="761619"/>
            <a:chExt cx="1440180" cy="1567180"/>
          </a:xfrm>
        </p:grpSpPr>
        <p:pic>
          <p:nvPicPr>
            <p:cNvPr id="11" name="object 11"/>
            <p:cNvPicPr/>
            <p:nvPr/>
          </p:nvPicPr>
          <p:blipFill>
            <a:blip r:embed="rId4" cstate="print"/>
            <a:stretch>
              <a:fillRect/>
            </a:stretch>
          </p:blipFill>
          <p:spPr>
            <a:xfrm>
              <a:off x="3359911" y="761619"/>
              <a:ext cx="939596" cy="1567052"/>
            </a:xfrm>
            <a:prstGeom prst="rect">
              <a:avLst/>
            </a:prstGeom>
          </p:spPr>
        </p:pic>
        <p:sp>
          <p:nvSpPr>
            <p:cNvPr id="12" name="object 12"/>
            <p:cNvSpPr/>
            <p:nvPr/>
          </p:nvSpPr>
          <p:spPr>
            <a:xfrm>
              <a:off x="3234436" y="1112012"/>
              <a:ext cx="1200785" cy="1090930"/>
            </a:xfrm>
            <a:custGeom>
              <a:avLst/>
              <a:gdLst/>
              <a:ahLst/>
              <a:cxnLst/>
              <a:rect l="l" t="t" r="r" b="b"/>
              <a:pathLst>
                <a:path w="1200785" h="1090930">
                  <a:moveTo>
                    <a:pt x="20447" y="481075"/>
                  </a:moveTo>
                  <a:lnTo>
                    <a:pt x="361061" y="481075"/>
                  </a:lnTo>
                </a:path>
                <a:path w="1200785" h="1090930">
                  <a:moveTo>
                    <a:pt x="1017015" y="286257"/>
                  </a:moveTo>
                  <a:lnTo>
                    <a:pt x="1179829" y="286257"/>
                  </a:lnTo>
                </a:path>
                <a:path w="1200785" h="1090930">
                  <a:moveTo>
                    <a:pt x="20447" y="310514"/>
                  </a:moveTo>
                  <a:lnTo>
                    <a:pt x="183387" y="310514"/>
                  </a:lnTo>
                </a:path>
                <a:path w="1200785" h="1090930">
                  <a:moveTo>
                    <a:pt x="0" y="0"/>
                  </a:moveTo>
                  <a:lnTo>
                    <a:pt x="357886" y="0"/>
                  </a:lnTo>
                  <a:lnTo>
                    <a:pt x="671956" y="178562"/>
                  </a:lnTo>
                </a:path>
                <a:path w="1200785" h="1090930">
                  <a:moveTo>
                    <a:pt x="0" y="651128"/>
                  </a:moveTo>
                  <a:lnTo>
                    <a:pt x="166115" y="651128"/>
                  </a:lnTo>
                  <a:lnTo>
                    <a:pt x="239649" y="692912"/>
                  </a:lnTo>
                </a:path>
                <a:path w="1200785" h="1090930">
                  <a:moveTo>
                    <a:pt x="0" y="875157"/>
                  </a:moveTo>
                  <a:lnTo>
                    <a:pt x="166115" y="875157"/>
                  </a:lnTo>
                  <a:lnTo>
                    <a:pt x="239649" y="833374"/>
                  </a:lnTo>
                </a:path>
                <a:path w="1200785" h="1090930">
                  <a:moveTo>
                    <a:pt x="1200277" y="478663"/>
                  </a:moveTo>
                  <a:lnTo>
                    <a:pt x="937513" y="478663"/>
                  </a:lnTo>
                  <a:lnTo>
                    <a:pt x="694689" y="646557"/>
                  </a:lnTo>
                </a:path>
                <a:path w="1200785" h="1090930">
                  <a:moveTo>
                    <a:pt x="1200277" y="651128"/>
                  </a:moveTo>
                  <a:lnTo>
                    <a:pt x="1034161" y="651128"/>
                  </a:lnTo>
                  <a:lnTo>
                    <a:pt x="960627" y="692912"/>
                  </a:lnTo>
                </a:path>
                <a:path w="1200785" h="1090930">
                  <a:moveTo>
                    <a:pt x="1200277" y="875157"/>
                  </a:moveTo>
                  <a:lnTo>
                    <a:pt x="1034161" y="875157"/>
                  </a:lnTo>
                  <a:lnTo>
                    <a:pt x="960627" y="833374"/>
                  </a:lnTo>
                </a:path>
                <a:path w="1200785" h="1090930">
                  <a:moveTo>
                    <a:pt x="1017015" y="1090548"/>
                  </a:moveTo>
                  <a:lnTo>
                    <a:pt x="1179829" y="1090548"/>
                  </a:lnTo>
                </a:path>
              </a:pathLst>
            </a:custGeom>
            <a:ln w="19050">
              <a:solidFill>
                <a:srgbClr val="000000"/>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3114675" y="1520444"/>
              <a:ext cx="145414" cy="145287"/>
            </a:xfrm>
            <a:prstGeom prst="rect">
              <a:avLst/>
            </a:prstGeom>
          </p:spPr>
        </p:pic>
        <p:pic>
          <p:nvPicPr>
            <p:cNvPr id="14" name="object 14"/>
            <p:cNvPicPr/>
            <p:nvPr/>
          </p:nvPicPr>
          <p:blipFill>
            <a:blip r:embed="rId6" cstate="print"/>
            <a:stretch>
              <a:fillRect/>
            </a:stretch>
          </p:blipFill>
          <p:spPr>
            <a:xfrm>
              <a:off x="4409186" y="1325626"/>
              <a:ext cx="145287" cy="145287"/>
            </a:xfrm>
            <a:prstGeom prst="rect">
              <a:avLst/>
            </a:prstGeom>
          </p:spPr>
        </p:pic>
        <p:pic>
          <p:nvPicPr>
            <p:cNvPr id="15" name="object 15"/>
            <p:cNvPicPr/>
            <p:nvPr/>
          </p:nvPicPr>
          <p:blipFill>
            <a:blip r:embed="rId7" cstate="print"/>
            <a:stretch>
              <a:fillRect/>
            </a:stretch>
          </p:blipFill>
          <p:spPr>
            <a:xfrm>
              <a:off x="3114675" y="1349756"/>
              <a:ext cx="145414" cy="145414"/>
            </a:xfrm>
            <a:prstGeom prst="rect">
              <a:avLst/>
            </a:prstGeom>
          </p:spPr>
        </p:pic>
      </p:grpSp>
      <p:sp>
        <p:nvSpPr>
          <p:cNvPr id="16" name="object 16"/>
          <p:cNvSpPr txBox="1"/>
          <p:nvPr/>
        </p:nvSpPr>
        <p:spPr>
          <a:xfrm>
            <a:off x="3130676" y="1352804"/>
            <a:ext cx="11493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a:cs typeface="Arial"/>
              </a:rPr>
              <a:t>e2</a:t>
            </a:r>
            <a:endParaRPr sz="700">
              <a:latin typeface="Arial"/>
              <a:cs typeface="Arial"/>
            </a:endParaRPr>
          </a:p>
        </p:txBody>
      </p:sp>
      <p:pic>
        <p:nvPicPr>
          <p:cNvPr id="17" name="object 17"/>
          <p:cNvPicPr/>
          <p:nvPr/>
        </p:nvPicPr>
        <p:blipFill>
          <a:blip r:embed="rId8" cstate="print"/>
          <a:stretch>
            <a:fillRect/>
          </a:stretch>
        </p:blipFill>
        <p:spPr>
          <a:xfrm>
            <a:off x="3114801" y="1690497"/>
            <a:ext cx="145287" cy="145287"/>
          </a:xfrm>
          <a:prstGeom prst="rect">
            <a:avLst/>
          </a:prstGeom>
        </p:spPr>
      </p:pic>
      <p:sp>
        <p:nvSpPr>
          <p:cNvPr id="18" name="object 18"/>
          <p:cNvSpPr txBox="1"/>
          <p:nvPr/>
        </p:nvSpPr>
        <p:spPr>
          <a:xfrm>
            <a:off x="3130676" y="1523187"/>
            <a:ext cx="115570" cy="30226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a:cs typeface="Arial"/>
              </a:rPr>
              <a:t>e3</a:t>
            </a:r>
            <a:endParaRPr sz="700">
              <a:latin typeface="Arial"/>
              <a:cs typeface="Arial"/>
            </a:endParaRPr>
          </a:p>
          <a:p>
            <a:pPr marL="12700">
              <a:lnSpc>
                <a:spcPct val="100000"/>
              </a:lnSpc>
              <a:spcBef>
                <a:spcPts val="500"/>
              </a:spcBef>
            </a:pPr>
            <a:r>
              <a:rPr sz="700" spc="-25" dirty="0">
                <a:solidFill>
                  <a:srgbClr val="FFFFFF"/>
                </a:solidFill>
                <a:latin typeface="Arial"/>
                <a:cs typeface="Arial"/>
              </a:rPr>
              <a:t>e4</a:t>
            </a:r>
            <a:endParaRPr sz="700">
              <a:latin typeface="Arial"/>
              <a:cs typeface="Arial"/>
            </a:endParaRPr>
          </a:p>
        </p:txBody>
      </p:sp>
      <p:pic>
        <p:nvPicPr>
          <p:cNvPr id="19" name="object 19"/>
          <p:cNvPicPr/>
          <p:nvPr/>
        </p:nvPicPr>
        <p:blipFill>
          <a:blip r:embed="rId9" cstate="print"/>
          <a:stretch>
            <a:fillRect/>
          </a:stretch>
        </p:blipFill>
        <p:spPr>
          <a:xfrm>
            <a:off x="3114801" y="1918716"/>
            <a:ext cx="145287" cy="145287"/>
          </a:xfrm>
          <a:prstGeom prst="rect">
            <a:avLst/>
          </a:prstGeom>
        </p:spPr>
      </p:pic>
      <p:sp>
        <p:nvSpPr>
          <p:cNvPr id="20" name="object 20"/>
          <p:cNvSpPr txBox="1"/>
          <p:nvPr/>
        </p:nvSpPr>
        <p:spPr>
          <a:xfrm>
            <a:off x="3131057" y="1921891"/>
            <a:ext cx="11493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a:cs typeface="Arial"/>
              </a:rPr>
              <a:t>e5</a:t>
            </a:r>
            <a:endParaRPr sz="700">
              <a:latin typeface="Arial"/>
              <a:cs typeface="Arial"/>
            </a:endParaRPr>
          </a:p>
        </p:txBody>
      </p:sp>
      <p:grpSp>
        <p:nvGrpSpPr>
          <p:cNvPr id="21" name="object 21"/>
          <p:cNvGrpSpPr/>
          <p:nvPr/>
        </p:nvGrpSpPr>
        <p:grpSpPr>
          <a:xfrm>
            <a:off x="3114801" y="1039368"/>
            <a:ext cx="1440180" cy="1236345"/>
            <a:chOff x="3114801" y="1039368"/>
            <a:chExt cx="1440180" cy="1236345"/>
          </a:xfrm>
        </p:grpSpPr>
        <p:pic>
          <p:nvPicPr>
            <p:cNvPr id="22" name="object 22"/>
            <p:cNvPicPr/>
            <p:nvPr/>
          </p:nvPicPr>
          <p:blipFill>
            <a:blip r:embed="rId10" cstate="print"/>
            <a:stretch>
              <a:fillRect/>
            </a:stretch>
          </p:blipFill>
          <p:spPr>
            <a:xfrm>
              <a:off x="4409058" y="1690497"/>
              <a:ext cx="145414" cy="145287"/>
            </a:xfrm>
            <a:prstGeom prst="rect">
              <a:avLst/>
            </a:prstGeom>
          </p:spPr>
        </p:pic>
        <p:pic>
          <p:nvPicPr>
            <p:cNvPr id="23" name="object 23"/>
            <p:cNvPicPr/>
            <p:nvPr/>
          </p:nvPicPr>
          <p:blipFill>
            <a:blip r:embed="rId11" cstate="print"/>
            <a:stretch>
              <a:fillRect/>
            </a:stretch>
          </p:blipFill>
          <p:spPr>
            <a:xfrm>
              <a:off x="4409058" y="1918716"/>
              <a:ext cx="145414" cy="145287"/>
            </a:xfrm>
            <a:prstGeom prst="rect">
              <a:avLst/>
            </a:prstGeom>
          </p:spPr>
        </p:pic>
        <p:sp>
          <p:nvSpPr>
            <p:cNvPr id="24" name="object 24"/>
            <p:cNvSpPr/>
            <p:nvPr/>
          </p:nvSpPr>
          <p:spPr>
            <a:xfrm>
              <a:off x="4409185" y="2129790"/>
              <a:ext cx="145415" cy="145415"/>
            </a:xfrm>
            <a:custGeom>
              <a:avLst/>
              <a:gdLst/>
              <a:ahLst/>
              <a:cxnLst/>
              <a:rect l="l" t="t" r="r" b="b"/>
              <a:pathLst>
                <a:path w="145414" h="145414">
                  <a:moveTo>
                    <a:pt x="72643" y="0"/>
                  </a:moveTo>
                  <a:lnTo>
                    <a:pt x="44323" y="5715"/>
                  </a:lnTo>
                  <a:lnTo>
                    <a:pt x="21209" y="21336"/>
                  </a:lnTo>
                  <a:lnTo>
                    <a:pt x="5714" y="44450"/>
                  </a:lnTo>
                  <a:lnTo>
                    <a:pt x="0" y="72771"/>
                  </a:lnTo>
                  <a:lnTo>
                    <a:pt x="5714" y="101092"/>
                  </a:lnTo>
                  <a:lnTo>
                    <a:pt x="21209" y="124079"/>
                  </a:lnTo>
                  <a:lnTo>
                    <a:pt x="44323" y="139700"/>
                  </a:lnTo>
                  <a:lnTo>
                    <a:pt x="72643" y="145415"/>
                  </a:lnTo>
                  <a:lnTo>
                    <a:pt x="100964" y="139700"/>
                  </a:lnTo>
                  <a:lnTo>
                    <a:pt x="124078" y="124079"/>
                  </a:lnTo>
                  <a:lnTo>
                    <a:pt x="139573" y="101092"/>
                  </a:lnTo>
                  <a:lnTo>
                    <a:pt x="145287" y="72771"/>
                  </a:lnTo>
                  <a:lnTo>
                    <a:pt x="139573" y="44450"/>
                  </a:lnTo>
                  <a:lnTo>
                    <a:pt x="124078" y="21336"/>
                  </a:lnTo>
                  <a:lnTo>
                    <a:pt x="100964" y="5715"/>
                  </a:lnTo>
                  <a:lnTo>
                    <a:pt x="72643" y="0"/>
                  </a:lnTo>
                  <a:close/>
                </a:path>
              </a:pathLst>
            </a:custGeom>
            <a:solidFill>
              <a:srgbClr val="000000"/>
            </a:solidFill>
          </p:spPr>
          <p:txBody>
            <a:bodyPr wrap="square" lIns="0" tIns="0" rIns="0" bIns="0" rtlCol="0"/>
            <a:lstStyle/>
            <a:p>
              <a:endParaRPr/>
            </a:p>
          </p:txBody>
        </p:sp>
        <p:pic>
          <p:nvPicPr>
            <p:cNvPr id="25" name="object 25"/>
            <p:cNvPicPr/>
            <p:nvPr/>
          </p:nvPicPr>
          <p:blipFill>
            <a:blip r:embed="rId12" cstate="print"/>
            <a:stretch>
              <a:fillRect/>
            </a:stretch>
          </p:blipFill>
          <p:spPr>
            <a:xfrm>
              <a:off x="3114801" y="1039368"/>
              <a:ext cx="145287" cy="145414"/>
            </a:xfrm>
            <a:prstGeom prst="rect">
              <a:avLst/>
            </a:prstGeom>
          </p:spPr>
        </p:pic>
      </p:grpSp>
      <p:sp>
        <p:nvSpPr>
          <p:cNvPr id="26" name="object 26"/>
          <p:cNvSpPr txBox="1"/>
          <p:nvPr/>
        </p:nvSpPr>
        <p:spPr>
          <a:xfrm>
            <a:off x="3132582" y="1043686"/>
            <a:ext cx="11112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e1</a:t>
            </a:r>
            <a:endParaRPr sz="700">
              <a:latin typeface="Montserrat"/>
              <a:cs typeface="Montserrat"/>
            </a:endParaRPr>
          </a:p>
        </p:txBody>
      </p:sp>
      <p:pic>
        <p:nvPicPr>
          <p:cNvPr id="27" name="object 27"/>
          <p:cNvPicPr/>
          <p:nvPr/>
        </p:nvPicPr>
        <p:blipFill>
          <a:blip r:embed="rId13" cstate="print"/>
          <a:stretch>
            <a:fillRect/>
          </a:stretch>
        </p:blipFill>
        <p:spPr>
          <a:xfrm>
            <a:off x="4409059" y="1517015"/>
            <a:ext cx="145414" cy="145287"/>
          </a:xfrm>
          <a:prstGeom prst="rect">
            <a:avLst/>
          </a:prstGeom>
        </p:spPr>
      </p:pic>
      <p:sp>
        <p:nvSpPr>
          <p:cNvPr id="28" name="object 28"/>
          <p:cNvSpPr txBox="1"/>
          <p:nvPr/>
        </p:nvSpPr>
        <p:spPr>
          <a:xfrm>
            <a:off x="4404105" y="1328420"/>
            <a:ext cx="158750" cy="936625"/>
          </a:xfrm>
          <a:prstGeom prst="rect">
            <a:avLst/>
          </a:prstGeom>
        </p:spPr>
        <p:txBody>
          <a:bodyPr vert="horz" wrap="square" lIns="0" tIns="12065" rIns="0" bIns="0" rtlCol="0">
            <a:spAutoFit/>
          </a:bodyPr>
          <a:lstStyle/>
          <a:p>
            <a:pPr marL="12700">
              <a:lnSpc>
                <a:spcPct val="100000"/>
              </a:lnSpc>
              <a:spcBef>
                <a:spcPts val="95"/>
              </a:spcBef>
            </a:pPr>
            <a:r>
              <a:rPr sz="700" spc="-30" dirty="0">
                <a:solidFill>
                  <a:srgbClr val="FFFFFF"/>
                </a:solidFill>
                <a:latin typeface="Arial"/>
                <a:cs typeface="Arial"/>
              </a:rPr>
              <a:t>e10</a:t>
            </a:r>
            <a:endParaRPr sz="700">
              <a:latin typeface="Arial"/>
              <a:cs typeface="Arial"/>
            </a:endParaRPr>
          </a:p>
          <a:p>
            <a:pPr marL="33655" marR="27305">
              <a:lnSpc>
                <a:spcPct val="162900"/>
              </a:lnSpc>
              <a:spcBef>
                <a:spcPts val="140"/>
              </a:spcBef>
            </a:pPr>
            <a:r>
              <a:rPr sz="700" spc="-60" dirty="0">
                <a:solidFill>
                  <a:srgbClr val="FFFFFF"/>
                </a:solidFill>
                <a:latin typeface="Arial"/>
                <a:cs typeface="Arial"/>
              </a:rPr>
              <a:t>e9</a:t>
            </a:r>
            <a:r>
              <a:rPr sz="700" spc="500" dirty="0">
                <a:solidFill>
                  <a:srgbClr val="FFFFFF"/>
                </a:solidFill>
                <a:latin typeface="Arial"/>
                <a:cs typeface="Arial"/>
              </a:rPr>
              <a:t> </a:t>
            </a:r>
            <a:r>
              <a:rPr sz="700" spc="-60" dirty="0">
                <a:solidFill>
                  <a:srgbClr val="FFFFFF"/>
                </a:solidFill>
                <a:latin typeface="Arial"/>
                <a:cs typeface="Arial"/>
              </a:rPr>
              <a:t>e8</a:t>
            </a:r>
            <a:endParaRPr sz="700">
              <a:latin typeface="Arial"/>
              <a:cs typeface="Arial"/>
            </a:endParaRPr>
          </a:p>
          <a:p>
            <a:pPr marL="33655" marR="27305">
              <a:lnSpc>
                <a:spcPct val="198000"/>
              </a:lnSpc>
              <a:spcBef>
                <a:spcPts val="135"/>
              </a:spcBef>
            </a:pPr>
            <a:r>
              <a:rPr sz="700" spc="-60" dirty="0">
                <a:solidFill>
                  <a:srgbClr val="FFFFFF"/>
                </a:solidFill>
                <a:latin typeface="Arial"/>
                <a:cs typeface="Arial"/>
              </a:rPr>
              <a:t>e7</a:t>
            </a:r>
            <a:r>
              <a:rPr sz="700" spc="500" dirty="0">
                <a:solidFill>
                  <a:srgbClr val="FFFFFF"/>
                </a:solidFill>
                <a:latin typeface="Arial"/>
                <a:cs typeface="Arial"/>
              </a:rPr>
              <a:t> </a:t>
            </a:r>
            <a:r>
              <a:rPr sz="700" spc="-60" dirty="0">
                <a:solidFill>
                  <a:srgbClr val="FFFFFF"/>
                </a:solidFill>
                <a:latin typeface="Arial"/>
                <a:cs typeface="Arial"/>
              </a:rPr>
              <a:t>e6</a:t>
            </a:r>
            <a:endParaRPr sz="7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9806"/>
            <a:ext cx="226060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e1.</a:t>
            </a:r>
            <a:r>
              <a:rPr sz="700" b="1" spc="-10" dirty="0">
                <a:solidFill>
                  <a:srgbClr val="221F1F"/>
                </a:solidFill>
                <a:latin typeface="Montserrat"/>
                <a:cs typeface="Montserrat"/>
              </a:rPr>
              <a:t> VELOCÍMETRO</a:t>
            </a:r>
            <a:endParaRPr sz="700">
              <a:latin typeface="Montserrat"/>
              <a:cs typeface="Montserrat"/>
            </a:endParaRPr>
          </a:p>
          <a:p>
            <a:pPr marL="21590">
              <a:lnSpc>
                <a:spcPct val="100000"/>
              </a:lnSpc>
              <a:spcBef>
                <a:spcPts val="495"/>
              </a:spcBef>
            </a:pPr>
            <a:r>
              <a:rPr sz="700" dirty="0">
                <a:latin typeface="Montserrat"/>
                <a:cs typeface="Montserrat"/>
              </a:rPr>
              <a:t>Indica</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Vehículo</a:t>
            </a:r>
            <a:r>
              <a:rPr sz="700" spc="-1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kilómetros </a:t>
            </a:r>
            <a:r>
              <a:rPr sz="700" spc="-25" dirty="0">
                <a:latin typeface="Montserrat"/>
                <a:cs typeface="Montserrat"/>
              </a:rPr>
              <a:t>por</a:t>
            </a:r>
            <a:endParaRPr sz="700">
              <a:latin typeface="Montserrat"/>
              <a:cs typeface="Montserrat"/>
            </a:endParaRPr>
          </a:p>
          <a:p>
            <a:pPr marL="21590">
              <a:lnSpc>
                <a:spcPct val="100000"/>
              </a:lnSpc>
            </a:pPr>
            <a:r>
              <a:rPr sz="700" dirty="0">
                <a:latin typeface="Montserrat"/>
                <a:cs typeface="Montserrat"/>
              </a:rPr>
              <a:t>hora</a:t>
            </a:r>
            <a:r>
              <a:rPr sz="700" spc="-20" dirty="0">
                <a:latin typeface="Montserrat"/>
                <a:cs typeface="Montserrat"/>
              </a:rPr>
              <a:t> </a:t>
            </a:r>
            <a:r>
              <a:rPr sz="700" spc="-10" dirty="0">
                <a:latin typeface="Montserrat"/>
                <a:cs typeface="Montserrat"/>
              </a:rPr>
              <a:t>(km/h).</a:t>
            </a:r>
            <a:endParaRPr sz="700">
              <a:latin typeface="Montserrat"/>
              <a:cs typeface="Montserrat"/>
            </a:endParaRPr>
          </a:p>
        </p:txBody>
      </p:sp>
      <p:sp>
        <p:nvSpPr>
          <p:cNvPr id="5" name="object 5"/>
          <p:cNvSpPr txBox="1"/>
          <p:nvPr/>
        </p:nvSpPr>
        <p:spPr>
          <a:xfrm>
            <a:off x="280822" y="1948129"/>
            <a:ext cx="2254885" cy="40957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e2.</a:t>
            </a:r>
            <a:r>
              <a:rPr sz="700" b="1" spc="-20" dirty="0">
                <a:solidFill>
                  <a:srgbClr val="221F1F"/>
                </a:solidFill>
                <a:latin typeface="Montserrat"/>
                <a:cs typeface="Montserrat"/>
              </a:rPr>
              <a:t> </a:t>
            </a:r>
            <a:r>
              <a:rPr sz="700" b="1" spc="-10" dirty="0">
                <a:solidFill>
                  <a:srgbClr val="221F1F"/>
                </a:solidFill>
                <a:latin typeface="Montserrat"/>
                <a:cs typeface="Montserrat"/>
              </a:rPr>
              <a:t>TACÓMETRO</a:t>
            </a:r>
            <a:endParaRPr sz="700">
              <a:latin typeface="Montserrat"/>
              <a:cs typeface="Montserrat"/>
            </a:endParaRPr>
          </a:p>
          <a:p>
            <a:pPr marL="12700" marR="5080">
              <a:lnSpc>
                <a:spcPct val="100000"/>
              </a:lnSpc>
              <a:spcBef>
                <a:spcPts val="505"/>
              </a:spcBef>
            </a:pPr>
            <a:r>
              <a:rPr sz="700" dirty="0">
                <a:solidFill>
                  <a:srgbClr val="221F1F"/>
                </a:solidFill>
                <a:latin typeface="Montserrat"/>
                <a:cs typeface="Montserrat"/>
              </a:rPr>
              <a:t>Indica</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75" dirty="0">
                <a:solidFill>
                  <a:srgbClr val="221F1F"/>
                </a:solidFill>
                <a:latin typeface="Montserrat"/>
                <a:cs typeface="Montserrat"/>
              </a:rPr>
              <a:t> </a:t>
            </a:r>
            <a:r>
              <a:rPr sz="700" dirty="0">
                <a:solidFill>
                  <a:srgbClr val="221F1F"/>
                </a:solidFill>
                <a:latin typeface="Montserrat"/>
                <a:cs typeface="Montserrat"/>
              </a:rPr>
              <a:t>velocidad</a:t>
            </a:r>
            <a:r>
              <a:rPr sz="700" spc="490" dirty="0">
                <a:solidFill>
                  <a:srgbClr val="221F1F"/>
                </a:solidFill>
                <a:latin typeface="Montserrat"/>
                <a:cs typeface="Montserrat"/>
              </a:rPr>
              <a:t> </a:t>
            </a:r>
            <a:r>
              <a:rPr sz="700" dirty="0">
                <a:solidFill>
                  <a:srgbClr val="221F1F"/>
                </a:solidFill>
                <a:latin typeface="Montserrat"/>
                <a:cs typeface="Montserrat"/>
              </a:rPr>
              <a:t>del</a:t>
            </a:r>
            <a:r>
              <a:rPr sz="700" spc="484" dirty="0">
                <a:solidFill>
                  <a:srgbClr val="221F1F"/>
                </a:solidFill>
                <a:latin typeface="Montserrat"/>
                <a:cs typeface="Montserrat"/>
              </a:rPr>
              <a:t> </a:t>
            </a:r>
            <a:r>
              <a:rPr sz="700" dirty="0">
                <a:solidFill>
                  <a:srgbClr val="221F1F"/>
                </a:solidFill>
                <a:latin typeface="Montserrat"/>
                <a:cs typeface="Montserrat"/>
              </a:rPr>
              <a:t>giro</a:t>
            </a:r>
            <a:r>
              <a:rPr sz="700" spc="475" dirty="0">
                <a:solidFill>
                  <a:srgbClr val="221F1F"/>
                </a:solidFill>
                <a:latin typeface="Montserrat"/>
                <a:cs typeface="Montserrat"/>
              </a:rPr>
              <a:t> </a:t>
            </a:r>
            <a:r>
              <a:rPr sz="700" dirty="0">
                <a:solidFill>
                  <a:srgbClr val="221F1F"/>
                </a:solidFill>
                <a:latin typeface="Montserrat"/>
                <a:cs typeface="Montserrat"/>
              </a:rPr>
              <a:t>del</a:t>
            </a:r>
            <a:r>
              <a:rPr sz="700" spc="475" dirty="0">
                <a:solidFill>
                  <a:srgbClr val="221F1F"/>
                </a:solidFill>
                <a:latin typeface="Montserrat"/>
                <a:cs typeface="Montserrat"/>
              </a:rPr>
              <a:t> </a:t>
            </a:r>
            <a:r>
              <a:rPr sz="700" dirty="0">
                <a:solidFill>
                  <a:srgbClr val="221F1F"/>
                </a:solidFill>
                <a:latin typeface="Montserrat"/>
                <a:cs typeface="Montserrat"/>
              </a:rPr>
              <a:t>motor</a:t>
            </a:r>
            <a:r>
              <a:rPr sz="700" spc="475"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múltiplos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250</a:t>
            </a:r>
            <a:r>
              <a:rPr sz="700" spc="-20" dirty="0">
                <a:solidFill>
                  <a:srgbClr val="221F1F"/>
                </a:solidFill>
                <a:latin typeface="Montserrat"/>
                <a:cs typeface="Montserrat"/>
              </a:rPr>
              <a:t> </a:t>
            </a:r>
            <a:r>
              <a:rPr sz="700" dirty="0">
                <a:solidFill>
                  <a:srgbClr val="221F1F"/>
                </a:solidFill>
                <a:latin typeface="Montserrat"/>
                <a:cs typeface="Montserrat"/>
              </a:rPr>
              <a:t>revoluciones</a:t>
            </a:r>
            <a:r>
              <a:rPr sz="700" spc="5" dirty="0">
                <a:solidFill>
                  <a:srgbClr val="221F1F"/>
                </a:solidFill>
                <a:latin typeface="Montserrat"/>
                <a:cs typeface="Montserrat"/>
              </a:rPr>
              <a:t> </a:t>
            </a:r>
            <a:r>
              <a:rPr sz="700" dirty="0">
                <a:solidFill>
                  <a:srgbClr val="221F1F"/>
                </a:solidFill>
                <a:latin typeface="Montserrat"/>
                <a:cs typeface="Montserrat"/>
              </a:rPr>
              <a:t>por</a:t>
            </a:r>
            <a:r>
              <a:rPr sz="700" spc="-30" dirty="0">
                <a:solidFill>
                  <a:srgbClr val="221F1F"/>
                </a:solidFill>
                <a:latin typeface="Montserrat"/>
                <a:cs typeface="Montserrat"/>
              </a:rPr>
              <a:t> </a:t>
            </a:r>
            <a:r>
              <a:rPr sz="700" dirty="0">
                <a:solidFill>
                  <a:srgbClr val="221F1F"/>
                </a:solidFill>
                <a:latin typeface="Montserrat"/>
                <a:cs typeface="Montserrat"/>
              </a:rPr>
              <a:t>minuto</a:t>
            </a:r>
            <a:r>
              <a:rPr sz="700" spc="-25" dirty="0">
                <a:solidFill>
                  <a:srgbClr val="221F1F"/>
                </a:solidFill>
                <a:latin typeface="Montserrat"/>
                <a:cs typeface="Montserrat"/>
              </a:rPr>
              <a:t> </a:t>
            </a:r>
            <a:r>
              <a:rPr sz="700" spc="-10" dirty="0">
                <a:solidFill>
                  <a:srgbClr val="221F1F"/>
                </a:solidFill>
                <a:latin typeface="Montserrat"/>
                <a:cs typeface="Montserrat"/>
              </a:rPr>
              <a:t>(rpm).</a:t>
            </a:r>
            <a:endParaRPr sz="700">
              <a:latin typeface="Montserrat"/>
              <a:cs typeface="Montserrat"/>
            </a:endParaRPr>
          </a:p>
        </p:txBody>
      </p:sp>
      <p:sp>
        <p:nvSpPr>
          <p:cNvPr id="6" name="object 6"/>
          <p:cNvSpPr txBox="1"/>
          <p:nvPr/>
        </p:nvSpPr>
        <p:spPr>
          <a:xfrm>
            <a:off x="2709164" y="479806"/>
            <a:ext cx="2252345"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e3.</a:t>
            </a:r>
            <a:r>
              <a:rPr sz="700" b="1" spc="-25" dirty="0">
                <a:solidFill>
                  <a:srgbClr val="221F1F"/>
                </a:solidFill>
                <a:latin typeface="Montserrat"/>
                <a:cs typeface="Montserrat"/>
              </a:rPr>
              <a:t> </a:t>
            </a:r>
            <a:r>
              <a:rPr sz="700" b="1" dirty="0">
                <a:solidFill>
                  <a:srgbClr val="221F1F"/>
                </a:solidFill>
                <a:latin typeface="Montserrat"/>
                <a:cs typeface="Montserrat"/>
              </a:rPr>
              <a:t>INDICADOR</a:t>
            </a:r>
            <a:r>
              <a:rPr sz="700" b="1" spc="-20"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dirty="0">
                <a:solidFill>
                  <a:srgbClr val="221F1F"/>
                </a:solidFill>
                <a:latin typeface="Montserrat"/>
                <a:cs typeface="Montserrat"/>
              </a:rPr>
              <a:t>NIVEL</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5" dirty="0">
                <a:solidFill>
                  <a:srgbClr val="221F1F"/>
                </a:solidFill>
                <a:latin typeface="Montserrat"/>
                <a:cs typeface="Montserrat"/>
              </a:rPr>
              <a:t> </a:t>
            </a:r>
            <a:r>
              <a:rPr sz="700" b="1" spc="-10" dirty="0">
                <a:solidFill>
                  <a:srgbClr val="221F1F"/>
                </a:solidFill>
                <a:latin typeface="Montserrat"/>
                <a:cs typeface="Montserrat"/>
              </a:rPr>
              <a:t>COMBUSTIBLE</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Indica</a:t>
            </a:r>
            <a:r>
              <a:rPr sz="700" spc="215" dirty="0">
                <a:solidFill>
                  <a:srgbClr val="221F1F"/>
                </a:solidFill>
                <a:latin typeface="Montserrat"/>
                <a:cs typeface="Montserrat"/>
              </a:rPr>
              <a:t> </a:t>
            </a:r>
            <a:r>
              <a:rPr sz="700" dirty="0">
                <a:solidFill>
                  <a:srgbClr val="221F1F"/>
                </a:solidFill>
                <a:latin typeface="Montserrat"/>
                <a:cs typeface="Montserrat"/>
              </a:rPr>
              <a:t>la</a:t>
            </a:r>
            <a:r>
              <a:rPr sz="700" spc="200" dirty="0">
                <a:solidFill>
                  <a:srgbClr val="221F1F"/>
                </a:solidFill>
                <a:latin typeface="Montserrat"/>
                <a:cs typeface="Montserrat"/>
              </a:rPr>
              <a:t> </a:t>
            </a:r>
            <a:r>
              <a:rPr sz="700" dirty="0">
                <a:solidFill>
                  <a:srgbClr val="221F1F"/>
                </a:solidFill>
                <a:latin typeface="Montserrat"/>
                <a:cs typeface="Montserrat"/>
              </a:rPr>
              <a:t>cantidad</a:t>
            </a:r>
            <a:r>
              <a:rPr sz="700" spc="204" dirty="0">
                <a:solidFill>
                  <a:srgbClr val="221F1F"/>
                </a:solidFill>
                <a:latin typeface="Montserrat"/>
                <a:cs typeface="Montserrat"/>
              </a:rPr>
              <a:t> </a:t>
            </a:r>
            <a:r>
              <a:rPr sz="700" dirty="0">
                <a:solidFill>
                  <a:srgbClr val="221F1F"/>
                </a:solidFill>
                <a:latin typeface="Montserrat"/>
                <a:cs typeface="Montserrat"/>
              </a:rPr>
              <a:t>aproximada</a:t>
            </a:r>
            <a:r>
              <a:rPr sz="700" spc="220"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a:p>
            <a:pPr marL="12700">
              <a:lnSpc>
                <a:spcPct val="100000"/>
              </a:lnSpc>
            </a:pPr>
            <a:r>
              <a:rPr sz="700" dirty="0">
                <a:solidFill>
                  <a:srgbClr val="221F1F"/>
                </a:solidFill>
                <a:latin typeface="Montserrat"/>
                <a:cs typeface="Montserrat"/>
              </a:rPr>
              <a:t>disponible</a:t>
            </a:r>
            <a:r>
              <a:rPr sz="700" spc="-5" dirty="0">
                <a:solidFill>
                  <a:srgbClr val="221F1F"/>
                </a:solidFill>
                <a:latin typeface="Montserrat"/>
                <a:cs typeface="Montserrat"/>
              </a:rPr>
              <a:t> </a:t>
            </a:r>
            <a:r>
              <a:rPr sz="700" dirty="0">
                <a:solidFill>
                  <a:srgbClr val="221F1F"/>
                </a:solidFill>
                <a:latin typeface="Montserrat"/>
                <a:cs typeface="Montserrat"/>
              </a:rPr>
              <a:t>en</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depósito</a:t>
            </a:r>
            <a:r>
              <a:rPr sz="700" spc="-10" dirty="0">
                <a:solidFill>
                  <a:srgbClr val="221F1F"/>
                </a:solidFill>
                <a:latin typeface="Montserrat"/>
                <a:cs typeface="Montserrat"/>
              </a:rPr>
              <a:t> </a:t>
            </a:r>
            <a:r>
              <a:rPr sz="700" dirty="0">
                <a:solidFill>
                  <a:srgbClr val="221F1F"/>
                </a:solidFill>
                <a:latin typeface="Montserrat"/>
                <a:cs typeface="Montserrat"/>
              </a:rPr>
              <a:t>mediante</a:t>
            </a:r>
            <a:r>
              <a:rPr sz="700" spc="-10" dirty="0">
                <a:solidFill>
                  <a:srgbClr val="221F1F"/>
                </a:solidFill>
                <a:latin typeface="Montserrat"/>
                <a:cs typeface="Montserrat"/>
              </a:rPr>
              <a:t> </a:t>
            </a:r>
            <a:r>
              <a:rPr sz="700" dirty="0">
                <a:solidFill>
                  <a:srgbClr val="221F1F"/>
                </a:solidFill>
                <a:latin typeface="Montserrat"/>
                <a:cs typeface="Montserrat"/>
              </a:rPr>
              <a:t>8</a:t>
            </a:r>
            <a:r>
              <a:rPr sz="700" spc="-25" dirty="0">
                <a:solidFill>
                  <a:srgbClr val="221F1F"/>
                </a:solidFill>
                <a:latin typeface="Montserrat"/>
                <a:cs typeface="Montserrat"/>
              </a:rPr>
              <a:t> </a:t>
            </a:r>
            <a:r>
              <a:rPr sz="700" spc="-10" dirty="0">
                <a:solidFill>
                  <a:srgbClr val="221F1F"/>
                </a:solidFill>
                <a:latin typeface="Montserrat"/>
                <a:cs typeface="Montserrat"/>
              </a:rPr>
              <a:t>barras.</a:t>
            </a:r>
            <a:endParaRPr sz="700">
              <a:latin typeface="Montserrat"/>
              <a:cs typeface="Montserrat"/>
            </a:endParaRPr>
          </a:p>
        </p:txBody>
      </p:sp>
      <p:sp>
        <p:nvSpPr>
          <p:cNvPr id="7" name="object 7"/>
          <p:cNvSpPr txBox="1"/>
          <p:nvPr/>
        </p:nvSpPr>
        <p:spPr>
          <a:xfrm>
            <a:off x="2709164" y="2288286"/>
            <a:ext cx="2252345"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8</a:t>
            </a:r>
            <a:r>
              <a:rPr sz="700" spc="65" dirty="0">
                <a:solidFill>
                  <a:srgbClr val="221F1F"/>
                </a:solidFill>
                <a:latin typeface="Montserrat"/>
                <a:cs typeface="Montserrat"/>
              </a:rPr>
              <a:t> </a:t>
            </a:r>
            <a:r>
              <a:rPr sz="700" dirty="0">
                <a:solidFill>
                  <a:srgbClr val="221F1F"/>
                </a:solidFill>
                <a:latin typeface="Montserrat"/>
                <a:cs typeface="Montserrat"/>
              </a:rPr>
              <a:t>barras</a:t>
            </a:r>
            <a:r>
              <a:rPr sz="700" spc="55" dirty="0">
                <a:solidFill>
                  <a:srgbClr val="221F1F"/>
                </a:solidFill>
                <a:latin typeface="Montserrat"/>
                <a:cs typeface="Montserrat"/>
              </a:rPr>
              <a:t> </a:t>
            </a:r>
            <a:r>
              <a:rPr sz="700" dirty="0">
                <a:solidFill>
                  <a:srgbClr val="221F1F"/>
                </a:solidFill>
                <a:latin typeface="Montserrat"/>
                <a:cs typeface="Montserrat"/>
              </a:rPr>
              <a:t>se</a:t>
            </a:r>
            <a:r>
              <a:rPr sz="700" spc="60" dirty="0">
                <a:solidFill>
                  <a:srgbClr val="221F1F"/>
                </a:solidFill>
                <a:latin typeface="Montserrat"/>
                <a:cs typeface="Montserrat"/>
              </a:rPr>
              <a:t> </a:t>
            </a:r>
            <a:r>
              <a:rPr sz="700" dirty="0">
                <a:solidFill>
                  <a:srgbClr val="221F1F"/>
                </a:solidFill>
                <a:latin typeface="Montserrat"/>
                <a:cs typeface="Montserrat"/>
              </a:rPr>
              <a:t>muestran</a:t>
            </a:r>
            <a:r>
              <a:rPr sz="700" spc="60" dirty="0">
                <a:solidFill>
                  <a:srgbClr val="221F1F"/>
                </a:solidFill>
                <a:latin typeface="Montserrat"/>
                <a:cs typeface="Montserrat"/>
              </a:rPr>
              <a:t> </a:t>
            </a:r>
            <a:r>
              <a:rPr sz="700" dirty="0">
                <a:solidFill>
                  <a:srgbClr val="221F1F"/>
                </a:solidFill>
                <a:latin typeface="Montserrat"/>
                <a:cs typeface="Montserrat"/>
              </a:rPr>
              <a:t>cuando</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depósito alcanza</a:t>
            </a:r>
            <a:r>
              <a:rPr sz="700" spc="5" dirty="0">
                <a:solidFill>
                  <a:srgbClr val="221F1F"/>
                </a:solidFill>
                <a:latin typeface="Montserrat"/>
                <a:cs typeface="Montserrat"/>
              </a:rPr>
              <a:t> </a:t>
            </a:r>
            <a:r>
              <a:rPr sz="700" dirty="0">
                <a:solidFill>
                  <a:srgbClr val="221F1F"/>
                </a:solidFill>
                <a:latin typeface="Montserrat"/>
                <a:cs typeface="Montserrat"/>
              </a:rPr>
              <a:t>9</a:t>
            </a:r>
            <a:r>
              <a:rPr sz="700" spc="-25" dirty="0">
                <a:solidFill>
                  <a:srgbClr val="221F1F"/>
                </a:solidFill>
                <a:latin typeface="Montserrat"/>
                <a:cs typeface="Montserrat"/>
              </a:rPr>
              <a:t> </a:t>
            </a:r>
            <a:r>
              <a:rPr sz="700" dirty="0">
                <a:solidFill>
                  <a:srgbClr val="221F1F"/>
                </a:solidFill>
                <a:latin typeface="Montserrat"/>
                <a:cs typeface="Montserrat"/>
              </a:rPr>
              <a:t>litros</a:t>
            </a:r>
            <a:r>
              <a:rPr sz="700" spc="-30" dirty="0">
                <a:solidFill>
                  <a:srgbClr val="221F1F"/>
                </a:solidFill>
                <a:latin typeface="Montserrat"/>
                <a:cs typeface="Montserrat"/>
              </a:rPr>
              <a:t> </a:t>
            </a:r>
            <a:r>
              <a:rPr sz="700" spc="-10" dirty="0">
                <a:solidFill>
                  <a:srgbClr val="221F1F"/>
                </a:solidFill>
                <a:latin typeface="Montserrat"/>
                <a:cs typeface="Montserrat"/>
              </a:rPr>
              <a:t>aproximadamente.</a:t>
            </a:r>
            <a:endParaRPr sz="700">
              <a:latin typeface="Montserrat"/>
              <a:cs typeface="Montserrat"/>
            </a:endParaRPr>
          </a:p>
        </p:txBody>
      </p:sp>
      <p:grpSp>
        <p:nvGrpSpPr>
          <p:cNvPr id="8" name="object 8"/>
          <p:cNvGrpSpPr/>
          <p:nvPr/>
        </p:nvGrpSpPr>
        <p:grpSpPr>
          <a:xfrm>
            <a:off x="3798570" y="2682011"/>
            <a:ext cx="216535" cy="720090"/>
            <a:chOff x="3798570" y="2682011"/>
            <a:chExt cx="216535" cy="720090"/>
          </a:xfrm>
        </p:grpSpPr>
        <p:sp>
          <p:nvSpPr>
            <p:cNvPr id="9" name="object 9"/>
            <p:cNvSpPr/>
            <p:nvPr/>
          </p:nvSpPr>
          <p:spPr>
            <a:xfrm>
              <a:off x="3847465" y="2822702"/>
              <a:ext cx="62230" cy="370205"/>
            </a:xfrm>
            <a:custGeom>
              <a:avLst/>
              <a:gdLst/>
              <a:ahLst/>
              <a:cxnLst/>
              <a:rect l="l" t="t" r="r" b="b"/>
              <a:pathLst>
                <a:path w="62229" h="370205">
                  <a:moveTo>
                    <a:pt x="62102" y="0"/>
                  </a:moveTo>
                  <a:lnTo>
                    <a:pt x="35940" y="42684"/>
                  </a:lnTo>
                  <a:lnTo>
                    <a:pt x="19558" y="87388"/>
                  </a:lnTo>
                  <a:lnTo>
                    <a:pt x="8000" y="133604"/>
                  </a:lnTo>
                  <a:lnTo>
                    <a:pt x="1524" y="180835"/>
                  </a:lnTo>
                  <a:lnTo>
                    <a:pt x="0" y="228587"/>
                  </a:lnTo>
                  <a:lnTo>
                    <a:pt x="3683" y="276352"/>
                  </a:lnTo>
                  <a:lnTo>
                    <a:pt x="12319" y="323621"/>
                  </a:lnTo>
                  <a:lnTo>
                    <a:pt x="26162" y="369912"/>
                  </a:lnTo>
                  <a:lnTo>
                    <a:pt x="35051" y="369912"/>
                  </a:lnTo>
                  <a:lnTo>
                    <a:pt x="21462" y="325704"/>
                  </a:lnTo>
                  <a:lnTo>
                    <a:pt x="12573" y="280352"/>
                  </a:lnTo>
                  <a:lnTo>
                    <a:pt x="8509" y="234315"/>
                  </a:lnTo>
                  <a:lnTo>
                    <a:pt x="9271" y="188061"/>
                  </a:lnTo>
                  <a:lnTo>
                    <a:pt x="14859" y="142074"/>
                  </a:lnTo>
                  <a:lnTo>
                    <a:pt x="25400" y="96824"/>
                  </a:lnTo>
                  <a:lnTo>
                    <a:pt x="21462" y="95427"/>
                  </a:lnTo>
                  <a:lnTo>
                    <a:pt x="29463" y="70497"/>
                  </a:lnTo>
                  <a:lnTo>
                    <a:pt x="38988" y="46240"/>
                  </a:lnTo>
                  <a:lnTo>
                    <a:pt x="49911" y="22720"/>
                  </a:lnTo>
                  <a:lnTo>
                    <a:pt x="62102" y="0"/>
                  </a:lnTo>
                  <a:close/>
                </a:path>
              </a:pathLst>
            </a:custGeom>
            <a:solidFill>
              <a:srgbClr val="CED4D9"/>
            </a:solidFill>
          </p:spPr>
          <p:txBody>
            <a:bodyPr wrap="square" lIns="0" tIns="0" rIns="0" bIns="0" rtlCol="0"/>
            <a:lstStyle/>
            <a:p>
              <a:endParaRPr/>
            </a:p>
          </p:txBody>
        </p:sp>
        <p:sp>
          <p:nvSpPr>
            <p:cNvPr id="10" name="object 10"/>
            <p:cNvSpPr/>
            <p:nvPr/>
          </p:nvSpPr>
          <p:spPr>
            <a:xfrm>
              <a:off x="3833241" y="2814193"/>
              <a:ext cx="64769" cy="384810"/>
            </a:xfrm>
            <a:custGeom>
              <a:avLst/>
              <a:gdLst/>
              <a:ahLst/>
              <a:cxnLst/>
              <a:rect l="l" t="t" r="r" b="b"/>
              <a:pathLst>
                <a:path w="64770" h="384810">
                  <a:moveTo>
                    <a:pt x="64388" y="0"/>
                  </a:moveTo>
                  <a:lnTo>
                    <a:pt x="59562" y="0"/>
                  </a:lnTo>
                  <a:lnTo>
                    <a:pt x="37337" y="44348"/>
                  </a:lnTo>
                  <a:lnTo>
                    <a:pt x="20320" y="90804"/>
                  </a:lnTo>
                  <a:lnTo>
                    <a:pt x="8382" y="138823"/>
                  </a:lnTo>
                  <a:lnTo>
                    <a:pt x="1524" y="187909"/>
                  </a:lnTo>
                  <a:lnTo>
                    <a:pt x="0" y="237515"/>
                  </a:lnTo>
                  <a:lnTo>
                    <a:pt x="3810" y="287146"/>
                  </a:lnTo>
                  <a:lnTo>
                    <a:pt x="12826" y="336270"/>
                  </a:lnTo>
                  <a:lnTo>
                    <a:pt x="27178" y="384365"/>
                  </a:lnTo>
                  <a:lnTo>
                    <a:pt x="36195" y="384365"/>
                  </a:lnTo>
                  <a:lnTo>
                    <a:pt x="21971" y="338429"/>
                  </a:lnTo>
                  <a:lnTo>
                    <a:pt x="12700" y="291287"/>
                  </a:lnTo>
                  <a:lnTo>
                    <a:pt x="8509" y="243433"/>
                  </a:lnTo>
                  <a:lnTo>
                    <a:pt x="9398" y="195364"/>
                  </a:lnTo>
                  <a:lnTo>
                    <a:pt x="15239" y="147573"/>
                  </a:lnTo>
                  <a:lnTo>
                    <a:pt x="26162" y="100533"/>
                  </a:lnTo>
                  <a:lnTo>
                    <a:pt x="22225" y="99148"/>
                  </a:lnTo>
                  <a:lnTo>
                    <a:pt x="30480" y="73253"/>
                  </a:lnTo>
                  <a:lnTo>
                    <a:pt x="40386" y="48056"/>
                  </a:lnTo>
                  <a:lnTo>
                    <a:pt x="51688" y="23609"/>
                  </a:lnTo>
                  <a:lnTo>
                    <a:pt x="64388" y="12"/>
                  </a:lnTo>
                  <a:close/>
                </a:path>
              </a:pathLst>
            </a:custGeom>
            <a:solidFill>
              <a:srgbClr val="C5CCD3"/>
            </a:solidFill>
          </p:spPr>
          <p:txBody>
            <a:bodyPr wrap="square" lIns="0" tIns="0" rIns="0" bIns="0" rtlCol="0"/>
            <a:lstStyle/>
            <a:p>
              <a:endParaRPr/>
            </a:p>
          </p:txBody>
        </p:sp>
        <p:sp>
          <p:nvSpPr>
            <p:cNvPr id="11" name="object 11"/>
            <p:cNvSpPr/>
            <p:nvPr/>
          </p:nvSpPr>
          <p:spPr>
            <a:xfrm>
              <a:off x="3798570" y="2783217"/>
              <a:ext cx="88900" cy="346710"/>
            </a:xfrm>
            <a:custGeom>
              <a:avLst/>
              <a:gdLst/>
              <a:ahLst/>
              <a:cxnLst/>
              <a:rect l="l" t="t" r="r" b="b"/>
              <a:pathLst>
                <a:path w="88900" h="346710">
                  <a:moveTo>
                    <a:pt x="28575" y="341718"/>
                  </a:moveTo>
                  <a:lnTo>
                    <a:pt x="25527" y="322097"/>
                  </a:lnTo>
                  <a:lnTo>
                    <a:pt x="23368" y="302361"/>
                  </a:lnTo>
                  <a:lnTo>
                    <a:pt x="22098" y="282536"/>
                  </a:lnTo>
                  <a:lnTo>
                    <a:pt x="21463" y="262648"/>
                  </a:lnTo>
                  <a:lnTo>
                    <a:pt x="0" y="262851"/>
                  </a:lnTo>
                  <a:lnTo>
                    <a:pt x="508" y="283806"/>
                  </a:lnTo>
                  <a:lnTo>
                    <a:pt x="2032" y="304698"/>
                  </a:lnTo>
                  <a:lnTo>
                    <a:pt x="4318" y="325501"/>
                  </a:lnTo>
                  <a:lnTo>
                    <a:pt x="7366" y="346176"/>
                  </a:lnTo>
                  <a:lnTo>
                    <a:pt x="28575" y="341718"/>
                  </a:lnTo>
                  <a:close/>
                </a:path>
                <a:path w="88900" h="346710">
                  <a:moveTo>
                    <a:pt x="28702" y="174726"/>
                  </a:moveTo>
                  <a:lnTo>
                    <a:pt x="2032" y="212255"/>
                  </a:lnTo>
                  <a:lnTo>
                    <a:pt x="0" y="254711"/>
                  </a:lnTo>
                  <a:lnTo>
                    <a:pt x="21463" y="254914"/>
                  </a:lnTo>
                  <a:lnTo>
                    <a:pt x="22098" y="234746"/>
                  </a:lnTo>
                  <a:lnTo>
                    <a:pt x="23495" y="214630"/>
                  </a:lnTo>
                  <a:lnTo>
                    <a:pt x="25654" y="194602"/>
                  </a:lnTo>
                  <a:lnTo>
                    <a:pt x="28702" y="174726"/>
                  </a:lnTo>
                  <a:close/>
                </a:path>
                <a:path w="88900" h="346710">
                  <a:moveTo>
                    <a:pt x="51308" y="91186"/>
                  </a:moveTo>
                  <a:lnTo>
                    <a:pt x="18542" y="121640"/>
                  </a:lnTo>
                  <a:lnTo>
                    <a:pt x="9144" y="162217"/>
                  </a:lnTo>
                  <a:lnTo>
                    <a:pt x="30099" y="167132"/>
                  </a:lnTo>
                  <a:lnTo>
                    <a:pt x="34290" y="147764"/>
                  </a:lnTo>
                  <a:lnTo>
                    <a:pt x="39116" y="128638"/>
                  </a:lnTo>
                  <a:lnTo>
                    <a:pt x="44831" y="109766"/>
                  </a:lnTo>
                  <a:lnTo>
                    <a:pt x="51308" y="91186"/>
                  </a:lnTo>
                  <a:close/>
                </a:path>
                <a:path w="88900" h="346710">
                  <a:moveTo>
                    <a:pt x="88646" y="13208"/>
                  </a:moveTo>
                  <a:lnTo>
                    <a:pt x="50927" y="36410"/>
                  </a:lnTo>
                  <a:lnTo>
                    <a:pt x="34163" y="74676"/>
                  </a:lnTo>
                  <a:lnTo>
                    <a:pt x="53975" y="84061"/>
                  </a:lnTo>
                  <a:lnTo>
                    <a:pt x="61595" y="65709"/>
                  </a:lnTo>
                  <a:lnTo>
                    <a:pt x="69850" y="47752"/>
                  </a:lnTo>
                  <a:lnTo>
                    <a:pt x="78867" y="30251"/>
                  </a:lnTo>
                  <a:lnTo>
                    <a:pt x="88646" y="13208"/>
                  </a:lnTo>
                  <a:close/>
                </a:path>
              </a:pathLst>
            </a:custGeom>
            <a:solidFill>
              <a:srgbClr val="28AE7E"/>
            </a:solidFill>
          </p:spPr>
          <p:txBody>
            <a:bodyPr wrap="square" lIns="0" tIns="0" rIns="0" bIns="0" rtlCol="0"/>
            <a:lstStyle/>
            <a:p>
              <a:endParaRPr/>
            </a:p>
          </p:txBody>
        </p:sp>
        <p:sp>
          <p:nvSpPr>
            <p:cNvPr id="12" name="object 12"/>
            <p:cNvSpPr/>
            <p:nvPr/>
          </p:nvSpPr>
          <p:spPr>
            <a:xfrm>
              <a:off x="3958590" y="2682011"/>
              <a:ext cx="26670" cy="47625"/>
            </a:xfrm>
            <a:custGeom>
              <a:avLst/>
              <a:gdLst/>
              <a:ahLst/>
              <a:cxnLst/>
              <a:rect l="l" t="t" r="r" b="b"/>
              <a:pathLst>
                <a:path w="26670" h="47625">
                  <a:moveTo>
                    <a:pt x="26288" y="0"/>
                  </a:moveTo>
                  <a:lnTo>
                    <a:pt x="0" y="0"/>
                  </a:lnTo>
                  <a:lnTo>
                    <a:pt x="0" y="47015"/>
                  </a:lnTo>
                  <a:lnTo>
                    <a:pt x="6350" y="47015"/>
                  </a:lnTo>
                  <a:lnTo>
                    <a:pt x="6350" y="26060"/>
                  </a:lnTo>
                  <a:lnTo>
                    <a:pt x="19304" y="26060"/>
                  </a:lnTo>
                  <a:lnTo>
                    <a:pt x="19304" y="19469"/>
                  </a:lnTo>
                  <a:lnTo>
                    <a:pt x="6350" y="19469"/>
                  </a:lnTo>
                  <a:lnTo>
                    <a:pt x="6350" y="6578"/>
                  </a:lnTo>
                  <a:lnTo>
                    <a:pt x="26288" y="6578"/>
                  </a:lnTo>
                  <a:lnTo>
                    <a:pt x="26288" y="0"/>
                  </a:lnTo>
                  <a:close/>
                </a:path>
              </a:pathLst>
            </a:custGeom>
            <a:solidFill>
              <a:srgbClr val="626373"/>
            </a:solidFill>
          </p:spPr>
          <p:txBody>
            <a:bodyPr wrap="square" lIns="0" tIns="0" rIns="0" bIns="0" rtlCol="0"/>
            <a:lstStyle/>
            <a:p>
              <a:endParaRPr/>
            </a:p>
          </p:txBody>
        </p:sp>
        <p:sp>
          <p:nvSpPr>
            <p:cNvPr id="13" name="object 13"/>
            <p:cNvSpPr/>
            <p:nvPr/>
          </p:nvSpPr>
          <p:spPr>
            <a:xfrm>
              <a:off x="3873500" y="2712199"/>
              <a:ext cx="64135" cy="78105"/>
            </a:xfrm>
            <a:custGeom>
              <a:avLst/>
              <a:gdLst/>
              <a:ahLst/>
              <a:cxnLst/>
              <a:rect l="l" t="t" r="r" b="b"/>
              <a:pathLst>
                <a:path w="64135" h="78105">
                  <a:moveTo>
                    <a:pt x="48513" y="0"/>
                  </a:moveTo>
                  <a:lnTo>
                    <a:pt x="35433" y="15151"/>
                  </a:lnTo>
                  <a:lnTo>
                    <a:pt x="22987" y="30937"/>
                  </a:lnTo>
                  <a:lnTo>
                    <a:pt x="11175" y="47320"/>
                  </a:lnTo>
                  <a:lnTo>
                    <a:pt x="0" y="64287"/>
                  </a:lnTo>
                  <a:lnTo>
                    <a:pt x="17652" y="77825"/>
                  </a:lnTo>
                  <a:lnTo>
                    <a:pt x="28321" y="61734"/>
                  </a:lnTo>
                  <a:lnTo>
                    <a:pt x="39497" y="46189"/>
                  </a:lnTo>
                  <a:lnTo>
                    <a:pt x="51308" y="31216"/>
                  </a:lnTo>
                  <a:lnTo>
                    <a:pt x="63753" y="16827"/>
                  </a:lnTo>
                  <a:lnTo>
                    <a:pt x="48513" y="0"/>
                  </a:lnTo>
                  <a:close/>
                </a:path>
              </a:pathLst>
            </a:custGeom>
            <a:solidFill>
              <a:srgbClr val="28AE7E"/>
            </a:solidFill>
          </p:spPr>
          <p:txBody>
            <a:bodyPr wrap="square" lIns="0" tIns="0" rIns="0" bIns="0" rtlCol="0"/>
            <a:lstStyle/>
            <a:p>
              <a:endParaRPr/>
            </a:p>
          </p:txBody>
        </p:sp>
        <p:sp>
          <p:nvSpPr>
            <p:cNvPr id="14" name="object 14"/>
            <p:cNvSpPr/>
            <p:nvPr/>
          </p:nvSpPr>
          <p:spPr>
            <a:xfrm>
              <a:off x="3951986" y="3251022"/>
              <a:ext cx="62865" cy="151130"/>
            </a:xfrm>
            <a:custGeom>
              <a:avLst/>
              <a:gdLst/>
              <a:ahLst/>
              <a:cxnLst/>
              <a:rect l="l" t="t" r="r" b="b"/>
              <a:pathLst>
                <a:path w="62864" h="151129">
                  <a:moveTo>
                    <a:pt x="32893" y="144386"/>
                  </a:moveTo>
                  <a:lnTo>
                    <a:pt x="11557" y="144386"/>
                  </a:lnTo>
                  <a:lnTo>
                    <a:pt x="11557" y="130022"/>
                  </a:lnTo>
                  <a:lnTo>
                    <a:pt x="24511" y="130022"/>
                  </a:lnTo>
                  <a:lnTo>
                    <a:pt x="24511" y="123431"/>
                  </a:lnTo>
                  <a:lnTo>
                    <a:pt x="11557" y="123431"/>
                  </a:lnTo>
                  <a:lnTo>
                    <a:pt x="11557" y="110553"/>
                  </a:lnTo>
                  <a:lnTo>
                    <a:pt x="31623" y="110553"/>
                  </a:lnTo>
                  <a:lnTo>
                    <a:pt x="31623" y="103962"/>
                  </a:lnTo>
                  <a:lnTo>
                    <a:pt x="5207" y="103962"/>
                  </a:lnTo>
                  <a:lnTo>
                    <a:pt x="5207" y="150990"/>
                  </a:lnTo>
                  <a:lnTo>
                    <a:pt x="32893" y="150990"/>
                  </a:lnTo>
                  <a:lnTo>
                    <a:pt x="32893" y="144386"/>
                  </a:lnTo>
                  <a:close/>
                </a:path>
                <a:path w="62864" h="151129">
                  <a:moveTo>
                    <a:pt x="48387" y="32981"/>
                  </a:moveTo>
                  <a:lnTo>
                    <a:pt x="45847" y="30759"/>
                  </a:lnTo>
                  <a:lnTo>
                    <a:pt x="40259" y="30759"/>
                  </a:lnTo>
                  <a:lnTo>
                    <a:pt x="38862" y="29603"/>
                  </a:lnTo>
                  <a:lnTo>
                    <a:pt x="38862" y="4622"/>
                  </a:lnTo>
                  <a:lnTo>
                    <a:pt x="38735" y="1955"/>
                  </a:lnTo>
                  <a:lnTo>
                    <a:pt x="36703" y="0"/>
                  </a:lnTo>
                  <a:lnTo>
                    <a:pt x="34036" y="0"/>
                  </a:lnTo>
                  <a:lnTo>
                    <a:pt x="34036" y="4622"/>
                  </a:lnTo>
                  <a:lnTo>
                    <a:pt x="34036" y="30759"/>
                  </a:lnTo>
                  <a:lnTo>
                    <a:pt x="8001" y="30759"/>
                  </a:lnTo>
                  <a:lnTo>
                    <a:pt x="8001" y="4622"/>
                  </a:lnTo>
                  <a:lnTo>
                    <a:pt x="34036" y="4622"/>
                  </a:lnTo>
                  <a:lnTo>
                    <a:pt x="34036" y="0"/>
                  </a:lnTo>
                  <a:lnTo>
                    <a:pt x="6096" y="0"/>
                  </a:lnTo>
                  <a:lnTo>
                    <a:pt x="3683" y="1955"/>
                  </a:lnTo>
                  <a:lnTo>
                    <a:pt x="3683" y="72174"/>
                  </a:lnTo>
                  <a:lnTo>
                    <a:pt x="0" y="72174"/>
                  </a:lnTo>
                  <a:lnTo>
                    <a:pt x="0" y="77152"/>
                  </a:lnTo>
                  <a:lnTo>
                    <a:pt x="41948" y="77152"/>
                  </a:lnTo>
                  <a:lnTo>
                    <a:pt x="41948" y="72174"/>
                  </a:lnTo>
                  <a:lnTo>
                    <a:pt x="38862" y="72174"/>
                  </a:lnTo>
                  <a:lnTo>
                    <a:pt x="38862" y="38227"/>
                  </a:lnTo>
                  <a:lnTo>
                    <a:pt x="42926" y="38227"/>
                  </a:lnTo>
                  <a:lnTo>
                    <a:pt x="43561" y="39547"/>
                  </a:lnTo>
                  <a:lnTo>
                    <a:pt x="43561" y="60007"/>
                  </a:lnTo>
                  <a:lnTo>
                    <a:pt x="48387" y="60007"/>
                  </a:lnTo>
                  <a:lnTo>
                    <a:pt x="48387" y="38227"/>
                  </a:lnTo>
                  <a:lnTo>
                    <a:pt x="48387" y="32981"/>
                  </a:lnTo>
                  <a:close/>
                </a:path>
                <a:path w="62864" h="151129">
                  <a:moveTo>
                    <a:pt x="55118" y="60007"/>
                  </a:moveTo>
                  <a:lnTo>
                    <a:pt x="48387" y="60007"/>
                  </a:lnTo>
                  <a:lnTo>
                    <a:pt x="48387" y="60363"/>
                  </a:lnTo>
                  <a:lnTo>
                    <a:pt x="55118" y="60363"/>
                  </a:lnTo>
                  <a:lnTo>
                    <a:pt x="55118" y="60007"/>
                  </a:lnTo>
                  <a:close/>
                </a:path>
                <a:path w="62864" h="151129">
                  <a:moveTo>
                    <a:pt x="59563" y="60363"/>
                  </a:moveTo>
                  <a:lnTo>
                    <a:pt x="55118" y="60363"/>
                  </a:lnTo>
                  <a:lnTo>
                    <a:pt x="55118" y="61252"/>
                  </a:lnTo>
                  <a:lnTo>
                    <a:pt x="54864" y="63284"/>
                  </a:lnTo>
                  <a:lnTo>
                    <a:pt x="53721" y="64262"/>
                  </a:lnTo>
                  <a:lnTo>
                    <a:pt x="50038" y="64262"/>
                  </a:lnTo>
                  <a:lnTo>
                    <a:pt x="48387" y="62585"/>
                  </a:lnTo>
                  <a:lnTo>
                    <a:pt x="48387" y="60363"/>
                  </a:lnTo>
                  <a:lnTo>
                    <a:pt x="43561" y="60363"/>
                  </a:lnTo>
                  <a:lnTo>
                    <a:pt x="45974" y="67068"/>
                  </a:lnTo>
                  <a:lnTo>
                    <a:pt x="51435" y="69430"/>
                  </a:lnTo>
                  <a:lnTo>
                    <a:pt x="56896" y="67424"/>
                  </a:lnTo>
                  <a:lnTo>
                    <a:pt x="58293" y="64262"/>
                  </a:lnTo>
                  <a:lnTo>
                    <a:pt x="59436" y="61252"/>
                  </a:lnTo>
                  <a:lnTo>
                    <a:pt x="59563" y="60363"/>
                  </a:lnTo>
                  <a:close/>
                </a:path>
                <a:path w="62864" h="151129">
                  <a:moveTo>
                    <a:pt x="62611" y="20713"/>
                  </a:moveTo>
                  <a:lnTo>
                    <a:pt x="43688" y="1600"/>
                  </a:lnTo>
                  <a:lnTo>
                    <a:pt x="42418" y="2222"/>
                  </a:lnTo>
                  <a:lnTo>
                    <a:pt x="41529" y="3822"/>
                  </a:lnTo>
                  <a:lnTo>
                    <a:pt x="41910" y="5245"/>
                  </a:lnTo>
                  <a:lnTo>
                    <a:pt x="43180" y="6400"/>
                  </a:lnTo>
                  <a:lnTo>
                    <a:pt x="49657" y="10756"/>
                  </a:lnTo>
                  <a:lnTo>
                    <a:pt x="53721" y="18313"/>
                  </a:lnTo>
                  <a:lnTo>
                    <a:pt x="53721" y="28003"/>
                  </a:lnTo>
                  <a:lnTo>
                    <a:pt x="55118" y="60007"/>
                  </a:lnTo>
                  <a:lnTo>
                    <a:pt x="59563" y="60007"/>
                  </a:lnTo>
                  <a:lnTo>
                    <a:pt x="58420" y="30759"/>
                  </a:lnTo>
                  <a:lnTo>
                    <a:pt x="58420" y="28003"/>
                  </a:lnTo>
                  <a:lnTo>
                    <a:pt x="59055" y="27025"/>
                  </a:lnTo>
                  <a:lnTo>
                    <a:pt x="61468" y="25692"/>
                  </a:lnTo>
                  <a:lnTo>
                    <a:pt x="62611" y="24091"/>
                  </a:lnTo>
                  <a:lnTo>
                    <a:pt x="62611" y="20713"/>
                  </a:lnTo>
                  <a:close/>
                </a:path>
              </a:pathLst>
            </a:custGeom>
            <a:solidFill>
              <a:srgbClr val="626373"/>
            </a:solidFill>
          </p:spPr>
          <p:txBody>
            <a:bodyPr wrap="square" lIns="0" tIns="0" rIns="0" bIns="0" rtlCol="0"/>
            <a:lstStyle/>
            <a:p>
              <a:endParaRPr/>
            </a:p>
          </p:txBody>
        </p:sp>
        <p:sp>
          <p:nvSpPr>
            <p:cNvPr id="15" name="object 15"/>
            <p:cNvSpPr/>
            <p:nvPr/>
          </p:nvSpPr>
          <p:spPr>
            <a:xfrm>
              <a:off x="3807460" y="3132505"/>
              <a:ext cx="130175" cy="239395"/>
            </a:xfrm>
            <a:custGeom>
              <a:avLst/>
              <a:gdLst/>
              <a:ahLst/>
              <a:cxnLst/>
              <a:rect l="l" t="t" r="r" b="b"/>
              <a:pathLst>
                <a:path w="130175" h="239395">
                  <a:moveTo>
                    <a:pt x="42418" y="77089"/>
                  </a:moveTo>
                  <a:lnTo>
                    <a:pt x="35814" y="58229"/>
                  </a:lnTo>
                  <a:lnTo>
                    <a:pt x="30099" y="39077"/>
                  </a:lnTo>
                  <a:lnTo>
                    <a:pt x="25146" y="19659"/>
                  </a:lnTo>
                  <a:lnTo>
                    <a:pt x="21082" y="0"/>
                  </a:lnTo>
                  <a:lnTo>
                    <a:pt x="0" y="4864"/>
                  </a:lnTo>
                  <a:lnTo>
                    <a:pt x="4318" y="25590"/>
                  </a:lnTo>
                  <a:lnTo>
                    <a:pt x="9525" y="46050"/>
                  </a:lnTo>
                  <a:lnTo>
                    <a:pt x="15621" y="66230"/>
                  </a:lnTo>
                  <a:lnTo>
                    <a:pt x="22479" y="86093"/>
                  </a:lnTo>
                  <a:lnTo>
                    <a:pt x="42418" y="77089"/>
                  </a:lnTo>
                  <a:close/>
                </a:path>
                <a:path w="130175" h="239395">
                  <a:moveTo>
                    <a:pt x="79248" y="154114"/>
                  </a:moveTo>
                  <a:lnTo>
                    <a:pt x="69596" y="137287"/>
                  </a:lnTo>
                  <a:lnTo>
                    <a:pt x="60706" y="120015"/>
                  </a:lnTo>
                  <a:lnTo>
                    <a:pt x="52578" y="102311"/>
                  </a:lnTo>
                  <a:lnTo>
                    <a:pt x="45085" y="84213"/>
                  </a:lnTo>
                  <a:lnTo>
                    <a:pt x="25273" y="93599"/>
                  </a:lnTo>
                  <a:lnTo>
                    <a:pt x="33147" y="112674"/>
                  </a:lnTo>
                  <a:lnTo>
                    <a:pt x="41783" y="131330"/>
                  </a:lnTo>
                  <a:lnTo>
                    <a:pt x="51181" y="149529"/>
                  </a:lnTo>
                  <a:lnTo>
                    <a:pt x="61341" y="167259"/>
                  </a:lnTo>
                  <a:lnTo>
                    <a:pt x="79248" y="154114"/>
                  </a:lnTo>
                  <a:close/>
                </a:path>
                <a:path w="130175" h="239395">
                  <a:moveTo>
                    <a:pt x="129794" y="222465"/>
                  </a:moveTo>
                  <a:lnTo>
                    <a:pt x="117221" y="207873"/>
                  </a:lnTo>
                  <a:lnTo>
                    <a:pt x="105156" y="192659"/>
                  </a:lnTo>
                  <a:lnTo>
                    <a:pt x="93853" y="176872"/>
                  </a:lnTo>
                  <a:lnTo>
                    <a:pt x="83185" y="160515"/>
                  </a:lnTo>
                  <a:lnTo>
                    <a:pt x="65405" y="174002"/>
                  </a:lnTo>
                  <a:lnTo>
                    <a:pt x="76708" y="191236"/>
                  </a:lnTo>
                  <a:lnTo>
                    <a:pt x="88646" y="207886"/>
                  </a:lnTo>
                  <a:lnTo>
                    <a:pt x="101219" y="223913"/>
                  </a:lnTo>
                  <a:lnTo>
                    <a:pt x="114554" y="239293"/>
                  </a:lnTo>
                  <a:lnTo>
                    <a:pt x="129794" y="222465"/>
                  </a:lnTo>
                  <a:close/>
                </a:path>
              </a:pathLst>
            </a:custGeom>
            <a:solidFill>
              <a:srgbClr val="28AE7E"/>
            </a:solidFill>
          </p:spPr>
          <p:txBody>
            <a:bodyPr wrap="square" lIns="0" tIns="0" rIns="0" bIns="0" rtlCol="0"/>
            <a:lstStyle/>
            <a:p>
              <a:endParaRPr/>
            </a:p>
          </p:txBody>
        </p:sp>
      </p:grpSp>
      <p:grpSp>
        <p:nvGrpSpPr>
          <p:cNvPr id="16" name="object 16"/>
          <p:cNvGrpSpPr/>
          <p:nvPr/>
        </p:nvGrpSpPr>
        <p:grpSpPr>
          <a:xfrm>
            <a:off x="594423" y="953782"/>
            <a:ext cx="1631314" cy="936625"/>
            <a:chOff x="594423" y="953782"/>
            <a:chExt cx="1631314" cy="936625"/>
          </a:xfrm>
        </p:grpSpPr>
        <p:pic>
          <p:nvPicPr>
            <p:cNvPr id="17" name="object 17"/>
            <p:cNvPicPr/>
            <p:nvPr/>
          </p:nvPicPr>
          <p:blipFill>
            <a:blip r:embed="rId2" cstate="print"/>
            <a:stretch>
              <a:fillRect/>
            </a:stretch>
          </p:blipFill>
          <p:spPr>
            <a:xfrm>
              <a:off x="594423" y="953782"/>
              <a:ext cx="1631188" cy="936104"/>
            </a:xfrm>
            <a:prstGeom prst="rect">
              <a:avLst/>
            </a:prstGeom>
          </p:spPr>
        </p:pic>
        <p:sp>
          <p:nvSpPr>
            <p:cNvPr id="18" name="object 18"/>
            <p:cNvSpPr/>
            <p:nvPr/>
          </p:nvSpPr>
          <p:spPr>
            <a:xfrm>
              <a:off x="833818" y="1097407"/>
              <a:ext cx="144145" cy="143510"/>
            </a:xfrm>
            <a:custGeom>
              <a:avLst/>
              <a:gdLst/>
              <a:ahLst/>
              <a:cxnLst/>
              <a:rect l="l" t="t" r="r" b="b"/>
              <a:pathLst>
                <a:path w="144144" h="143509">
                  <a:moveTo>
                    <a:pt x="71767" y="0"/>
                  </a:moveTo>
                  <a:lnTo>
                    <a:pt x="43832" y="5639"/>
                  </a:lnTo>
                  <a:lnTo>
                    <a:pt x="21020" y="21018"/>
                  </a:lnTo>
                  <a:lnTo>
                    <a:pt x="5639" y="43826"/>
                  </a:lnTo>
                  <a:lnTo>
                    <a:pt x="0" y="71755"/>
                  </a:lnTo>
                  <a:lnTo>
                    <a:pt x="5639" y="99683"/>
                  </a:lnTo>
                  <a:lnTo>
                    <a:pt x="21020" y="122491"/>
                  </a:lnTo>
                  <a:lnTo>
                    <a:pt x="43832" y="137870"/>
                  </a:lnTo>
                  <a:lnTo>
                    <a:pt x="71767" y="143510"/>
                  </a:lnTo>
                  <a:lnTo>
                    <a:pt x="99705" y="137870"/>
                  </a:lnTo>
                  <a:lnTo>
                    <a:pt x="122521" y="122491"/>
                  </a:lnTo>
                  <a:lnTo>
                    <a:pt x="137906" y="99683"/>
                  </a:lnTo>
                  <a:lnTo>
                    <a:pt x="143548" y="71755"/>
                  </a:lnTo>
                  <a:lnTo>
                    <a:pt x="137906" y="43826"/>
                  </a:lnTo>
                  <a:lnTo>
                    <a:pt x="122521" y="21018"/>
                  </a:lnTo>
                  <a:lnTo>
                    <a:pt x="99705" y="5639"/>
                  </a:lnTo>
                  <a:lnTo>
                    <a:pt x="71767" y="0"/>
                  </a:lnTo>
                  <a:close/>
                </a:path>
              </a:pathLst>
            </a:custGeom>
            <a:solidFill>
              <a:srgbClr val="000000"/>
            </a:solidFill>
          </p:spPr>
          <p:txBody>
            <a:bodyPr wrap="square" lIns="0" tIns="0" rIns="0" bIns="0" rtlCol="0"/>
            <a:lstStyle/>
            <a:p>
              <a:endParaRPr/>
            </a:p>
          </p:txBody>
        </p:sp>
        <p:sp>
          <p:nvSpPr>
            <p:cNvPr id="19" name="object 19"/>
            <p:cNvSpPr/>
            <p:nvPr/>
          </p:nvSpPr>
          <p:spPr>
            <a:xfrm>
              <a:off x="833818" y="1097407"/>
              <a:ext cx="144145" cy="143510"/>
            </a:xfrm>
            <a:custGeom>
              <a:avLst/>
              <a:gdLst/>
              <a:ahLst/>
              <a:cxnLst/>
              <a:rect l="l" t="t" r="r" b="b"/>
              <a:pathLst>
                <a:path w="144144" h="143509">
                  <a:moveTo>
                    <a:pt x="0" y="71755"/>
                  </a:moveTo>
                  <a:lnTo>
                    <a:pt x="5639" y="43826"/>
                  </a:lnTo>
                  <a:lnTo>
                    <a:pt x="21020" y="21018"/>
                  </a:lnTo>
                  <a:lnTo>
                    <a:pt x="43832" y="5639"/>
                  </a:lnTo>
                  <a:lnTo>
                    <a:pt x="71767" y="0"/>
                  </a:lnTo>
                  <a:lnTo>
                    <a:pt x="99705" y="5639"/>
                  </a:lnTo>
                  <a:lnTo>
                    <a:pt x="122521" y="21018"/>
                  </a:lnTo>
                  <a:lnTo>
                    <a:pt x="137906" y="43826"/>
                  </a:lnTo>
                  <a:lnTo>
                    <a:pt x="143548" y="71755"/>
                  </a:lnTo>
                  <a:lnTo>
                    <a:pt x="137906" y="99683"/>
                  </a:lnTo>
                  <a:lnTo>
                    <a:pt x="122521" y="122491"/>
                  </a:lnTo>
                  <a:lnTo>
                    <a:pt x="99705" y="137870"/>
                  </a:lnTo>
                  <a:lnTo>
                    <a:pt x="71767" y="143510"/>
                  </a:lnTo>
                  <a:lnTo>
                    <a:pt x="43832" y="137870"/>
                  </a:lnTo>
                  <a:lnTo>
                    <a:pt x="21020" y="122491"/>
                  </a:lnTo>
                  <a:lnTo>
                    <a:pt x="5639" y="99683"/>
                  </a:lnTo>
                  <a:lnTo>
                    <a:pt x="0" y="71755"/>
                  </a:lnTo>
                  <a:close/>
                </a:path>
              </a:pathLst>
            </a:custGeom>
            <a:ln w="25400">
              <a:solidFill>
                <a:srgbClr val="000000"/>
              </a:solidFill>
            </a:ln>
          </p:spPr>
          <p:txBody>
            <a:bodyPr wrap="square" lIns="0" tIns="0" rIns="0" bIns="0" rtlCol="0"/>
            <a:lstStyle/>
            <a:p>
              <a:endParaRPr/>
            </a:p>
          </p:txBody>
        </p:sp>
      </p:grpSp>
      <p:sp>
        <p:nvSpPr>
          <p:cNvPr id="20" name="object 20"/>
          <p:cNvSpPr txBox="1"/>
          <p:nvPr/>
        </p:nvSpPr>
        <p:spPr>
          <a:xfrm>
            <a:off x="850493" y="1100455"/>
            <a:ext cx="11112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e1</a:t>
            </a:r>
            <a:endParaRPr sz="700">
              <a:latin typeface="Montserrat"/>
              <a:cs typeface="Montserrat"/>
            </a:endParaRPr>
          </a:p>
        </p:txBody>
      </p:sp>
      <p:grpSp>
        <p:nvGrpSpPr>
          <p:cNvPr id="21" name="object 21"/>
          <p:cNvGrpSpPr/>
          <p:nvPr/>
        </p:nvGrpSpPr>
        <p:grpSpPr>
          <a:xfrm>
            <a:off x="960932" y="1192911"/>
            <a:ext cx="247650" cy="147320"/>
            <a:chOff x="960932" y="1192911"/>
            <a:chExt cx="247650" cy="147320"/>
          </a:xfrm>
        </p:grpSpPr>
        <p:sp>
          <p:nvSpPr>
            <p:cNvPr id="22" name="object 22"/>
            <p:cNvSpPr/>
            <p:nvPr/>
          </p:nvSpPr>
          <p:spPr>
            <a:xfrm>
              <a:off x="970457" y="1202436"/>
              <a:ext cx="206375" cy="104775"/>
            </a:xfrm>
            <a:custGeom>
              <a:avLst/>
              <a:gdLst/>
              <a:ahLst/>
              <a:cxnLst/>
              <a:rect l="l" t="t" r="r" b="b"/>
              <a:pathLst>
                <a:path w="206375" h="104775">
                  <a:moveTo>
                    <a:pt x="0" y="0"/>
                  </a:moveTo>
                  <a:lnTo>
                    <a:pt x="206057" y="104393"/>
                  </a:lnTo>
                </a:path>
              </a:pathLst>
            </a:custGeom>
            <a:ln w="19050">
              <a:solidFill>
                <a:srgbClr val="000000"/>
              </a:solidFill>
            </a:ln>
          </p:spPr>
          <p:txBody>
            <a:bodyPr wrap="square" lIns="0" tIns="0" rIns="0" bIns="0" rtlCol="0"/>
            <a:lstStyle/>
            <a:p>
              <a:endParaRPr/>
            </a:p>
          </p:txBody>
        </p:sp>
        <p:sp>
          <p:nvSpPr>
            <p:cNvPr id="23" name="object 23"/>
            <p:cNvSpPr/>
            <p:nvPr/>
          </p:nvSpPr>
          <p:spPr>
            <a:xfrm>
              <a:off x="1149667" y="1281811"/>
              <a:ext cx="45720" cy="45720"/>
            </a:xfrm>
            <a:custGeom>
              <a:avLst/>
              <a:gdLst/>
              <a:ahLst/>
              <a:cxnLst/>
              <a:rect l="l" t="t" r="r" b="b"/>
              <a:pathLst>
                <a:path w="45719" h="45719">
                  <a:moveTo>
                    <a:pt x="22834" y="0"/>
                  </a:moveTo>
                  <a:lnTo>
                    <a:pt x="13946" y="1803"/>
                  </a:lnTo>
                  <a:lnTo>
                    <a:pt x="6688" y="6715"/>
                  </a:lnTo>
                  <a:lnTo>
                    <a:pt x="1794" y="13983"/>
                  </a:lnTo>
                  <a:lnTo>
                    <a:pt x="0" y="22859"/>
                  </a:lnTo>
                  <a:lnTo>
                    <a:pt x="1794" y="31736"/>
                  </a:lnTo>
                  <a:lnTo>
                    <a:pt x="6688" y="39004"/>
                  </a:lnTo>
                  <a:lnTo>
                    <a:pt x="13946" y="43916"/>
                  </a:lnTo>
                  <a:lnTo>
                    <a:pt x="22834" y="45719"/>
                  </a:lnTo>
                  <a:lnTo>
                    <a:pt x="31722" y="43916"/>
                  </a:lnTo>
                  <a:lnTo>
                    <a:pt x="38981" y="39004"/>
                  </a:lnTo>
                  <a:lnTo>
                    <a:pt x="43874" y="31736"/>
                  </a:lnTo>
                  <a:lnTo>
                    <a:pt x="45669" y="22859"/>
                  </a:lnTo>
                  <a:lnTo>
                    <a:pt x="43874" y="13983"/>
                  </a:lnTo>
                  <a:lnTo>
                    <a:pt x="38981" y="6715"/>
                  </a:lnTo>
                  <a:lnTo>
                    <a:pt x="31722" y="1803"/>
                  </a:lnTo>
                  <a:lnTo>
                    <a:pt x="22834" y="0"/>
                  </a:lnTo>
                  <a:close/>
                </a:path>
              </a:pathLst>
            </a:custGeom>
            <a:solidFill>
              <a:srgbClr val="000000"/>
            </a:solidFill>
          </p:spPr>
          <p:txBody>
            <a:bodyPr wrap="square" lIns="0" tIns="0" rIns="0" bIns="0" rtlCol="0"/>
            <a:lstStyle/>
            <a:p>
              <a:endParaRPr/>
            </a:p>
          </p:txBody>
        </p:sp>
        <p:sp>
          <p:nvSpPr>
            <p:cNvPr id="24" name="object 24"/>
            <p:cNvSpPr/>
            <p:nvPr/>
          </p:nvSpPr>
          <p:spPr>
            <a:xfrm>
              <a:off x="1149667" y="1281811"/>
              <a:ext cx="45720" cy="45720"/>
            </a:xfrm>
            <a:custGeom>
              <a:avLst/>
              <a:gdLst/>
              <a:ahLst/>
              <a:cxnLst/>
              <a:rect l="l" t="t" r="r" b="b"/>
              <a:pathLst>
                <a:path w="45719" h="45719">
                  <a:moveTo>
                    <a:pt x="0" y="22859"/>
                  </a:moveTo>
                  <a:lnTo>
                    <a:pt x="1794" y="13983"/>
                  </a:lnTo>
                  <a:lnTo>
                    <a:pt x="6688" y="6715"/>
                  </a:lnTo>
                  <a:lnTo>
                    <a:pt x="13946" y="1803"/>
                  </a:lnTo>
                  <a:lnTo>
                    <a:pt x="22834" y="0"/>
                  </a:lnTo>
                  <a:lnTo>
                    <a:pt x="31722" y="1803"/>
                  </a:lnTo>
                  <a:lnTo>
                    <a:pt x="38981" y="6715"/>
                  </a:lnTo>
                  <a:lnTo>
                    <a:pt x="43874" y="13983"/>
                  </a:lnTo>
                  <a:lnTo>
                    <a:pt x="45669" y="22859"/>
                  </a:lnTo>
                  <a:lnTo>
                    <a:pt x="43874" y="31736"/>
                  </a:lnTo>
                  <a:lnTo>
                    <a:pt x="38981" y="39004"/>
                  </a:lnTo>
                  <a:lnTo>
                    <a:pt x="31722" y="43916"/>
                  </a:lnTo>
                  <a:lnTo>
                    <a:pt x="22834" y="45719"/>
                  </a:lnTo>
                  <a:lnTo>
                    <a:pt x="13946" y="43916"/>
                  </a:lnTo>
                  <a:lnTo>
                    <a:pt x="6688" y="39004"/>
                  </a:lnTo>
                  <a:lnTo>
                    <a:pt x="1794" y="31736"/>
                  </a:lnTo>
                  <a:lnTo>
                    <a:pt x="0" y="22859"/>
                  </a:lnTo>
                  <a:close/>
                </a:path>
              </a:pathLst>
            </a:custGeom>
            <a:ln w="25400">
              <a:solidFill>
                <a:srgbClr val="000000"/>
              </a:solidFill>
            </a:ln>
          </p:spPr>
          <p:txBody>
            <a:bodyPr wrap="square" lIns="0" tIns="0" rIns="0" bIns="0" rtlCol="0"/>
            <a:lstStyle/>
            <a:p>
              <a:endParaRPr/>
            </a:p>
          </p:txBody>
        </p:sp>
      </p:grpSp>
      <p:grpSp>
        <p:nvGrpSpPr>
          <p:cNvPr id="25" name="object 25"/>
          <p:cNvGrpSpPr/>
          <p:nvPr/>
        </p:nvGrpSpPr>
        <p:grpSpPr>
          <a:xfrm>
            <a:off x="809650" y="2465984"/>
            <a:ext cx="1307465" cy="1121410"/>
            <a:chOff x="809650" y="2465984"/>
            <a:chExt cx="1307465" cy="1121410"/>
          </a:xfrm>
        </p:grpSpPr>
        <p:pic>
          <p:nvPicPr>
            <p:cNvPr id="26" name="object 26"/>
            <p:cNvPicPr/>
            <p:nvPr/>
          </p:nvPicPr>
          <p:blipFill>
            <a:blip r:embed="rId3" cstate="print"/>
            <a:stretch>
              <a:fillRect/>
            </a:stretch>
          </p:blipFill>
          <p:spPr>
            <a:xfrm>
              <a:off x="1036599" y="2465984"/>
              <a:ext cx="1079995" cy="1121067"/>
            </a:xfrm>
            <a:prstGeom prst="rect">
              <a:avLst/>
            </a:prstGeom>
          </p:spPr>
        </p:pic>
        <p:sp>
          <p:nvSpPr>
            <p:cNvPr id="27" name="object 27"/>
            <p:cNvSpPr/>
            <p:nvPr/>
          </p:nvSpPr>
          <p:spPr>
            <a:xfrm>
              <a:off x="822350" y="2765806"/>
              <a:ext cx="154305" cy="154305"/>
            </a:xfrm>
            <a:custGeom>
              <a:avLst/>
              <a:gdLst/>
              <a:ahLst/>
              <a:cxnLst/>
              <a:rect l="l" t="t" r="r" b="b"/>
              <a:pathLst>
                <a:path w="154305" h="154305">
                  <a:moveTo>
                    <a:pt x="77025" y="0"/>
                  </a:moveTo>
                  <a:lnTo>
                    <a:pt x="47046" y="6054"/>
                  </a:lnTo>
                  <a:lnTo>
                    <a:pt x="22563" y="22564"/>
                  </a:lnTo>
                  <a:lnTo>
                    <a:pt x="6054" y="47052"/>
                  </a:lnTo>
                  <a:lnTo>
                    <a:pt x="0" y="77038"/>
                  </a:lnTo>
                  <a:lnTo>
                    <a:pt x="6054" y="107022"/>
                  </a:lnTo>
                  <a:lnTo>
                    <a:pt x="22563" y="131505"/>
                  </a:lnTo>
                  <a:lnTo>
                    <a:pt x="47046" y="148011"/>
                  </a:lnTo>
                  <a:lnTo>
                    <a:pt x="77025" y="154063"/>
                  </a:lnTo>
                  <a:lnTo>
                    <a:pt x="107011" y="148011"/>
                  </a:lnTo>
                  <a:lnTo>
                    <a:pt x="131498" y="131505"/>
                  </a:lnTo>
                  <a:lnTo>
                    <a:pt x="148009" y="107022"/>
                  </a:lnTo>
                  <a:lnTo>
                    <a:pt x="154063" y="77038"/>
                  </a:lnTo>
                  <a:lnTo>
                    <a:pt x="148009" y="47052"/>
                  </a:lnTo>
                  <a:lnTo>
                    <a:pt x="131498" y="22564"/>
                  </a:lnTo>
                  <a:lnTo>
                    <a:pt x="107011" y="6054"/>
                  </a:lnTo>
                  <a:lnTo>
                    <a:pt x="77025" y="0"/>
                  </a:lnTo>
                  <a:close/>
                </a:path>
              </a:pathLst>
            </a:custGeom>
            <a:solidFill>
              <a:srgbClr val="000000"/>
            </a:solidFill>
          </p:spPr>
          <p:txBody>
            <a:bodyPr wrap="square" lIns="0" tIns="0" rIns="0" bIns="0" rtlCol="0"/>
            <a:lstStyle/>
            <a:p>
              <a:endParaRPr/>
            </a:p>
          </p:txBody>
        </p:sp>
        <p:sp>
          <p:nvSpPr>
            <p:cNvPr id="28" name="object 28"/>
            <p:cNvSpPr/>
            <p:nvPr/>
          </p:nvSpPr>
          <p:spPr>
            <a:xfrm>
              <a:off x="822350" y="2765806"/>
              <a:ext cx="154305" cy="154305"/>
            </a:xfrm>
            <a:custGeom>
              <a:avLst/>
              <a:gdLst/>
              <a:ahLst/>
              <a:cxnLst/>
              <a:rect l="l" t="t" r="r" b="b"/>
              <a:pathLst>
                <a:path w="154305" h="154305">
                  <a:moveTo>
                    <a:pt x="0" y="77038"/>
                  </a:moveTo>
                  <a:lnTo>
                    <a:pt x="6054" y="47052"/>
                  </a:lnTo>
                  <a:lnTo>
                    <a:pt x="22563" y="22564"/>
                  </a:lnTo>
                  <a:lnTo>
                    <a:pt x="47046" y="6054"/>
                  </a:lnTo>
                  <a:lnTo>
                    <a:pt x="77025" y="0"/>
                  </a:lnTo>
                  <a:lnTo>
                    <a:pt x="107011" y="6054"/>
                  </a:lnTo>
                  <a:lnTo>
                    <a:pt x="131498" y="22564"/>
                  </a:lnTo>
                  <a:lnTo>
                    <a:pt x="148009" y="47052"/>
                  </a:lnTo>
                  <a:lnTo>
                    <a:pt x="154063" y="77038"/>
                  </a:lnTo>
                  <a:lnTo>
                    <a:pt x="148009" y="107022"/>
                  </a:lnTo>
                  <a:lnTo>
                    <a:pt x="131498" y="131505"/>
                  </a:lnTo>
                  <a:lnTo>
                    <a:pt x="107011" y="148011"/>
                  </a:lnTo>
                  <a:lnTo>
                    <a:pt x="77025" y="154063"/>
                  </a:lnTo>
                  <a:lnTo>
                    <a:pt x="47046" y="148011"/>
                  </a:lnTo>
                  <a:lnTo>
                    <a:pt x="22563" y="131505"/>
                  </a:lnTo>
                  <a:lnTo>
                    <a:pt x="6054" y="107022"/>
                  </a:lnTo>
                  <a:lnTo>
                    <a:pt x="0" y="77038"/>
                  </a:lnTo>
                  <a:close/>
                </a:path>
              </a:pathLst>
            </a:custGeom>
            <a:ln w="25400">
              <a:solidFill>
                <a:srgbClr val="000000"/>
              </a:solidFill>
            </a:ln>
          </p:spPr>
          <p:txBody>
            <a:bodyPr wrap="square" lIns="0" tIns="0" rIns="0" bIns="0" rtlCol="0"/>
            <a:lstStyle/>
            <a:p>
              <a:endParaRPr/>
            </a:p>
          </p:txBody>
        </p:sp>
      </p:grpSp>
      <p:sp>
        <p:nvSpPr>
          <p:cNvPr id="29" name="object 29"/>
          <p:cNvSpPr txBox="1"/>
          <p:nvPr/>
        </p:nvSpPr>
        <p:spPr>
          <a:xfrm>
            <a:off x="834339" y="2775000"/>
            <a:ext cx="129539"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Montserrat"/>
                <a:cs typeface="Montserrat"/>
              </a:rPr>
              <a:t>e2</a:t>
            </a:r>
            <a:endParaRPr sz="700">
              <a:latin typeface="Montserrat"/>
              <a:cs typeface="Montserrat"/>
            </a:endParaRPr>
          </a:p>
        </p:txBody>
      </p:sp>
      <p:grpSp>
        <p:nvGrpSpPr>
          <p:cNvPr id="30" name="object 30"/>
          <p:cNvGrpSpPr/>
          <p:nvPr/>
        </p:nvGrpSpPr>
        <p:grpSpPr>
          <a:xfrm>
            <a:off x="959472" y="2869057"/>
            <a:ext cx="254000" cy="142875"/>
            <a:chOff x="959472" y="2869057"/>
            <a:chExt cx="254000" cy="142875"/>
          </a:xfrm>
        </p:grpSpPr>
        <p:sp>
          <p:nvSpPr>
            <p:cNvPr id="31" name="object 31"/>
            <p:cNvSpPr/>
            <p:nvPr/>
          </p:nvSpPr>
          <p:spPr>
            <a:xfrm>
              <a:off x="968997" y="2878582"/>
              <a:ext cx="221615" cy="112395"/>
            </a:xfrm>
            <a:custGeom>
              <a:avLst/>
              <a:gdLst/>
              <a:ahLst/>
              <a:cxnLst/>
              <a:rect l="l" t="t" r="r" b="b"/>
              <a:pathLst>
                <a:path w="221615" h="112394">
                  <a:moveTo>
                    <a:pt x="0" y="0"/>
                  </a:moveTo>
                  <a:lnTo>
                    <a:pt x="221170" y="112064"/>
                  </a:lnTo>
                </a:path>
              </a:pathLst>
            </a:custGeom>
            <a:ln w="19050">
              <a:solidFill>
                <a:srgbClr val="000000"/>
              </a:solidFill>
            </a:ln>
          </p:spPr>
          <p:txBody>
            <a:bodyPr wrap="square" lIns="0" tIns="0" rIns="0" bIns="0" rtlCol="0"/>
            <a:lstStyle/>
            <a:p>
              <a:endParaRPr/>
            </a:p>
          </p:txBody>
        </p:sp>
        <p:sp>
          <p:nvSpPr>
            <p:cNvPr id="32" name="object 32"/>
            <p:cNvSpPr/>
            <p:nvPr/>
          </p:nvSpPr>
          <p:spPr>
            <a:xfrm>
              <a:off x="1182382" y="2981071"/>
              <a:ext cx="18415" cy="18415"/>
            </a:xfrm>
            <a:custGeom>
              <a:avLst/>
              <a:gdLst/>
              <a:ahLst/>
              <a:cxnLst/>
              <a:rect l="l" t="t" r="r" b="b"/>
              <a:pathLst>
                <a:path w="18415" h="18414">
                  <a:moveTo>
                    <a:pt x="13982" y="0"/>
                  </a:moveTo>
                  <a:lnTo>
                    <a:pt x="4038" y="0"/>
                  </a:lnTo>
                  <a:lnTo>
                    <a:pt x="0" y="4038"/>
                  </a:lnTo>
                  <a:lnTo>
                    <a:pt x="0" y="9004"/>
                  </a:lnTo>
                  <a:lnTo>
                    <a:pt x="0" y="13970"/>
                  </a:lnTo>
                  <a:lnTo>
                    <a:pt x="4038" y="18008"/>
                  </a:lnTo>
                  <a:lnTo>
                    <a:pt x="13982" y="18008"/>
                  </a:lnTo>
                  <a:lnTo>
                    <a:pt x="18008" y="13970"/>
                  </a:lnTo>
                  <a:lnTo>
                    <a:pt x="18008" y="4038"/>
                  </a:lnTo>
                  <a:lnTo>
                    <a:pt x="13982" y="0"/>
                  </a:lnTo>
                  <a:close/>
                </a:path>
              </a:pathLst>
            </a:custGeom>
            <a:solidFill>
              <a:srgbClr val="000000"/>
            </a:solidFill>
          </p:spPr>
          <p:txBody>
            <a:bodyPr wrap="square" lIns="0" tIns="0" rIns="0" bIns="0" rtlCol="0"/>
            <a:lstStyle/>
            <a:p>
              <a:endParaRPr/>
            </a:p>
          </p:txBody>
        </p:sp>
        <p:sp>
          <p:nvSpPr>
            <p:cNvPr id="33" name="object 33"/>
            <p:cNvSpPr/>
            <p:nvPr/>
          </p:nvSpPr>
          <p:spPr>
            <a:xfrm>
              <a:off x="1182382" y="2981071"/>
              <a:ext cx="18415" cy="18415"/>
            </a:xfrm>
            <a:custGeom>
              <a:avLst/>
              <a:gdLst/>
              <a:ahLst/>
              <a:cxnLst/>
              <a:rect l="l" t="t" r="r" b="b"/>
              <a:pathLst>
                <a:path w="18415" h="18414">
                  <a:moveTo>
                    <a:pt x="0" y="9004"/>
                  </a:moveTo>
                  <a:lnTo>
                    <a:pt x="0" y="4038"/>
                  </a:lnTo>
                  <a:lnTo>
                    <a:pt x="4038" y="0"/>
                  </a:lnTo>
                  <a:lnTo>
                    <a:pt x="9004" y="0"/>
                  </a:lnTo>
                  <a:lnTo>
                    <a:pt x="13982" y="0"/>
                  </a:lnTo>
                  <a:lnTo>
                    <a:pt x="18008" y="4038"/>
                  </a:lnTo>
                  <a:lnTo>
                    <a:pt x="18008" y="9004"/>
                  </a:lnTo>
                  <a:lnTo>
                    <a:pt x="18008" y="13970"/>
                  </a:lnTo>
                  <a:lnTo>
                    <a:pt x="13982" y="18008"/>
                  </a:lnTo>
                  <a:lnTo>
                    <a:pt x="9004" y="18008"/>
                  </a:lnTo>
                  <a:lnTo>
                    <a:pt x="4038" y="18008"/>
                  </a:lnTo>
                  <a:lnTo>
                    <a:pt x="0" y="13970"/>
                  </a:lnTo>
                  <a:lnTo>
                    <a:pt x="0" y="9004"/>
                  </a:lnTo>
                  <a:close/>
                </a:path>
              </a:pathLst>
            </a:custGeom>
            <a:ln w="25400">
              <a:solidFill>
                <a:srgbClr val="000000"/>
              </a:solidFill>
            </a:ln>
          </p:spPr>
          <p:txBody>
            <a:bodyPr wrap="square" lIns="0" tIns="0" rIns="0" bIns="0" rtlCol="0"/>
            <a:lstStyle/>
            <a:p>
              <a:endParaRPr/>
            </a:p>
          </p:txBody>
        </p:sp>
      </p:grpSp>
      <p:grpSp>
        <p:nvGrpSpPr>
          <p:cNvPr id="34" name="object 34"/>
          <p:cNvGrpSpPr/>
          <p:nvPr/>
        </p:nvGrpSpPr>
        <p:grpSpPr>
          <a:xfrm>
            <a:off x="2885694" y="1010945"/>
            <a:ext cx="1873885" cy="1095375"/>
            <a:chOff x="2885694" y="1010945"/>
            <a:chExt cx="1873885" cy="1095375"/>
          </a:xfrm>
        </p:grpSpPr>
        <p:pic>
          <p:nvPicPr>
            <p:cNvPr id="35" name="object 35"/>
            <p:cNvPicPr/>
            <p:nvPr/>
          </p:nvPicPr>
          <p:blipFill>
            <a:blip r:embed="rId4" cstate="print"/>
            <a:stretch>
              <a:fillRect/>
            </a:stretch>
          </p:blipFill>
          <p:spPr>
            <a:xfrm>
              <a:off x="2885694" y="1010945"/>
              <a:ext cx="1873758" cy="1094968"/>
            </a:xfrm>
            <a:prstGeom prst="rect">
              <a:avLst/>
            </a:prstGeom>
          </p:spPr>
        </p:pic>
        <p:sp>
          <p:nvSpPr>
            <p:cNvPr id="36" name="object 36"/>
            <p:cNvSpPr/>
            <p:nvPr/>
          </p:nvSpPr>
          <p:spPr>
            <a:xfrm>
              <a:off x="2903601" y="1133221"/>
              <a:ext cx="140970" cy="140970"/>
            </a:xfrm>
            <a:custGeom>
              <a:avLst/>
              <a:gdLst/>
              <a:ahLst/>
              <a:cxnLst/>
              <a:rect l="l" t="t" r="r" b="b"/>
              <a:pathLst>
                <a:path w="140969" h="140969">
                  <a:moveTo>
                    <a:pt x="70231" y="0"/>
                  </a:moveTo>
                  <a:lnTo>
                    <a:pt x="42916" y="5526"/>
                  </a:lnTo>
                  <a:lnTo>
                    <a:pt x="20589" y="20589"/>
                  </a:lnTo>
                  <a:lnTo>
                    <a:pt x="5526" y="42916"/>
                  </a:lnTo>
                  <a:lnTo>
                    <a:pt x="0" y="70231"/>
                  </a:lnTo>
                  <a:lnTo>
                    <a:pt x="5526" y="97619"/>
                  </a:lnTo>
                  <a:lnTo>
                    <a:pt x="20589" y="119983"/>
                  </a:lnTo>
                  <a:lnTo>
                    <a:pt x="42916" y="135060"/>
                  </a:lnTo>
                  <a:lnTo>
                    <a:pt x="70231" y="140588"/>
                  </a:lnTo>
                  <a:lnTo>
                    <a:pt x="97619" y="135060"/>
                  </a:lnTo>
                  <a:lnTo>
                    <a:pt x="119983" y="119983"/>
                  </a:lnTo>
                  <a:lnTo>
                    <a:pt x="135060" y="97619"/>
                  </a:lnTo>
                  <a:lnTo>
                    <a:pt x="140588" y="70231"/>
                  </a:lnTo>
                  <a:lnTo>
                    <a:pt x="135060" y="42916"/>
                  </a:lnTo>
                  <a:lnTo>
                    <a:pt x="119983" y="20589"/>
                  </a:lnTo>
                  <a:lnTo>
                    <a:pt x="97619" y="5526"/>
                  </a:lnTo>
                  <a:lnTo>
                    <a:pt x="70231" y="0"/>
                  </a:lnTo>
                  <a:close/>
                </a:path>
              </a:pathLst>
            </a:custGeom>
            <a:solidFill>
              <a:srgbClr val="000000"/>
            </a:solidFill>
          </p:spPr>
          <p:txBody>
            <a:bodyPr wrap="square" lIns="0" tIns="0" rIns="0" bIns="0" rtlCol="0"/>
            <a:lstStyle/>
            <a:p>
              <a:endParaRPr/>
            </a:p>
          </p:txBody>
        </p:sp>
        <p:sp>
          <p:nvSpPr>
            <p:cNvPr id="37" name="object 37"/>
            <p:cNvSpPr/>
            <p:nvPr/>
          </p:nvSpPr>
          <p:spPr>
            <a:xfrm>
              <a:off x="2903601" y="1133221"/>
              <a:ext cx="140970" cy="140970"/>
            </a:xfrm>
            <a:custGeom>
              <a:avLst/>
              <a:gdLst/>
              <a:ahLst/>
              <a:cxnLst/>
              <a:rect l="l" t="t" r="r" b="b"/>
              <a:pathLst>
                <a:path w="140969" h="140969">
                  <a:moveTo>
                    <a:pt x="0" y="70231"/>
                  </a:moveTo>
                  <a:lnTo>
                    <a:pt x="5526" y="42916"/>
                  </a:lnTo>
                  <a:lnTo>
                    <a:pt x="20589" y="20589"/>
                  </a:lnTo>
                  <a:lnTo>
                    <a:pt x="42916" y="5526"/>
                  </a:lnTo>
                  <a:lnTo>
                    <a:pt x="70231" y="0"/>
                  </a:lnTo>
                  <a:lnTo>
                    <a:pt x="97619" y="5526"/>
                  </a:lnTo>
                  <a:lnTo>
                    <a:pt x="119983" y="20589"/>
                  </a:lnTo>
                  <a:lnTo>
                    <a:pt x="135060" y="42916"/>
                  </a:lnTo>
                  <a:lnTo>
                    <a:pt x="140588" y="70231"/>
                  </a:lnTo>
                  <a:lnTo>
                    <a:pt x="135060" y="97619"/>
                  </a:lnTo>
                  <a:lnTo>
                    <a:pt x="119983" y="119983"/>
                  </a:lnTo>
                  <a:lnTo>
                    <a:pt x="97619" y="135060"/>
                  </a:lnTo>
                  <a:lnTo>
                    <a:pt x="70231" y="140588"/>
                  </a:lnTo>
                  <a:lnTo>
                    <a:pt x="42916" y="135060"/>
                  </a:lnTo>
                  <a:lnTo>
                    <a:pt x="20589" y="119983"/>
                  </a:lnTo>
                  <a:lnTo>
                    <a:pt x="5526" y="97619"/>
                  </a:lnTo>
                  <a:lnTo>
                    <a:pt x="0" y="70231"/>
                  </a:lnTo>
                  <a:close/>
                </a:path>
              </a:pathLst>
            </a:custGeom>
            <a:ln w="25400">
              <a:solidFill>
                <a:srgbClr val="000000"/>
              </a:solidFill>
            </a:ln>
          </p:spPr>
          <p:txBody>
            <a:bodyPr wrap="square" lIns="0" tIns="0" rIns="0" bIns="0" rtlCol="0"/>
            <a:lstStyle/>
            <a:p>
              <a:endParaRPr/>
            </a:p>
          </p:txBody>
        </p:sp>
      </p:grpSp>
      <p:sp>
        <p:nvSpPr>
          <p:cNvPr id="38" name="object 38"/>
          <p:cNvSpPr txBox="1"/>
          <p:nvPr/>
        </p:nvSpPr>
        <p:spPr>
          <a:xfrm>
            <a:off x="2917317" y="1142492"/>
            <a:ext cx="11430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e3</a:t>
            </a:r>
            <a:endParaRPr sz="600">
              <a:latin typeface="Montserrat"/>
              <a:cs typeface="Montserrat"/>
            </a:endParaRPr>
          </a:p>
        </p:txBody>
      </p:sp>
      <p:grpSp>
        <p:nvGrpSpPr>
          <p:cNvPr id="39" name="object 39"/>
          <p:cNvGrpSpPr/>
          <p:nvPr/>
        </p:nvGrpSpPr>
        <p:grpSpPr>
          <a:xfrm>
            <a:off x="3043173" y="1233805"/>
            <a:ext cx="245745" cy="140335"/>
            <a:chOff x="3043173" y="1233805"/>
            <a:chExt cx="245745" cy="140335"/>
          </a:xfrm>
        </p:grpSpPr>
        <p:sp>
          <p:nvSpPr>
            <p:cNvPr id="40" name="object 40"/>
            <p:cNvSpPr/>
            <p:nvPr/>
          </p:nvSpPr>
          <p:spPr>
            <a:xfrm>
              <a:off x="3049523" y="1240155"/>
              <a:ext cx="211454" cy="109220"/>
            </a:xfrm>
            <a:custGeom>
              <a:avLst/>
              <a:gdLst/>
              <a:ahLst/>
              <a:cxnLst/>
              <a:rect l="l" t="t" r="r" b="b"/>
              <a:pathLst>
                <a:path w="211454" h="109219">
                  <a:moveTo>
                    <a:pt x="0" y="0"/>
                  </a:moveTo>
                  <a:lnTo>
                    <a:pt x="211074" y="108838"/>
                  </a:lnTo>
                </a:path>
              </a:pathLst>
            </a:custGeom>
            <a:ln w="12700">
              <a:solidFill>
                <a:srgbClr val="000000"/>
              </a:solidFill>
            </a:ln>
          </p:spPr>
          <p:txBody>
            <a:bodyPr wrap="square" lIns="0" tIns="0" rIns="0" bIns="0" rtlCol="0"/>
            <a:lstStyle/>
            <a:p>
              <a:endParaRPr/>
            </a:p>
          </p:txBody>
        </p:sp>
        <p:sp>
          <p:nvSpPr>
            <p:cNvPr id="41" name="object 41"/>
            <p:cNvSpPr/>
            <p:nvPr/>
          </p:nvSpPr>
          <p:spPr>
            <a:xfrm>
              <a:off x="3263645" y="1348740"/>
              <a:ext cx="19050" cy="19050"/>
            </a:xfrm>
            <a:custGeom>
              <a:avLst/>
              <a:gdLst/>
              <a:ahLst/>
              <a:cxnLst/>
              <a:rect l="l" t="t" r="r" b="b"/>
              <a:pathLst>
                <a:path w="19050" h="19050">
                  <a:moveTo>
                    <a:pt x="14477" y="0"/>
                  </a:moveTo>
                  <a:lnTo>
                    <a:pt x="4190" y="0"/>
                  </a:lnTo>
                  <a:lnTo>
                    <a:pt x="0" y="4191"/>
                  </a:lnTo>
                  <a:lnTo>
                    <a:pt x="0" y="9398"/>
                  </a:lnTo>
                  <a:lnTo>
                    <a:pt x="0" y="14605"/>
                  </a:lnTo>
                  <a:lnTo>
                    <a:pt x="4190" y="18796"/>
                  </a:lnTo>
                  <a:lnTo>
                    <a:pt x="14477" y="18796"/>
                  </a:lnTo>
                  <a:lnTo>
                    <a:pt x="18668" y="14605"/>
                  </a:lnTo>
                  <a:lnTo>
                    <a:pt x="18668" y="4191"/>
                  </a:lnTo>
                  <a:lnTo>
                    <a:pt x="14477" y="0"/>
                  </a:lnTo>
                  <a:close/>
                </a:path>
              </a:pathLst>
            </a:custGeom>
            <a:solidFill>
              <a:srgbClr val="000000"/>
            </a:solidFill>
          </p:spPr>
          <p:txBody>
            <a:bodyPr wrap="square" lIns="0" tIns="0" rIns="0" bIns="0" rtlCol="0"/>
            <a:lstStyle/>
            <a:p>
              <a:endParaRPr/>
            </a:p>
          </p:txBody>
        </p:sp>
        <p:sp>
          <p:nvSpPr>
            <p:cNvPr id="42" name="object 42"/>
            <p:cNvSpPr/>
            <p:nvPr/>
          </p:nvSpPr>
          <p:spPr>
            <a:xfrm>
              <a:off x="3263645" y="1348740"/>
              <a:ext cx="19050" cy="19050"/>
            </a:xfrm>
            <a:custGeom>
              <a:avLst/>
              <a:gdLst/>
              <a:ahLst/>
              <a:cxnLst/>
              <a:rect l="l" t="t" r="r" b="b"/>
              <a:pathLst>
                <a:path w="19050" h="19050">
                  <a:moveTo>
                    <a:pt x="0" y="9398"/>
                  </a:moveTo>
                  <a:lnTo>
                    <a:pt x="0" y="4191"/>
                  </a:lnTo>
                  <a:lnTo>
                    <a:pt x="4190" y="0"/>
                  </a:lnTo>
                  <a:lnTo>
                    <a:pt x="9398" y="0"/>
                  </a:lnTo>
                  <a:lnTo>
                    <a:pt x="14477" y="0"/>
                  </a:lnTo>
                  <a:lnTo>
                    <a:pt x="18668" y="4191"/>
                  </a:lnTo>
                  <a:lnTo>
                    <a:pt x="18668" y="9398"/>
                  </a:lnTo>
                  <a:lnTo>
                    <a:pt x="18668" y="14605"/>
                  </a:lnTo>
                  <a:lnTo>
                    <a:pt x="14477" y="18796"/>
                  </a:lnTo>
                  <a:lnTo>
                    <a:pt x="9398" y="18796"/>
                  </a:lnTo>
                  <a:lnTo>
                    <a:pt x="4190" y="18796"/>
                  </a:lnTo>
                  <a:lnTo>
                    <a:pt x="0" y="14605"/>
                  </a:lnTo>
                  <a:lnTo>
                    <a:pt x="0" y="9398"/>
                  </a:lnTo>
                  <a:close/>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361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Cuando</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85" dirty="0">
                <a:solidFill>
                  <a:srgbClr val="221F1F"/>
                </a:solidFill>
                <a:latin typeface="Montserrat"/>
                <a:cs typeface="Montserrat"/>
              </a:rPr>
              <a:t> </a:t>
            </a:r>
            <a:r>
              <a:rPr sz="700" dirty="0">
                <a:solidFill>
                  <a:srgbClr val="221F1F"/>
                </a:solidFill>
                <a:latin typeface="Montserrat"/>
                <a:cs typeface="Montserrat"/>
              </a:rPr>
              <a:t>cantidad</a:t>
            </a:r>
            <a:r>
              <a:rPr sz="700" spc="100" dirty="0">
                <a:solidFill>
                  <a:srgbClr val="221F1F"/>
                </a:solidFill>
                <a:latin typeface="Montserrat"/>
                <a:cs typeface="Montserrat"/>
              </a:rPr>
              <a:t> </a:t>
            </a:r>
            <a:r>
              <a:rPr sz="700" dirty="0">
                <a:solidFill>
                  <a:srgbClr val="221F1F"/>
                </a:solidFill>
                <a:latin typeface="Montserrat"/>
                <a:cs typeface="Montserrat"/>
              </a:rPr>
              <a:t>disponible</a:t>
            </a:r>
            <a:r>
              <a:rPr sz="700" spc="95" dirty="0">
                <a:solidFill>
                  <a:srgbClr val="221F1F"/>
                </a:solidFill>
                <a:latin typeface="Montserrat"/>
                <a:cs typeface="Montserrat"/>
              </a:rPr>
              <a:t> </a:t>
            </a:r>
            <a:r>
              <a:rPr sz="700" dirty="0">
                <a:solidFill>
                  <a:srgbClr val="221F1F"/>
                </a:solidFill>
                <a:latin typeface="Montserrat"/>
                <a:cs typeface="Montserrat"/>
              </a:rPr>
              <a:t>se</a:t>
            </a:r>
            <a:r>
              <a:rPr sz="700" spc="95" dirty="0">
                <a:solidFill>
                  <a:srgbClr val="221F1F"/>
                </a:solidFill>
                <a:latin typeface="Montserrat"/>
                <a:cs typeface="Montserrat"/>
              </a:rPr>
              <a:t> </a:t>
            </a:r>
            <a:r>
              <a:rPr sz="700" dirty="0">
                <a:solidFill>
                  <a:srgbClr val="221F1F"/>
                </a:solidFill>
                <a:latin typeface="Montserrat"/>
                <a:cs typeface="Montserrat"/>
              </a:rPr>
              <a:t>disminuye</a:t>
            </a:r>
            <a:r>
              <a:rPr sz="700" spc="90" dirty="0">
                <a:solidFill>
                  <a:srgbClr val="221F1F"/>
                </a:solidFill>
                <a:latin typeface="Montserrat"/>
                <a:cs typeface="Montserrat"/>
              </a:rPr>
              <a:t> </a:t>
            </a:r>
            <a:r>
              <a:rPr sz="700" dirty="0">
                <a:solidFill>
                  <a:srgbClr val="221F1F"/>
                </a:solidFill>
                <a:latin typeface="Montserrat"/>
                <a:cs typeface="Montserrat"/>
              </a:rPr>
              <a:t>a</a:t>
            </a:r>
            <a:r>
              <a:rPr sz="700" spc="95" dirty="0">
                <a:solidFill>
                  <a:srgbClr val="221F1F"/>
                </a:solidFill>
                <a:latin typeface="Montserrat"/>
                <a:cs typeface="Montserrat"/>
              </a:rPr>
              <a:t> </a:t>
            </a:r>
            <a:r>
              <a:rPr sz="700" spc="-50" dirty="0">
                <a:solidFill>
                  <a:srgbClr val="221F1F"/>
                </a:solidFill>
                <a:latin typeface="Montserrat"/>
                <a:cs typeface="Montserrat"/>
              </a:rPr>
              <a:t>5</a:t>
            </a:r>
            <a:r>
              <a:rPr sz="700" spc="500" dirty="0">
                <a:solidFill>
                  <a:srgbClr val="221F1F"/>
                </a:solidFill>
                <a:latin typeface="Montserrat"/>
                <a:cs typeface="Montserrat"/>
              </a:rPr>
              <a:t> </a:t>
            </a:r>
            <a:r>
              <a:rPr sz="700" dirty="0">
                <a:solidFill>
                  <a:srgbClr val="221F1F"/>
                </a:solidFill>
                <a:latin typeface="Montserrat"/>
                <a:cs typeface="Montserrat"/>
              </a:rPr>
              <a:t>litros</a:t>
            </a:r>
            <a:r>
              <a:rPr sz="700" spc="105" dirty="0">
                <a:solidFill>
                  <a:srgbClr val="221F1F"/>
                </a:solidFill>
                <a:latin typeface="Montserrat"/>
                <a:cs typeface="Montserrat"/>
              </a:rPr>
              <a:t> </a:t>
            </a:r>
            <a:r>
              <a:rPr sz="700" dirty="0">
                <a:solidFill>
                  <a:srgbClr val="221F1F"/>
                </a:solidFill>
                <a:latin typeface="Montserrat"/>
                <a:cs typeface="Montserrat"/>
              </a:rPr>
              <a:t>aproximadamente,</a:t>
            </a:r>
            <a:r>
              <a:rPr sz="700" spc="125" dirty="0">
                <a:solidFill>
                  <a:srgbClr val="221F1F"/>
                </a:solidFill>
                <a:latin typeface="Montserrat"/>
                <a:cs typeface="Montserrat"/>
              </a:rPr>
              <a:t> </a:t>
            </a: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indicador</a:t>
            </a:r>
            <a:r>
              <a:rPr sz="700" spc="120" dirty="0">
                <a:solidFill>
                  <a:srgbClr val="221F1F"/>
                </a:solidFill>
                <a:latin typeface="Montserrat"/>
                <a:cs typeface="Montserrat"/>
              </a:rPr>
              <a:t> </a:t>
            </a:r>
            <a:r>
              <a:rPr sz="700" dirty="0">
                <a:solidFill>
                  <a:srgbClr val="221F1F"/>
                </a:solidFill>
                <a:latin typeface="Montserrat"/>
                <a:cs typeface="Montserrat"/>
              </a:rPr>
              <a:t>muestra</a:t>
            </a:r>
            <a:r>
              <a:rPr sz="700" spc="135" dirty="0">
                <a:solidFill>
                  <a:srgbClr val="221F1F"/>
                </a:solidFill>
                <a:latin typeface="Montserrat"/>
                <a:cs typeface="Montserrat"/>
              </a:rPr>
              <a:t> </a:t>
            </a:r>
            <a:r>
              <a:rPr sz="700" spc="-50" dirty="0">
                <a:solidFill>
                  <a:srgbClr val="221F1F"/>
                </a:solidFill>
                <a:latin typeface="Montserrat"/>
                <a:cs typeface="Montserrat"/>
              </a:rPr>
              <a:t>4</a:t>
            </a:r>
            <a:r>
              <a:rPr sz="700" spc="500" dirty="0">
                <a:solidFill>
                  <a:srgbClr val="221F1F"/>
                </a:solidFill>
                <a:latin typeface="Montserrat"/>
                <a:cs typeface="Montserrat"/>
              </a:rPr>
              <a:t> </a:t>
            </a:r>
            <a:r>
              <a:rPr sz="700" spc="-10" dirty="0">
                <a:solidFill>
                  <a:srgbClr val="221F1F"/>
                </a:solidFill>
                <a:latin typeface="Montserrat"/>
                <a:cs typeface="Montserrat"/>
              </a:rPr>
              <a:t>barras.</a:t>
            </a:r>
            <a:endParaRPr sz="700">
              <a:latin typeface="Montserrat"/>
              <a:cs typeface="Montserrat"/>
            </a:endParaRPr>
          </a:p>
        </p:txBody>
      </p:sp>
      <p:sp>
        <p:nvSpPr>
          <p:cNvPr id="5" name="object 5"/>
          <p:cNvSpPr txBox="1"/>
          <p:nvPr/>
        </p:nvSpPr>
        <p:spPr>
          <a:xfrm>
            <a:off x="280822" y="1714880"/>
            <a:ext cx="2252980" cy="621665"/>
          </a:xfrm>
          <a:prstGeom prst="rect">
            <a:avLst/>
          </a:prstGeom>
        </p:spPr>
        <p:txBody>
          <a:bodyPr vert="horz" wrap="square" lIns="0" tIns="12065" rIns="0" bIns="0" rtlCol="0">
            <a:spAutoFit/>
          </a:bodyPr>
          <a:lstStyle/>
          <a:p>
            <a:pPr marL="12700" marR="5715" algn="just">
              <a:lnSpc>
                <a:spcPct val="100000"/>
              </a:lnSpc>
              <a:spcBef>
                <a:spcPts val="95"/>
              </a:spcBef>
            </a:pPr>
            <a:r>
              <a:rPr sz="700" dirty="0">
                <a:latin typeface="Montserrat"/>
                <a:cs typeface="Montserrat"/>
              </a:rPr>
              <a:t>Si</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nivel</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combustible</a:t>
            </a:r>
            <a:r>
              <a:rPr sz="700" spc="30"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inferior</a:t>
            </a:r>
            <a:r>
              <a:rPr sz="700" spc="10" dirty="0">
                <a:latin typeface="Montserrat"/>
                <a:cs typeface="Montserrat"/>
              </a:rPr>
              <a:t> </a:t>
            </a:r>
            <a:r>
              <a:rPr sz="700" dirty="0">
                <a:latin typeface="Montserrat"/>
                <a:cs typeface="Montserrat"/>
              </a:rPr>
              <a:t>a</a:t>
            </a:r>
            <a:r>
              <a:rPr sz="700" spc="25" dirty="0">
                <a:latin typeface="Montserrat"/>
                <a:cs typeface="Montserrat"/>
              </a:rPr>
              <a:t> </a:t>
            </a:r>
            <a:r>
              <a:rPr sz="700" dirty="0">
                <a:latin typeface="Montserrat"/>
                <a:cs typeface="Montserrat"/>
              </a:rPr>
              <a:t>2.2</a:t>
            </a:r>
            <a:r>
              <a:rPr sz="700" spc="25" dirty="0">
                <a:latin typeface="Montserrat"/>
                <a:cs typeface="Montserrat"/>
              </a:rPr>
              <a:t> </a:t>
            </a:r>
            <a:r>
              <a:rPr sz="700" dirty="0">
                <a:latin typeface="Montserrat"/>
                <a:cs typeface="Montserrat"/>
              </a:rPr>
              <a:t>litros,</a:t>
            </a:r>
            <a:r>
              <a:rPr sz="700" spc="2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indicador</a:t>
            </a:r>
            <a:r>
              <a:rPr sz="700" spc="-1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combustible</a:t>
            </a:r>
            <a:r>
              <a:rPr sz="700" spc="-5" dirty="0">
                <a:latin typeface="Montserrat"/>
                <a:cs typeface="Montserrat"/>
              </a:rPr>
              <a:t> </a:t>
            </a:r>
            <a:r>
              <a:rPr sz="700" dirty="0">
                <a:latin typeface="Montserrat"/>
                <a:cs typeface="Montserrat"/>
              </a:rPr>
              <a:t>bajo</a:t>
            </a:r>
            <a:r>
              <a:rPr sz="700" spc="-25" dirty="0">
                <a:latin typeface="Montserrat"/>
                <a:cs typeface="Montserrat"/>
              </a:rPr>
              <a:t> </a:t>
            </a:r>
            <a:r>
              <a:rPr sz="700" dirty="0">
                <a:latin typeface="Montserrat"/>
                <a:cs typeface="Montserrat"/>
              </a:rPr>
              <a:t>se</a:t>
            </a:r>
            <a:r>
              <a:rPr sz="700" spc="-15" dirty="0">
                <a:latin typeface="Montserrat"/>
                <a:cs typeface="Montserrat"/>
              </a:rPr>
              <a:t> </a:t>
            </a:r>
            <a:r>
              <a:rPr sz="700" spc="-10" dirty="0">
                <a:latin typeface="Montserrat"/>
                <a:cs typeface="Montserrat"/>
              </a:rPr>
              <a:t>ilumina.</a:t>
            </a:r>
            <a:endParaRPr sz="700">
              <a:latin typeface="Montserrat"/>
              <a:cs typeface="Montserrat"/>
            </a:endParaRPr>
          </a:p>
          <a:p>
            <a:pPr marL="12700" marR="5080" algn="just">
              <a:lnSpc>
                <a:spcPct val="100000"/>
              </a:lnSpc>
              <a:spcBef>
                <a:spcPts val="495"/>
              </a:spcBef>
            </a:pPr>
            <a:r>
              <a:rPr sz="700" dirty="0">
                <a:latin typeface="Montserrat"/>
                <a:cs typeface="Montserrat"/>
              </a:rPr>
              <a:t>Cuando</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indicador</a:t>
            </a:r>
            <a:r>
              <a:rPr sz="700" spc="45" dirty="0">
                <a:latin typeface="Montserrat"/>
                <a:cs typeface="Montserrat"/>
              </a:rPr>
              <a:t> </a:t>
            </a:r>
            <a:r>
              <a:rPr sz="700" dirty="0">
                <a:latin typeface="Montserrat"/>
                <a:cs typeface="Montserrat"/>
              </a:rPr>
              <a:t>muestra</a:t>
            </a:r>
            <a:r>
              <a:rPr sz="700" spc="30" dirty="0">
                <a:latin typeface="Montserrat"/>
                <a:cs typeface="Montserrat"/>
              </a:rPr>
              <a:t> </a:t>
            </a:r>
            <a:r>
              <a:rPr sz="700" dirty="0">
                <a:latin typeface="Montserrat"/>
                <a:cs typeface="Montserrat"/>
              </a:rPr>
              <a:t>solo</a:t>
            </a:r>
            <a:r>
              <a:rPr sz="700" spc="30" dirty="0">
                <a:latin typeface="Montserrat"/>
                <a:cs typeface="Montserrat"/>
              </a:rPr>
              <a:t> </a:t>
            </a:r>
            <a:r>
              <a:rPr sz="700" dirty="0">
                <a:latin typeface="Montserrat"/>
                <a:cs typeface="Montserrat"/>
              </a:rPr>
              <a:t>1</a:t>
            </a:r>
            <a:r>
              <a:rPr sz="700" spc="30" dirty="0">
                <a:latin typeface="Montserrat"/>
                <a:cs typeface="Montserrat"/>
              </a:rPr>
              <a:t> </a:t>
            </a:r>
            <a:r>
              <a:rPr sz="700" dirty="0">
                <a:latin typeface="Montserrat"/>
                <a:cs typeface="Montserrat"/>
              </a:rPr>
              <a:t>barra,</a:t>
            </a:r>
            <a:r>
              <a:rPr sz="700" spc="40" dirty="0">
                <a:latin typeface="Montserrat"/>
                <a:cs typeface="Montserrat"/>
              </a:rPr>
              <a:t> </a:t>
            </a:r>
            <a:r>
              <a:rPr sz="700" dirty="0">
                <a:latin typeface="Montserrat"/>
                <a:cs typeface="Montserrat"/>
              </a:rPr>
              <a:t>el</a:t>
            </a:r>
            <a:r>
              <a:rPr sz="700" spc="45"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alcanzó</a:t>
            </a:r>
            <a:r>
              <a:rPr sz="700" spc="484"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mínimo</a:t>
            </a:r>
            <a:r>
              <a:rPr sz="700" spc="480" dirty="0">
                <a:latin typeface="Montserrat"/>
                <a:cs typeface="Montserrat"/>
              </a:rPr>
              <a:t>  </a:t>
            </a:r>
            <a:r>
              <a:rPr sz="700" dirty="0">
                <a:latin typeface="Montserrat"/>
                <a:cs typeface="Montserrat"/>
              </a:rPr>
              <a:t>seguro,</a:t>
            </a:r>
            <a:r>
              <a:rPr sz="700" spc="480" dirty="0">
                <a:latin typeface="Montserrat"/>
                <a:cs typeface="Montserrat"/>
              </a:rPr>
              <a:t>  </a:t>
            </a:r>
            <a:r>
              <a:rPr sz="700" dirty="0">
                <a:latin typeface="Montserrat"/>
                <a:cs typeface="Montserrat"/>
              </a:rPr>
              <a:t>2</a:t>
            </a:r>
            <a:r>
              <a:rPr sz="700" spc="490" dirty="0">
                <a:latin typeface="Montserrat"/>
                <a:cs typeface="Montserrat"/>
              </a:rPr>
              <a:t>  </a:t>
            </a:r>
            <a:r>
              <a:rPr sz="700" spc="-10" dirty="0">
                <a:latin typeface="Montserrat"/>
                <a:cs typeface="Montserrat"/>
              </a:rPr>
              <a:t>litros</a:t>
            </a:r>
            <a:r>
              <a:rPr sz="700" spc="500" dirty="0">
                <a:latin typeface="Montserrat"/>
                <a:cs typeface="Montserrat"/>
              </a:rPr>
              <a:t> </a:t>
            </a:r>
            <a:r>
              <a:rPr sz="700" spc="-10" dirty="0">
                <a:latin typeface="Montserrat"/>
                <a:cs typeface="Montserrat"/>
              </a:rPr>
              <a:t>aproximadamente.</a:t>
            </a:r>
            <a:endParaRPr sz="700">
              <a:latin typeface="Montserrat"/>
              <a:cs typeface="Montserrat"/>
            </a:endParaRPr>
          </a:p>
        </p:txBody>
      </p:sp>
      <p:sp>
        <p:nvSpPr>
          <p:cNvPr id="6" name="object 6"/>
          <p:cNvSpPr txBox="1"/>
          <p:nvPr/>
        </p:nvSpPr>
        <p:spPr>
          <a:xfrm>
            <a:off x="280822" y="3396488"/>
            <a:ext cx="151257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Rellene</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depósito</a:t>
            </a:r>
            <a:r>
              <a:rPr sz="700" spc="-1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inmediato.</a:t>
            </a:r>
            <a:endParaRPr sz="700">
              <a:latin typeface="Montserrat"/>
              <a:cs typeface="Montserrat"/>
            </a:endParaRPr>
          </a:p>
        </p:txBody>
      </p:sp>
      <p:sp>
        <p:nvSpPr>
          <p:cNvPr id="7" name="object 7"/>
          <p:cNvSpPr txBox="1"/>
          <p:nvPr/>
        </p:nvSpPr>
        <p:spPr>
          <a:xfrm>
            <a:off x="2709164" y="478282"/>
            <a:ext cx="2254250" cy="2002789"/>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NOTA:</a:t>
            </a:r>
            <a:endParaRPr sz="800" dirty="0">
              <a:latin typeface="Montserrat"/>
              <a:cs typeface="Montserrat"/>
            </a:endParaRPr>
          </a:p>
          <a:p>
            <a:pPr marL="12700" marR="5715" algn="just">
              <a:lnSpc>
                <a:spcPct val="100000"/>
              </a:lnSpc>
              <a:spcBef>
                <a:spcPts val="495"/>
              </a:spcBef>
            </a:pPr>
            <a:r>
              <a:rPr sz="700" dirty="0">
                <a:latin typeface="Montserrat"/>
                <a:cs typeface="Montserrat"/>
              </a:rPr>
              <a:t>Mantenga</a:t>
            </a:r>
            <a:r>
              <a:rPr sz="700" spc="75" dirty="0">
                <a:latin typeface="Montserrat"/>
                <a:cs typeface="Montserrat"/>
              </a:rPr>
              <a:t> </a:t>
            </a:r>
            <a:r>
              <a:rPr sz="700" dirty="0">
                <a:latin typeface="Montserrat"/>
                <a:cs typeface="Montserrat"/>
              </a:rPr>
              <a:t>un</a:t>
            </a:r>
            <a:r>
              <a:rPr sz="700" spc="70" dirty="0">
                <a:latin typeface="Montserrat"/>
                <a:cs typeface="Montserrat"/>
              </a:rPr>
              <a:t> </a:t>
            </a:r>
            <a:r>
              <a:rPr sz="700" dirty="0">
                <a:latin typeface="Montserrat"/>
                <a:cs typeface="Montserrat"/>
              </a:rPr>
              <a:t>nivel</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combustible</a:t>
            </a:r>
            <a:r>
              <a:rPr sz="700" spc="75" dirty="0">
                <a:latin typeface="Montserrat"/>
                <a:cs typeface="Montserrat"/>
              </a:rPr>
              <a:t> </a:t>
            </a:r>
            <a:r>
              <a:rPr sz="700" dirty="0">
                <a:latin typeface="Montserrat"/>
                <a:cs typeface="Montserrat"/>
              </a:rPr>
              <a:t>mayor</a:t>
            </a:r>
            <a:r>
              <a:rPr sz="700" spc="70" dirty="0">
                <a:latin typeface="Montserrat"/>
                <a:cs typeface="Montserrat"/>
              </a:rPr>
              <a:t> </a:t>
            </a:r>
            <a:r>
              <a:rPr sz="700" dirty="0">
                <a:latin typeface="Montserrat"/>
                <a:cs typeface="Montserrat"/>
              </a:rPr>
              <a:t>a</a:t>
            </a:r>
            <a:r>
              <a:rPr sz="700" spc="7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barra.</a:t>
            </a:r>
            <a:r>
              <a:rPr sz="700" spc="165" dirty="0">
                <a:latin typeface="Montserrat"/>
                <a:cs typeface="Montserrat"/>
              </a:rPr>
              <a:t> </a:t>
            </a:r>
            <a:r>
              <a:rPr sz="700" dirty="0">
                <a:latin typeface="Montserrat"/>
                <a:cs typeface="Montserrat"/>
              </a:rPr>
              <a:t>Conducir</a:t>
            </a:r>
            <a:r>
              <a:rPr sz="700" spc="165" dirty="0">
                <a:latin typeface="Montserrat"/>
                <a:cs typeface="Montserrat"/>
              </a:rPr>
              <a:t> </a:t>
            </a:r>
            <a:r>
              <a:rPr sz="700" dirty="0">
                <a:latin typeface="Montserrat"/>
                <a:cs typeface="Montserrat"/>
              </a:rPr>
              <a:t>con</a:t>
            </a:r>
            <a:r>
              <a:rPr sz="700" spc="185" dirty="0">
                <a:latin typeface="Montserrat"/>
                <a:cs typeface="Montserrat"/>
              </a:rPr>
              <a:t> </a:t>
            </a:r>
            <a:r>
              <a:rPr sz="700" dirty="0">
                <a:latin typeface="Montserrat"/>
                <a:cs typeface="Montserrat"/>
              </a:rPr>
              <a:t>una</a:t>
            </a:r>
            <a:r>
              <a:rPr sz="700" spc="175" dirty="0">
                <a:latin typeface="Montserrat"/>
                <a:cs typeface="Montserrat"/>
              </a:rPr>
              <a:t> </a:t>
            </a:r>
            <a:r>
              <a:rPr sz="700" dirty="0">
                <a:latin typeface="Montserrat"/>
                <a:cs typeface="Montserrat"/>
              </a:rPr>
              <a:t>barra</a:t>
            </a:r>
            <a:r>
              <a:rPr sz="700" spc="185" dirty="0">
                <a:latin typeface="Montserrat"/>
                <a:cs typeface="Montserrat"/>
              </a:rPr>
              <a:t> </a:t>
            </a:r>
            <a:r>
              <a:rPr sz="700" dirty="0">
                <a:latin typeface="Montserrat"/>
                <a:cs typeface="Montserrat"/>
              </a:rPr>
              <a:t>o</a:t>
            </a:r>
            <a:r>
              <a:rPr sz="700" spc="175" dirty="0">
                <a:latin typeface="Montserrat"/>
                <a:cs typeface="Montserrat"/>
              </a:rPr>
              <a:t> </a:t>
            </a:r>
            <a:r>
              <a:rPr sz="700" dirty="0">
                <a:latin typeface="Montserrat"/>
                <a:cs typeface="Montserrat"/>
              </a:rPr>
              <a:t>menos</a:t>
            </a:r>
            <a:r>
              <a:rPr sz="700" spc="17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resultar</a:t>
            </a:r>
            <a:r>
              <a:rPr sz="700" spc="465" dirty="0">
                <a:latin typeface="Montserrat"/>
                <a:cs typeface="Montserrat"/>
              </a:rPr>
              <a:t> </a:t>
            </a:r>
            <a:r>
              <a:rPr sz="700" dirty="0">
                <a:latin typeface="Montserrat"/>
                <a:cs typeface="Montserrat"/>
              </a:rPr>
              <a:t>en</a:t>
            </a:r>
            <a:r>
              <a:rPr sz="700" spc="465" dirty="0">
                <a:latin typeface="Montserrat"/>
                <a:cs typeface="Montserrat"/>
              </a:rPr>
              <a:t> </a:t>
            </a:r>
            <a:r>
              <a:rPr sz="700" dirty="0">
                <a:latin typeface="Montserrat"/>
                <a:cs typeface="Montserrat"/>
              </a:rPr>
              <a:t>un</a:t>
            </a:r>
            <a:r>
              <a:rPr sz="700" spc="470" dirty="0">
                <a:latin typeface="Montserrat"/>
                <a:cs typeface="Montserrat"/>
              </a:rPr>
              <a:t> </a:t>
            </a:r>
            <a:r>
              <a:rPr sz="700" dirty="0">
                <a:latin typeface="Montserrat"/>
                <a:cs typeface="Montserrat"/>
              </a:rPr>
              <a:t>desempeño</a:t>
            </a:r>
            <a:r>
              <a:rPr sz="700" spc="455" dirty="0">
                <a:latin typeface="Montserrat"/>
                <a:cs typeface="Montserrat"/>
              </a:rPr>
              <a:t> </a:t>
            </a:r>
            <a:r>
              <a:rPr sz="700" dirty="0">
                <a:latin typeface="Montserrat"/>
                <a:cs typeface="Montserrat"/>
              </a:rPr>
              <a:t>inferior</a:t>
            </a:r>
            <a:r>
              <a:rPr sz="700" spc="459" dirty="0">
                <a:latin typeface="Montserrat"/>
                <a:cs typeface="Montserrat"/>
              </a:rPr>
              <a:t> </a:t>
            </a:r>
            <a:r>
              <a:rPr sz="700" dirty="0">
                <a:latin typeface="Montserrat"/>
                <a:cs typeface="Montserrat"/>
              </a:rPr>
              <a:t>y</a:t>
            </a:r>
            <a:r>
              <a:rPr sz="700" spc="459" dirty="0">
                <a:latin typeface="Montserrat"/>
                <a:cs typeface="Montserrat"/>
              </a:rPr>
              <a:t> </a:t>
            </a:r>
            <a:r>
              <a:rPr sz="700" spc="-10" dirty="0">
                <a:latin typeface="Montserrat"/>
                <a:cs typeface="Montserrat"/>
              </a:rPr>
              <a:t>hasta</a:t>
            </a:r>
            <a:r>
              <a:rPr sz="700" spc="500" dirty="0">
                <a:latin typeface="Montserrat"/>
                <a:cs typeface="Montserrat"/>
              </a:rPr>
              <a:t> </a:t>
            </a:r>
            <a:r>
              <a:rPr sz="700" dirty="0">
                <a:latin typeface="Montserrat"/>
                <a:cs typeface="Montserrat"/>
              </a:rPr>
              <a:t>generar</a:t>
            </a:r>
            <a:r>
              <a:rPr sz="700" spc="-25" dirty="0">
                <a:latin typeface="Montserrat"/>
                <a:cs typeface="Montserrat"/>
              </a:rPr>
              <a:t> </a:t>
            </a:r>
            <a:r>
              <a:rPr sz="700" spc="-10" dirty="0">
                <a:latin typeface="Montserrat"/>
                <a:cs typeface="Montserrat"/>
              </a:rPr>
              <a:t>daños.</a:t>
            </a:r>
            <a:endParaRPr sz="700" dirty="0">
              <a:latin typeface="Montserrat"/>
              <a:cs typeface="Montserrat"/>
            </a:endParaRPr>
          </a:p>
          <a:p>
            <a:pPr marL="12700" marR="5080" algn="just">
              <a:lnSpc>
                <a:spcPct val="100000"/>
              </a:lnSpc>
              <a:spcBef>
                <a:spcPts val="505"/>
              </a:spcBef>
            </a:pPr>
            <a:r>
              <a:rPr sz="700" dirty="0">
                <a:latin typeface="Montserrat"/>
                <a:cs typeface="Montserrat"/>
              </a:rPr>
              <a:t>Si</a:t>
            </a:r>
            <a:r>
              <a:rPr sz="700" spc="484" dirty="0">
                <a:latin typeface="Montserrat"/>
                <a:cs typeface="Montserrat"/>
              </a:rPr>
              <a:t> </a:t>
            </a:r>
            <a:r>
              <a:rPr sz="700" dirty="0">
                <a:latin typeface="Montserrat"/>
                <a:cs typeface="Montserrat"/>
              </a:rPr>
              <a:t>las</a:t>
            </a:r>
            <a:r>
              <a:rPr sz="700" spc="475" dirty="0">
                <a:latin typeface="Montserrat"/>
                <a:cs typeface="Montserrat"/>
              </a:rPr>
              <a:t> </a:t>
            </a:r>
            <a:r>
              <a:rPr sz="700" dirty="0">
                <a:latin typeface="Montserrat"/>
                <a:cs typeface="Montserrat"/>
              </a:rPr>
              <a:t>8</a:t>
            </a:r>
            <a:r>
              <a:rPr sz="700" spc="484" dirty="0">
                <a:latin typeface="Montserrat"/>
                <a:cs typeface="Montserrat"/>
              </a:rPr>
              <a:t> </a:t>
            </a:r>
            <a:r>
              <a:rPr sz="700" dirty="0">
                <a:latin typeface="Montserrat"/>
                <a:cs typeface="Montserrat"/>
              </a:rPr>
              <a:t>barras</a:t>
            </a:r>
            <a:r>
              <a:rPr sz="700" spc="475" dirty="0">
                <a:latin typeface="Montserrat"/>
                <a:cs typeface="Montserrat"/>
              </a:rPr>
              <a:t> </a:t>
            </a:r>
            <a:r>
              <a:rPr sz="700" dirty="0">
                <a:latin typeface="Montserrat"/>
                <a:cs typeface="Montserrat"/>
              </a:rPr>
              <a:t>del</a:t>
            </a:r>
            <a:r>
              <a:rPr sz="700" spc="484" dirty="0">
                <a:latin typeface="Montserrat"/>
                <a:cs typeface="Montserrat"/>
              </a:rPr>
              <a:t> </a:t>
            </a:r>
            <a:r>
              <a:rPr sz="700" dirty="0">
                <a:latin typeface="Montserrat"/>
                <a:cs typeface="Montserrat"/>
              </a:rPr>
              <a:t>indicador</a:t>
            </a:r>
            <a:r>
              <a:rPr sz="700" spc="155" dirty="0">
                <a:latin typeface="Montserrat"/>
                <a:cs typeface="Montserrat"/>
              </a:rPr>
              <a:t>  </a:t>
            </a:r>
            <a:r>
              <a:rPr sz="700" dirty="0">
                <a:latin typeface="Montserrat"/>
                <a:cs typeface="Montserrat"/>
              </a:rPr>
              <a:t>de</a:t>
            </a:r>
            <a:r>
              <a:rPr sz="700" spc="495" dirty="0">
                <a:latin typeface="Montserrat"/>
                <a:cs typeface="Montserrat"/>
              </a:rPr>
              <a:t> </a:t>
            </a:r>
            <a:r>
              <a:rPr sz="700" dirty="0">
                <a:latin typeface="Montserrat"/>
                <a:cs typeface="Montserrat"/>
              </a:rPr>
              <a:t>nivel</a:t>
            </a:r>
            <a:r>
              <a:rPr sz="700" spc="49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204" dirty="0">
                <a:latin typeface="Montserrat"/>
                <a:cs typeface="Montserrat"/>
              </a:rPr>
              <a:t>  </a:t>
            </a:r>
            <a:r>
              <a:rPr sz="700" dirty="0">
                <a:latin typeface="Montserrat"/>
                <a:cs typeface="Montserrat"/>
              </a:rPr>
              <a:t>parpadean</a:t>
            </a:r>
            <a:r>
              <a:rPr sz="700" spc="200" dirty="0">
                <a:latin typeface="Montserrat"/>
                <a:cs typeface="Montserrat"/>
              </a:rPr>
              <a:t>  </a:t>
            </a:r>
            <a:r>
              <a:rPr sz="700" dirty="0">
                <a:latin typeface="Montserrat"/>
                <a:cs typeface="Montserrat"/>
              </a:rPr>
              <a:t>y</a:t>
            </a:r>
            <a:r>
              <a:rPr sz="700" spc="20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indicador</a:t>
            </a:r>
            <a:r>
              <a:rPr sz="700" spc="204"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combustible</a:t>
            </a:r>
            <a:r>
              <a:rPr sz="700" spc="145" dirty="0">
                <a:latin typeface="Montserrat"/>
                <a:cs typeface="Montserrat"/>
              </a:rPr>
              <a:t> </a:t>
            </a:r>
            <a:r>
              <a:rPr sz="700" dirty="0">
                <a:latin typeface="Montserrat"/>
                <a:cs typeface="Montserrat"/>
              </a:rPr>
              <a:t>bajo</a:t>
            </a:r>
            <a:r>
              <a:rPr sz="700" spc="140" dirty="0">
                <a:latin typeface="Montserrat"/>
                <a:cs typeface="Montserrat"/>
              </a:rPr>
              <a:t> </a:t>
            </a:r>
            <a:r>
              <a:rPr sz="700" dirty="0">
                <a:latin typeface="Montserrat"/>
                <a:cs typeface="Montserrat"/>
              </a:rPr>
              <a:t>se</a:t>
            </a:r>
            <a:r>
              <a:rPr sz="700" spc="135" dirty="0">
                <a:latin typeface="Montserrat"/>
                <a:cs typeface="Montserrat"/>
              </a:rPr>
              <a:t> </a:t>
            </a:r>
            <a:r>
              <a:rPr sz="700" dirty="0">
                <a:latin typeface="Montserrat"/>
                <a:cs typeface="Montserrat"/>
              </a:rPr>
              <a:t>ilumina</a:t>
            </a:r>
            <a:r>
              <a:rPr sz="700" spc="145" dirty="0">
                <a:latin typeface="Montserrat"/>
                <a:cs typeface="Montserrat"/>
              </a:rPr>
              <a:t> </a:t>
            </a:r>
            <a:r>
              <a:rPr sz="700" dirty="0">
                <a:latin typeface="Montserrat"/>
                <a:cs typeface="Montserrat"/>
              </a:rPr>
              <a:t>visite</a:t>
            </a:r>
            <a:r>
              <a:rPr sz="700" spc="135"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Centro</a:t>
            </a:r>
            <a:r>
              <a:rPr sz="700" spc="14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80" dirty="0">
                <a:latin typeface="Montserrat"/>
                <a:cs typeface="Montserrat"/>
              </a:rPr>
              <a:t> </a:t>
            </a:r>
            <a:r>
              <a:rPr sz="700" dirty="0">
                <a:latin typeface="Montserrat"/>
                <a:cs typeface="Montserrat"/>
              </a:rPr>
              <a:t>Autorizado</a:t>
            </a:r>
            <a:r>
              <a:rPr sz="700" spc="95" dirty="0">
                <a:latin typeface="Montserrat"/>
                <a:cs typeface="Montserrat"/>
              </a:rPr>
              <a:t> </a:t>
            </a:r>
            <a:r>
              <a:rPr sz="700" dirty="0">
                <a:latin typeface="Montserrat"/>
                <a:cs typeface="Montserrat"/>
              </a:rPr>
              <a:t>(CSA)</a:t>
            </a:r>
            <a:r>
              <a:rPr sz="700" spc="85" dirty="0">
                <a:latin typeface="Montserrat"/>
                <a:cs typeface="Montserrat"/>
              </a:rPr>
              <a:t> </a:t>
            </a:r>
            <a:r>
              <a:rPr sz="700" dirty="0">
                <a:latin typeface="Montserrat"/>
                <a:cs typeface="Montserrat"/>
              </a:rPr>
              <a:t>tan</a:t>
            </a:r>
            <a:r>
              <a:rPr sz="700" spc="95"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a:p>
            <a:pPr marL="12700">
              <a:lnSpc>
                <a:spcPct val="100000"/>
              </a:lnSpc>
              <a:spcBef>
                <a:spcPts val="505"/>
              </a:spcBef>
            </a:pPr>
            <a:r>
              <a:rPr sz="700" b="1" dirty="0">
                <a:solidFill>
                  <a:srgbClr val="221F1F"/>
                </a:solidFill>
                <a:latin typeface="Montserrat"/>
                <a:cs typeface="Montserrat"/>
              </a:rPr>
              <a:t>e4.</a:t>
            </a:r>
            <a:r>
              <a:rPr sz="700" b="1" spc="-35" dirty="0">
                <a:solidFill>
                  <a:srgbClr val="221F1F"/>
                </a:solidFill>
                <a:latin typeface="Montserrat"/>
                <a:cs typeface="Montserrat"/>
              </a:rPr>
              <a:t> </a:t>
            </a:r>
            <a:r>
              <a:rPr sz="700" b="1" dirty="0">
                <a:solidFill>
                  <a:srgbClr val="221F1F"/>
                </a:solidFill>
                <a:latin typeface="Montserrat"/>
                <a:cs typeface="Montserrat"/>
              </a:rPr>
              <a:t>INDICADOR</a:t>
            </a:r>
            <a:r>
              <a:rPr sz="700" b="1" spc="-35"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dirty="0">
                <a:solidFill>
                  <a:srgbClr val="221F1F"/>
                </a:solidFill>
                <a:latin typeface="Montserrat"/>
                <a:cs typeface="Montserrat"/>
              </a:rPr>
              <a:t>COMBUSTIBLE</a:t>
            </a:r>
            <a:r>
              <a:rPr sz="700" b="1" spc="-5" dirty="0">
                <a:solidFill>
                  <a:srgbClr val="221F1F"/>
                </a:solidFill>
                <a:latin typeface="Montserrat"/>
                <a:cs typeface="Montserrat"/>
              </a:rPr>
              <a:t> </a:t>
            </a:r>
            <a:r>
              <a:rPr sz="700" b="1" spc="-20" dirty="0">
                <a:solidFill>
                  <a:srgbClr val="221F1F"/>
                </a:solidFill>
                <a:latin typeface="Montserrat"/>
                <a:cs typeface="Montserrat"/>
              </a:rPr>
              <a:t>BAJO</a:t>
            </a:r>
            <a:endParaRPr sz="700" dirty="0">
              <a:latin typeface="Montserrat"/>
              <a:cs typeface="Montserrat"/>
            </a:endParaRPr>
          </a:p>
          <a:p>
            <a:pPr marL="12700" marR="5080" algn="just">
              <a:lnSpc>
                <a:spcPct val="100000"/>
              </a:lnSpc>
              <a:spcBef>
                <a:spcPts val="495"/>
              </a:spcBef>
            </a:pPr>
            <a:r>
              <a:rPr sz="700" dirty="0">
                <a:latin typeface="Montserrat"/>
                <a:cs typeface="Montserrat"/>
              </a:rPr>
              <a:t>El</a:t>
            </a:r>
            <a:r>
              <a:rPr sz="700" spc="484" dirty="0">
                <a:latin typeface="Montserrat"/>
                <a:cs typeface="Montserrat"/>
              </a:rPr>
              <a:t> </a:t>
            </a:r>
            <a:r>
              <a:rPr sz="700" dirty="0">
                <a:latin typeface="Montserrat"/>
                <a:cs typeface="Montserrat"/>
              </a:rPr>
              <a:t>indicador</a:t>
            </a:r>
            <a:r>
              <a:rPr sz="700" spc="495" dirty="0">
                <a:latin typeface="Montserrat"/>
                <a:cs typeface="Montserrat"/>
              </a:rPr>
              <a:t> </a:t>
            </a:r>
            <a:r>
              <a:rPr sz="700" dirty="0">
                <a:latin typeface="Montserrat"/>
                <a:cs typeface="Montserrat"/>
              </a:rPr>
              <a:t>de</a:t>
            </a:r>
            <a:r>
              <a:rPr sz="700" spc="490" dirty="0">
                <a:latin typeface="Montserrat"/>
                <a:cs typeface="Montserrat"/>
              </a:rPr>
              <a:t> </a:t>
            </a:r>
            <a:r>
              <a:rPr sz="700" dirty="0">
                <a:latin typeface="Montserrat"/>
                <a:cs typeface="Montserrat"/>
              </a:rPr>
              <a:t>combustible</a:t>
            </a:r>
            <a:r>
              <a:rPr sz="700" spc="165" dirty="0">
                <a:latin typeface="Montserrat"/>
                <a:cs typeface="Montserrat"/>
              </a:rPr>
              <a:t>  </a:t>
            </a:r>
            <a:r>
              <a:rPr sz="700" dirty="0">
                <a:latin typeface="Montserrat"/>
                <a:cs typeface="Montserrat"/>
              </a:rPr>
              <a:t>bajo</a:t>
            </a:r>
            <a:r>
              <a:rPr sz="700" spc="490" dirty="0">
                <a:latin typeface="Montserrat"/>
                <a:cs typeface="Montserrat"/>
              </a:rPr>
              <a:t> </a:t>
            </a:r>
            <a:r>
              <a:rPr sz="700" dirty="0">
                <a:latin typeface="Montserrat"/>
                <a:cs typeface="Montserrat"/>
              </a:rPr>
              <a:t>sirve</a:t>
            </a:r>
            <a:r>
              <a:rPr sz="700" spc="49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advertencia</a:t>
            </a:r>
            <a:r>
              <a:rPr sz="700" spc="215" dirty="0">
                <a:latin typeface="Montserrat"/>
                <a:cs typeface="Montserrat"/>
              </a:rPr>
              <a:t> </a:t>
            </a:r>
            <a:r>
              <a:rPr sz="700" dirty="0">
                <a:latin typeface="Montserrat"/>
                <a:cs typeface="Montserrat"/>
              </a:rPr>
              <a:t>para</a:t>
            </a:r>
            <a:r>
              <a:rPr sz="700" spc="225"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conductor,</a:t>
            </a:r>
            <a:r>
              <a:rPr sz="700" spc="225" dirty="0">
                <a:latin typeface="Montserrat"/>
                <a:cs typeface="Montserrat"/>
              </a:rPr>
              <a:t> </a:t>
            </a:r>
            <a:r>
              <a:rPr sz="700" dirty="0">
                <a:latin typeface="Montserrat"/>
                <a:cs typeface="Montserrat"/>
              </a:rPr>
              <a:t>para</a:t>
            </a:r>
            <a:r>
              <a:rPr sz="700" spc="215" dirty="0">
                <a:latin typeface="Montserrat"/>
                <a:cs typeface="Montserrat"/>
              </a:rPr>
              <a:t> </a:t>
            </a:r>
            <a:r>
              <a:rPr sz="700" spc="-10" dirty="0">
                <a:latin typeface="Montserrat"/>
                <a:cs typeface="Montserrat"/>
              </a:rPr>
              <a:t>informarle</a:t>
            </a:r>
            <a:r>
              <a:rPr sz="700" spc="500" dirty="0">
                <a:latin typeface="Montserrat"/>
                <a:cs typeface="Montserrat"/>
              </a:rPr>
              <a:t> </a:t>
            </a:r>
            <a:r>
              <a:rPr sz="700" dirty="0">
                <a:latin typeface="Montserrat"/>
                <a:cs typeface="Montserrat"/>
              </a:rPr>
              <a:t>que</a:t>
            </a:r>
            <a:r>
              <a:rPr sz="700" spc="60" dirty="0">
                <a:latin typeface="Montserrat"/>
                <a:cs typeface="Montserrat"/>
              </a:rPr>
              <a:t> </a:t>
            </a:r>
            <a:r>
              <a:rPr sz="700" dirty="0">
                <a:latin typeface="Montserrat"/>
                <a:cs typeface="Montserrat"/>
              </a:rPr>
              <a:t>debe</a:t>
            </a:r>
            <a:r>
              <a:rPr sz="700" spc="65" dirty="0">
                <a:latin typeface="Montserrat"/>
                <a:cs typeface="Montserrat"/>
              </a:rPr>
              <a:t> </a:t>
            </a:r>
            <a:r>
              <a:rPr sz="700" dirty="0">
                <a:latin typeface="Montserrat"/>
                <a:cs typeface="Montserrat"/>
              </a:rPr>
              <a:t>rellenar</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depósito</a:t>
            </a:r>
            <a:r>
              <a:rPr sz="700" spc="6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combustible.</a:t>
            </a:r>
            <a:r>
              <a:rPr sz="700" spc="6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aviso</a:t>
            </a:r>
            <a:r>
              <a:rPr sz="700" spc="65" dirty="0">
                <a:latin typeface="Montserrat"/>
                <a:cs typeface="Montserrat"/>
              </a:rPr>
              <a:t> </a:t>
            </a:r>
            <a:r>
              <a:rPr sz="700" dirty="0">
                <a:latin typeface="Montserrat"/>
                <a:cs typeface="Montserrat"/>
              </a:rPr>
              <a:t>se</a:t>
            </a:r>
            <a:r>
              <a:rPr sz="700" spc="75" dirty="0">
                <a:latin typeface="Montserrat"/>
                <a:cs typeface="Montserrat"/>
              </a:rPr>
              <a:t> </a:t>
            </a:r>
            <a:r>
              <a:rPr sz="700" dirty="0">
                <a:latin typeface="Montserrat"/>
                <a:cs typeface="Montserrat"/>
              </a:rPr>
              <a:t>muestra</a:t>
            </a:r>
            <a:r>
              <a:rPr sz="700" spc="75" dirty="0">
                <a:latin typeface="Montserrat"/>
                <a:cs typeface="Montserrat"/>
              </a:rPr>
              <a:t> </a:t>
            </a:r>
            <a:r>
              <a:rPr sz="700" dirty="0">
                <a:latin typeface="Montserrat"/>
                <a:cs typeface="Montserrat"/>
              </a:rPr>
              <a:t>cuando</a:t>
            </a:r>
            <a:r>
              <a:rPr sz="700" spc="65" dirty="0">
                <a:latin typeface="Montserrat"/>
                <a:cs typeface="Montserrat"/>
              </a:rPr>
              <a:t> </a:t>
            </a:r>
            <a:r>
              <a:rPr sz="700" dirty="0">
                <a:latin typeface="Montserrat"/>
                <a:cs typeface="Montserrat"/>
              </a:rPr>
              <a:t>quedan</a:t>
            </a:r>
            <a:r>
              <a:rPr sz="700" spc="75" dirty="0">
                <a:latin typeface="Montserrat"/>
                <a:cs typeface="Montserrat"/>
              </a:rPr>
              <a:t> </a:t>
            </a:r>
            <a:r>
              <a:rPr sz="700" dirty="0">
                <a:latin typeface="Montserrat"/>
                <a:cs typeface="Montserrat"/>
              </a:rPr>
              <a:t>disponibles</a:t>
            </a:r>
            <a:r>
              <a:rPr sz="700" spc="75" dirty="0">
                <a:latin typeface="Montserrat"/>
                <a:cs typeface="Montserrat"/>
              </a:rPr>
              <a:t> </a:t>
            </a:r>
            <a:r>
              <a:rPr sz="700" spc="-25" dirty="0">
                <a:latin typeface="Montserrat"/>
                <a:cs typeface="Montserrat"/>
              </a:rPr>
              <a:t>2.2</a:t>
            </a:r>
            <a:r>
              <a:rPr sz="700" spc="500" dirty="0">
                <a:latin typeface="Montserrat"/>
                <a:cs typeface="Montserrat"/>
              </a:rPr>
              <a:t> </a:t>
            </a:r>
            <a:r>
              <a:rPr sz="700" dirty="0">
                <a:latin typeface="Montserrat"/>
                <a:cs typeface="Montserrat"/>
              </a:rPr>
              <a:t>litros</a:t>
            </a:r>
            <a:r>
              <a:rPr sz="700" spc="-3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combustible.</a:t>
            </a:r>
            <a:endParaRPr sz="700" dirty="0">
              <a:latin typeface="Montserrat"/>
              <a:cs typeface="Montserrat"/>
            </a:endParaRPr>
          </a:p>
        </p:txBody>
      </p:sp>
      <p:grpSp>
        <p:nvGrpSpPr>
          <p:cNvPr id="8" name="object 8"/>
          <p:cNvGrpSpPr/>
          <p:nvPr/>
        </p:nvGrpSpPr>
        <p:grpSpPr>
          <a:xfrm>
            <a:off x="1401063" y="809752"/>
            <a:ext cx="216535" cy="720090"/>
            <a:chOff x="1401063" y="809752"/>
            <a:chExt cx="216535" cy="720090"/>
          </a:xfrm>
        </p:grpSpPr>
        <p:sp>
          <p:nvSpPr>
            <p:cNvPr id="9" name="object 9"/>
            <p:cNvSpPr/>
            <p:nvPr/>
          </p:nvSpPr>
          <p:spPr>
            <a:xfrm>
              <a:off x="1450085" y="950468"/>
              <a:ext cx="62230" cy="370205"/>
            </a:xfrm>
            <a:custGeom>
              <a:avLst/>
              <a:gdLst/>
              <a:ahLst/>
              <a:cxnLst/>
              <a:rect l="l" t="t" r="r" b="b"/>
              <a:pathLst>
                <a:path w="62230" h="370205">
                  <a:moveTo>
                    <a:pt x="62102" y="0"/>
                  </a:moveTo>
                  <a:lnTo>
                    <a:pt x="35813" y="42671"/>
                  </a:lnTo>
                  <a:lnTo>
                    <a:pt x="19430" y="87375"/>
                  </a:lnTo>
                  <a:lnTo>
                    <a:pt x="8000" y="133603"/>
                  </a:lnTo>
                  <a:lnTo>
                    <a:pt x="1523" y="180847"/>
                  </a:lnTo>
                  <a:lnTo>
                    <a:pt x="0" y="228600"/>
                  </a:lnTo>
                  <a:lnTo>
                    <a:pt x="3555" y="276351"/>
                  </a:lnTo>
                  <a:lnTo>
                    <a:pt x="12318" y="323595"/>
                  </a:lnTo>
                  <a:lnTo>
                    <a:pt x="26161" y="369950"/>
                  </a:lnTo>
                  <a:lnTo>
                    <a:pt x="35051" y="369950"/>
                  </a:lnTo>
                  <a:lnTo>
                    <a:pt x="21335" y="325754"/>
                  </a:lnTo>
                  <a:lnTo>
                    <a:pt x="12445" y="280415"/>
                  </a:lnTo>
                  <a:lnTo>
                    <a:pt x="8508" y="234314"/>
                  </a:lnTo>
                  <a:lnTo>
                    <a:pt x="9270" y="188087"/>
                  </a:lnTo>
                  <a:lnTo>
                    <a:pt x="14858" y="142112"/>
                  </a:lnTo>
                  <a:lnTo>
                    <a:pt x="25400" y="96900"/>
                  </a:lnTo>
                  <a:lnTo>
                    <a:pt x="21462" y="95503"/>
                  </a:lnTo>
                  <a:lnTo>
                    <a:pt x="29463" y="70484"/>
                  </a:lnTo>
                  <a:lnTo>
                    <a:pt x="38988" y="46227"/>
                  </a:lnTo>
                  <a:lnTo>
                    <a:pt x="49910" y="22732"/>
                  </a:lnTo>
                  <a:lnTo>
                    <a:pt x="62102" y="0"/>
                  </a:lnTo>
                  <a:close/>
                </a:path>
              </a:pathLst>
            </a:custGeom>
            <a:solidFill>
              <a:srgbClr val="CED4D9"/>
            </a:solidFill>
          </p:spPr>
          <p:txBody>
            <a:bodyPr wrap="square" lIns="0" tIns="0" rIns="0" bIns="0" rtlCol="0"/>
            <a:lstStyle/>
            <a:p>
              <a:endParaRPr/>
            </a:p>
          </p:txBody>
        </p:sp>
        <p:sp>
          <p:nvSpPr>
            <p:cNvPr id="10" name="object 10"/>
            <p:cNvSpPr/>
            <p:nvPr/>
          </p:nvSpPr>
          <p:spPr>
            <a:xfrm>
              <a:off x="1435861" y="941959"/>
              <a:ext cx="64769" cy="384810"/>
            </a:xfrm>
            <a:custGeom>
              <a:avLst/>
              <a:gdLst/>
              <a:ahLst/>
              <a:cxnLst/>
              <a:rect l="l" t="t" r="r" b="b"/>
              <a:pathLst>
                <a:path w="64769" h="384809">
                  <a:moveTo>
                    <a:pt x="64388" y="0"/>
                  </a:moveTo>
                  <a:lnTo>
                    <a:pt x="37337" y="44323"/>
                  </a:lnTo>
                  <a:lnTo>
                    <a:pt x="20193" y="90805"/>
                  </a:lnTo>
                  <a:lnTo>
                    <a:pt x="8254" y="138811"/>
                  </a:lnTo>
                  <a:lnTo>
                    <a:pt x="1524" y="187960"/>
                  </a:lnTo>
                  <a:lnTo>
                    <a:pt x="0" y="237490"/>
                  </a:lnTo>
                  <a:lnTo>
                    <a:pt x="3682" y="287147"/>
                  </a:lnTo>
                  <a:lnTo>
                    <a:pt x="12826" y="336296"/>
                  </a:lnTo>
                  <a:lnTo>
                    <a:pt x="27178" y="384429"/>
                  </a:lnTo>
                  <a:lnTo>
                    <a:pt x="36194" y="384429"/>
                  </a:lnTo>
                  <a:lnTo>
                    <a:pt x="21971" y="338455"/>
                  </a:lnTo>
                  <a:lnTo>
                    <a:pt x="12700" y="291338"/>
                  </a:lnTo>
                  <a:lnTo>
                    <a:pt x="8509" y="243459"/>
                  </a:lnTo>
                  <a:lnTo>
                    <a:pt x="9271" y="195453"/>
                  </a:lnTo>
                  <a:lnTo>
                    <a:pt x="15112" y="147574"/>
                  </a:lnTo>
                  <a:lnTo>
                    <a:pt x="26034" y="100584"/>
                  </a:lnTo>
                  <a:lnTo>
                    <a:pt x="22097" y="99187"/>
                  </a:lnTo>
                  <a:lnTo>
                    <a:pt x="30479" y="73279"/>
                  </a:lnTo>
                  <a:lnTo>
                    <a:pt x="40385" y="48133"/>
                  </a:lnTo>
                  <a:lnTo>
                    <a:pt x="51688" y="23622"/>
                  </a:lnTo>
                  <a:lnTo>
                    <a:pt x="64388" y="0"/>
                  </a:lnTo>
                  <a:close/>
                </a:path>
              </a:pathLst>
            </a:custGeom>
            <a:solidFill>
              <a:srgbClr val="C5CCD3"/>
            </a:solidFill>
          </p:spPr>
          <p:txBody>
            <a:bodyPr wrap="square" lIns="0" tIns="0" rIns="0" bIns="0" rtlCol="0"/>
            <a:lstStyle/>
            <a:p>
              <a:endParaRPr/>
            </a:p>
          </p:txBody>
        </p:sp>
        <p:sp>
          <p:nvSpPr>
            <p:cNvPr id="11" name="object 11"/>
            <p:cNvSpPr/>
            <p:nvPr/>
          </p:nvSpPr>
          <p:spPr>
            <a:xfrm>
              <a:off x="1401064" y="1081150"/>
              <a:ext cx="29209" cy="176530"/>
            </a:xfrm>
            <a:custGeom>
              <a:avLst/>
              <a:gdLst/>
              <a:ahLst/>
              <a:cxnLst/>
              <a:rect l="l" t="t" r="r" b="b"/>
              <a:pathLst>
                <a:path w="29209" h="176530">
                  <a:moveTo>
                    <a:pt x="28575" y="171577"/>
                  </a:moveTo>
                  <a:lnTo>
                    <a:pt x="25654" y="151892"/>
                  </a:lnTo>
                  <a:lnTo>
                    <a:pt x="23495" y="132207"/>
                  </a:lnTo>
                  <a:lnTo>
                    <a:pt x="22098" y="112395"/>
                  </a:lnTo>
                  <a:lnTo>
                    <a:pt x="21590" y="92456"/>
                  </a:lnTo>
                  <a:lnTo>
                    <a:pt x="0" y="92710"/>
                  </a:lnTo>
                  <a:lnTo>
                    <a:pt x="635" y="113665"/>
                  </a:lnTo>
                  <a:lnTo>
                    <a:pt x="2032" y="134493"/>
                  </a:lnTo>
                  <a:lnTo>
                    <a:pt x="4318" y="155321"/>
                  </a:lnTo>
                  <a:lnTo>
                    <a:pt x="7493" y="176022"/>
                  </a:lnTo>
                  <a:lnTo>
                    <a:pt x="28575" y="171577"/>
                  </a:lnTo>
                  <a:close/>
                </a:path>
                <a:path w="29209" h="176530">
                  <a:moveTo>
                    <a:pt x="28829" y="4572"/>
                  </a:moveTo>
                  <a:lnTo>
                    <a:pt x="2159" y="42164"/>
                  </a:lnTo>
                  <a:lnTo>
                    <a:pt x="0" y="84582"/>
                  </a:lnTo>
                  <a:lnTo>
                    <a:pt x="21590" y="84709"/>
                  </a:lnTo>
                  <a:lnTo>
                    <a:pt x="22098" y="64643"/>
                  </a:lnTo>
                  <a:lnTo>
                    <a:pt x="23495" y="44450"/>
                  </a:lnTo>
                  <a:lnTo>
                    <a:pt x="25781" y="24511"/>
                  </a:lnTo>
                  <a:lnTo>
                    <a:pt x="28829" y="4572"/>
                  </a:lnTo>
                  <a:close/>
                </a:path>
              </a:pathLst>
            </a:custGeom>
            <a:solidFill>
              <a:srgbClr val="28AE7E"/>
            </a:solidFill>
          </p:spPr>
          <p:txBody>
            <a:bodyPr wrap="square" lIns="0" tIns="0" rIns="0" bIns="0" rtlCol="0"/>
            <a:lstStyle/>
            <a:p>
              <a:endParaRPr/>
            </a:p>
          </p:txBody>
        </p:sp>
        <p:sp>
          <p:nvSpPr>
            <p:cNvPr id="12" name="object 12"/>
            <p:cNvSpPr/>
            <p:nvPr/>
          </p:nvSpPr>
          <p:spPr>
            <a:xfrm>
              <a:off x="1410208" y="910970"/>
              <a:ext cx="80010" cy="167640"/>
            </a:xfrm>
            <a:custGeom>
              <a:avLst/>
              <a:gdLst/>
              <a:ahLst/>
              <a:cxnLst/>
              <a:rect l="l" t="t" r="r" b="b"/>
              <a:pathLst>
                <a:path w="80009" h="167640">
                  <a:moveTo>
                    <a:pt x="42164" y="91186"/>
                  </a:moveTo>
                  <a:lnTo>
                    <a:pt x="9525" y="121666"/>
                  </a:lnTo>
                  <a:lnTo>
                    <a:pt x="0" y="162306"/>
                  </a:lnTo>
                  <a:lnTo>
                    <a:pt x="21082" y="167132"/>
                  </a:lnTo>
                  <a:lnTo>
                    <a:pt x="25146" y="147828"/>
                  </a:lnTo>
                  <a:lnTo>
                    <a:pt x="30099" y="128651"/>
                  </a:lnTo>
                  <a:lnTo>
                    <a:pt x="35814" y="109855"/>
                  </a:lnTo>
                  <a:lnTo>
                    <a:pt x="42164" y="91186"/>
                  </a:lnTo>
                  <a:close/>
                </a:path>
                <a:path w="80009" h="167640">
                  <a:moveTo>
                    <a:pt x="79629" y="13208"/>
                  </a:moveTo>
                  <a:lnTo>
                    <a:pt x="41910" y="36449"/>
                  </a:lnTo>
                  <a:lnTo>
                    <a:pt x="25146" y="74676"/>
                  </a:lnTo>
                  <a:lnTo>
                    <a:pt x="44831" y="84074"/>
                  </a:lnTo>
                  <a:lnTo>
                    <a:pt x="52451" y="65786"/>
                  </a:lnTo>
                  <a:lnTo>
                    <a:pt x="60833" y="47752"/>
                  </a:lnTo>
                  <a:lnTo>
                    <a:pt x="69850" y="30226"/>
                  </a:lnTo>
                  <a:lnTo>
                    <a:pt x="79629" y="13208"/>
                  </a:lnTo>
                  <a:close/>
                </a:path>
              </a:pathLst>
            </a:custGeom>
            <a:solidFill>
              <a:srgbClr val="9C9C9C"/>
            </a:solidFill>
          </p:spPr>
          <p:txBody>
            <a:bodyPr wrap="square" lIns="0" tIns="0" rIns="0" bIns="0" rtlCol="0"/>
            <a:lstStyle/>
            <a:p>
              <a:endParaRPr/>
            </a:p>
          </p:txBody>
        </p:sp>
        <p:sp>
          <p:nvSpPr>
            <p:cNvPr id="13" name="object 13"/>
            <p:cNvSpPr/>
            <p:nvPr/>
          </p:nvSpPr>
          <p:spPr>
            <a:xfrm>
              <a:off x="1561084" y="809752"/>
              <a:ext cx="26670" cy="47625"/>
            </a:xfrm>
            <a:custGeom>
              <a:avLst/>
              <a:gdLst/>
              <a:ahLst/>
              <a:cxnLst/>
              <a:rect l="l" t="t" r="r" b="b"/>
              <a:pathLst>
                <a:path w="26669" h="47625">
                  <a:moveTo>
                    <a:pt x="26415" y="0"/>
                  </a:moveTo>
                  <a:lnTo>
                    <a:pt x="0" y="0"/>
                  </a:lnTo>
                  <a:lnTo>
                    <a:pt x="0" y="47117"/>
                  </a:lnTo>
                  <a:lnTo>
                    <a:pt x="6350" y="47117"/>
                  </a:lnTo>
                  <a:lnTo>
                    <a:pt x="6350" y="26162"/>
                  </a:lnTo>
                  <a:lnTo>
                    <a:pt x="19303" y="26162"/>
                  </a:lnTo>
                  <a:lnTo>
                    <a:pt x="19303" y="19557"/>
                  </a:lnTo>
                  <a:lnTo>
                    <a:pt x="6350" y="19557"/>
                  </a:lnTo>
                  <a:lnTo>
                    <a:pt x="6350" y="6604"/>
                  </a:lnTo>
                  <a:lnTo>
                    <a:pt x="26415" y="6604"/>
                  </a:lnTo>
                  <a:lnTo>
                    <a:pt x="26415" y="0"/>
                  </a:lnTo>
                  <a:close/>
                </a:path>
              </a:pathLst>
            </a:custGeom>
            <a:solidFill>
              <a:srgbClr val="626373"/>
            </a:solidFill>
          </p:spPr>
          <p:txBody>
            <a:bodyPr wrap="square" lIns="0" tIns="0" rIns="0" bIns="0" rtlCol="0"/>
            <a:lstStyle/>
            <a:p>
              <a:endParaRPr/>
            </a:p>
          </p:txBody>
        </p:sp>
        <p:sp>
          <p:nvSpPr>
            <p:cNvPr id="14" name="object 14"/>
            <p:cNvSpPr/>
            <p:nvPr/>
          </p:nvSpPr>
          <p:spPr>
            <a:xfrm>
              <a:off x="1476120" y="839978"/>
              <a:ext cx="64135" cy="78105"/>
            </a:xfrm>
            <a:custGeom>
              <a:avLst/>
              <a:gdLst/>
              <a:ahLst/>
              <a:cxnLst/>
              <a:rect l="l" t="t" r="r" b="b"/>
              <a:pathLst>
                <a:path w="64134" h="78105">
                  <a:moveTo>
                    <a:pt x="48513" y="0"/>
                  </a:moveTo>
                  <a:lnTo>
                    <a:pt x="35432" y="15112"/>
                  </a:lnTo>
                  <a:lnTo>
                    <a:pt x="22859" y="30987"/>
                  </a:lnTo>
                  <a:lnTo>
                    <a:pt x="11048" y="47371"/>
                  </a:lnTo>
                  <a:lnTo>
                    <a:pt x="0" y="64262"/>
                  </a:lnTo>
                  <a:lnTo>
                    <a:pt x="17653" y="77850"/>
                  </a:lnTo>
                  <a:lnTo>
                    <a:pt x="28193" y="61722"/>
                  </a:lnTo>
                  <a:lnTo>
                    <a:pt x="39369" y="46228"/>
                  </a:lnTo>
                  <a:lnTo>
                    <a:pt x="51307" y="31242"/>
                  </a:lnTo>
                  <a:lnTo>
                    <a:pt x="63626" y="16891"/>
                  </a:lnTo>
                  <a:lnTo>
                    <a:pt x="48513" y="0"/>
                  </a:lnTo>
                  <a:close/>
                </a:path>
              </a:pathLst>
            </a:custGeom>
            <a:solidFill>
              <a:srgbClr val="9C9C9C"/>
            </a:solidFill>
          </p:spPr>
          <p:txBody>
            <a:bodyPr wrap="square" lIns="0" tIns="0" rIns="0" bIns="0" rtlCol="0"/>
            <a:lstStyle/>
            <a:p>
              <a:endParaRPr/>
            </a:p>
          </p:txBody>
        </p:sp>
        <p:sp>
          <p:nvSpPr>
            <p:cNvPr id="15" name="object 15"/>
            <p:cNvSpPr/>
            <p:nvPr/>
          </p:nvSpPr>
          <p:spPr>
            <a:xfrm>
              <a:off x="1554607" y="1378838"/>
              <a:ext cx="62865" cy="151130"/>
            </a:xfrm>
            <a:custGeom>
              <a:avLst/>
              <a:gdLst/>
              <a:ahLst/>
              <a:cxnLst/>
              <a:rect l="l" t="t" r="r" b="b"/>
              <a:pathLst>
                <a:path w="62865" h="151130">
                  <a:moveTo>
                    <a:pt x="32893" y="144399"/>
                  </a:moveTo>
                  <a:lnTo>
                    <a:pt x="11557" y="144399"/>
                  </a:lnTo>
                  <a:lnTo>
                    <a:pt x="11557" y="130048"/>
                  </a:lnTo>
                  <a:lnTo>
                    <a:pt x="24511" y="130048"/>
                  </a:lnTo>
                  <a:lnTo>
                    <a:pt x="24511" y="123444"/>
                  </a:lnTo>
                  <a:lnTo>
                    <a:pt x="11557" y="123444"/>
                  </a:lnTo>
                  <a:lnTo>
                    <a:pt x="11557" y="110490"/>
                  </a:lnTo>
                  <a:lnTo>
                    <a:pt x="31496" y="110490"/>
                  </a:lnTo>
                  <a:lnTo>
                    <a:pt x="31496" y="103886"/>
                  </a:lnTo>
                  <a:lnTo>
                    <a:pt x="5207" y="103886"/>
                  </a:lnTo>
                  <a:lnTo>
                    <a:pt x="5207" y="151003"/>
                  </a:lnTo>
                  <a:lnTo>
                    <a:pt x="32893" y="151003"/>
                  </a:lnTo>
                  <a:lnTo>
                    <a:pt x="32893" y="144399"/>
                  </a:lnTo>
                  <a:close/>
                </a:path>
                <a:path w="62865" h="151130">
                  <a:moveTo>
                    <a:pt x="48260" y="32893"/>
                  </a:moveTo>
                  <a:lnTo>
                    <a:pt x="45847" y="30734"/>
                  </a:lnTo>
                  <a:lnTo>
                    <a:pt x="40259" y="30734"/>
                  </a:lnTo>
                  <a:lnTo>
                    <a:pt x="38735" y="29591"/>
                  </a:lnTo>
                  <a:lnTo>
                    <a:pt x="38735" y="4572"/>
                  </a:lnTo>
                  <a:lnTo>
                    <a:pt x="38735" y="1905"/>
                  </a:lnTo>
                  <a:lnTo>
                    <a:pt x="36576" y="0"/>
                  </a:lnTo>
                  <a:lnTo>
                    <a:pt x="33909" y="0"/>
                  </a:lnTo>
                  <a:lnTo>
                    <a:pt x="33909" y="4572"/>
                  </a:lnTo>
                  <a:lnTo>
                    <a:pt x="33909" y="30734"/>
                  </a:lnTo>
                  <a:lnTo>
                    <a:pt x="8001" y="30734"/>
                  </a:lnTo>
                  <a:lnTo>
                    <a:pt x="8001" y="4572"/>
                  </a:lnTo>
                  <a:lnTo>
                    <a:pt x="33909" y="4572"/>
                  </a:lnTo>
                  <a:lnTo>
                    <a:pt x="33909" y="0"/>
                  </a:lnTo>
                  <a:lnTo>
                    <a:pt x="5969" y="0"/>
                  </a:lnTo>
                  <a:lnTo>
                    <a:pt x="3683" y="1905"/>
                  </a:lnTo>
                  <a:lnTo>
                    <a:pt x="3556" y="72123"/>
                  </a:lnTo>
                  <a:lnTo>
                    <a:pt x="0" y="72123"/>
                  </a:lnTo>
                  <a:lnTo>
                    <a:pt x="0" y="77089"/>
                  </a:lnTo>
                  <a:lnTo>
                    <a:pt x="41948" y="77089"/>
                  </a:lnTo>
                  <a:lnTo>
                    <a:pt x="41948" y="72123"/>
                  </a:lnTo>
                  <a:lnTo>
                    <a:pt x="38735" y="72123"/>
                  </a:lnTo>
                  <a:lnTo>
                    <a:pt x="38735" y="38227"/>
                  </a:lnTo>
                  <a:lnTo>
                    <a:pt x="42926" y="38227"/>
                  </a:lnTo>
                  <a:lnTo>
                    <a:pt x="43434" y="39497"/>
                  </a:lnTo>
                  <a:lnTo>
                    <a:pt x="43434" y="59944"/>
                  </a:lnTo>
                  <a:lnTo>
                    <a:pt x="48260" y="59944"/>
                  </a:lnTo>
                  <a:lnTo>
                    <a:pt x="48260" y="38227"/>
                  </a:lnTo>
                  <a:lnTo>
                    <a:pt x="48260" y="32893"/>
                  </a:lnTo>
                  <a:close/>
                </a:path>
                <a:path w="62865" h="151130">
                  <a:moveTo>
                    <a:pt x="55118" y="59944"/>
                  </a:moveTo>
                  <a:lnTo>
                    <a:pt x="48260" y="59944"/>
                  </a:lnTo>
                  <a:lnTo>
                    <a:pt x="48260" y="60325"/>
                  </a:lnTo>
                  <a:lnTo>
                    <a:pt x="55118" y="60325"/>
                  </a:lnTo>
                  <a:lnTo>
                    <a:pt x="55118" y="59944"/>
                  </a:lnTo>
                  <a:close/>
                </a:path>
                <a:path w="62865" h="151130">
                  <a:moveTo>
                    <a:pt x="59436" y="60325"/>
                  </a:moveTo>
                  <a:lnTo>
                    <a:pt x="55118" y="60325"/>
                  </a:lnTo>
                  <a:lnTo>
                    <a:pt x="55118" y="61214"/>
                  </a:lnTo>
                  <a:lnTo>
                    <a:pt x="54737" y="63246"/>
                  </a:lnTo>
                  <a:lnTo>
                    <a:pt x="53721" y="64262"/>
                  </a:lnTo>
                  <a:lnTo>
                    <a:pt x="50038" y="64262"/>
                  </a:lnTo>
                  <a:lnTo>
                    <a:pt x="48260" y="62611"/>
                  </a:lnTo>
                  <a:lnTo>
                    <a:pt x="48260" y="60325"/>
                  </a:lnTo>
                  <a:lnTo>
                    <a:pt x="43434" y="60325"/>
                  </a:lnTo>
                  <a:lnTo>
                    <a:pt x="45974" y="67056"/>
                  </a:lnTo>
                  <a:lnTo>
                    <a:pt x="51435" y="69469"/>
                  </a:lnTo>
                  <a:lnTo>
                    <a:pt x="56896" y="67437"/>
                  </a:lnTo>
                  <a:lnTo>
                    <a:pt x="58166" y="64262"/>
                  </a:lnTo>
                  <a:lnTo>
                    <a:pt x="59436" y="61214"/>
                  </a:lnTo>
                  <a:lnTo>
                    <a:pt x="59436" y="60325"/>
                  </a:lnTo>
                  <a:close/>
                </a:path>
                <a:path w="62865" h="151130">
                  <a:moveTo>
                    <a:pt x="62484" y="20701"/>
                  </a:moveTo>
                  <a:lnTo>
                    <a:pt x="43561" y="1524"/>
                  </a:lnTo>
                  <a:lnTo>
                    <a:pt x="42291" y="2159"/>
                  </a:lnTo>
                  <a:lnTo>
                    <a:pt x="41529" y="3810"/>
                  </a:lnTo>
                  <a:lnTo>
                    <a:pt x="41910" y="5207"/>
                  </a:lnTo>
                  <a:lnTo>
                    <a:pt x="43180" y="6350"/>
                  </a:lnTo>
                  <a:lnTo>
                    <a:pt x="49530" y="10668"/>
                  </a:lnTo>
                  <a:lnTo>
                    <a:pt x="53721" y="18288"/>
                  </a:lnTo>
                  <a:lnTo>
                    <a:pt x="53721" y="27940"/>
                  </a:lnTo>
                  <a:lnTo>
                    <a:pt x="55118" y="59944"/>
                  </a:lnTo>
                  <a:lnTo>
                    <a:pt x="59436" y="59944"/>
                  </a:lnTo>
                  <a:lnTo>
                    <a:pt x="58293" y="27940"/>
                  </a:lnTo>
                  <a:lnTo>
                    <a:pt x="58928" y="27051"/>
                  </a:lnTo>
                  <a:lnTo>
                    <a:pt x="61341" y="25654"/>
                  </a:lnTo>
                  <a:lnTo>
                    <a:pt x="62484" y="24003"/>
                  </a:lnTo>
                  <a:lnTo>
                    <a:pt x="62484" y="20701"/>
                  </a:lnTo>
                  <a:close/>
                </a:path>
              </a:pathLst>
            </a:custGeom>
            <a:solidFill>
              <a:srgbClr val="626373"/>
            </a:solidFill>
          </p:spPr>
          <p:txBody>
            <a:bodyPr wrap="square" lIns="0" tIns="0" rIns="0" bIns="0" rtlCol="0"/>
            <a:lstStyle/>
            <a:p>
              <a:endParaRPr/>
            </a:p>
          </p:txBody>
        </p:sp>
        <p:sp>
          <p:nvSpPr>
            <p:cNvPr id="16" name="object 16"/>
            <p:cNvSpPr/>
            <p:nvPr/>
          </p:nvSpPr>
          <p:spPr>
            <a:xfrm>
              <a:off x="1409954" y="1260347"/>
              <a:ext cx="130175" cy="239395"/>
            </a:xfrm>
            <a:custGeom>
              <a:avLst/>
              <a:gdLst/>
              <a:ahLst/>
              <a:cxnLst/>
              <a:rect l="l" t="t" r="r" b="b"/>
              <a:pathLst>
                <a:path w="130175" h="239394">
                  <a:moveTo>
                    <a:pt x="42418" y="77089"/>
                  </a:moveTo>
                  <a:lnTo>
                    <a:pt x="35941" y="58166"/>
                  </a:lnTo>
                  <a:lnTo>
                    <a:pt x="30226" y="38989"/>
                  </a:lnTo>
                  <a:lnTo>
                    <a:pt x="25273" y="19558"/>
                  </a:lnTo>
                  <a:lnTo>
                    <a:pt x="21082" y="0"/>
                  </a:lnTo>
                  <a:lnTo>
                    <a:pt x="0" y="4826"/>
                  </a:lnTo>
                  <a:lnTo>
                    <a:pt x="4445" y="25527"/>
                  </a:lnTo>
                  <a:lnTo>
                    <a:pt x="9652" y="45974"/>
                  </a:lnTo>
                  <a:lnTo>
                    <a:pt x="15621" y="66167"/>
                  </a:lnTo>
                  <a:lnTo>
                    <a:pt x="22479" y="85979"/>
                  </a:lnTo>
                  <a:lnTo>
                    <a:pt x="42418" y="77089"/>
                  </a:lnTo>
                  <a:close/>
                </a:path>
                <a:path w="130175" h="239394">
                  <a:moveTo>
                    <a:pt x="79375" y="154051"/>
                  </a:moveTo>
                  <a:lnTo>
                    <a:pt x="69723" y="137287"/>
                  </a:lnTo>
                  <a:lnTo>
                    <a:pt x="60833" y="120015"/>
                  </a:lnTo>
                  <a:lnTo>
                    <a:pt x="52578" y="102235"/>
                  </a:lnTo>
                  <a:lnTo>
                    <a:pt x="45085" y="84201"/>
                  </a:lnTo>
                  <a:lnTo>
                    <a:pt x="25400" y="93599"/>
                  </a:lnTo>
                  <a:lnTo>
                    <a:pt x="33274" y="112649"/>
                  </a:lnTo>
                  <a:lnTo>
                    <a:pt x="41910" y="131318"/>
                  </a:lnTo>
                  <a:lnTo>
                    <a:pt x="51308" y="149479"/>
                  </a:lnTo>
                  <a:lnTo>
                    <a:pt x="61341" y="167259"/>
                  </a:lnTo>
                  <a:lnTo>
                    <a:pt x="79375" y="154051"/>
                  </a:lnTo>
                  <a:close/>
                </a:path>
                <a:path w="130175" h="239394">
                  <a:moveTo>
                    <a:pt x="129794" y="222377"/>
                  </a:moveTo>
                  <a:lnTo>
                    <a:pt x="117221" y="207772"/>
                  </a:lnTo>
                  <a:lnTo>
                    <a:pt x="105283" y="192659"/>
                  </a:lnTo>
                  <a:lnTo>
                    <a:pt x="93980" y="176784"/>
                  </a:lnTo>
                  <a:lnTo>
                    <a:pt x="83185" y="160401"/>
                  </a:lnTo>
                  <a:lnTo>
                    <a:pt x="65532" y="173990"/>
                  </a:lnTo>
                  <a:lnTo>
                    <a:pt x="76835" y="191135"/>
                  </a:lnTo>
                  <a:lnTo>
                    <a:pt x="88773" y="207899"/>
                  </a:lnTo>
                  <a:lnTo>
                    <a:pt x="101346" y="223901"/>
                  </a:lnTo>
                  <a:lnTo>
                    <a:pt x="114681" y="239268"/>
                  </a:lnTo>
                  <a:lnTo>
                    <a:pt x="129794" y="222377"/>
                  </a:lnTo>
                  <a:close/>
                </a:path>
              </a:pathLst>
            </a:custGeom>
            <a:solidFill>
              <a:srgbClr val="28AE7E"/>
            </a:solidFill>
          </p:spPr>
          <p:txBody>
            <a:bodyPr wrap="square" lIns="0" tIns="0" rIns="0" bIns="0" rtlCol="0"/>
            <a:lstStyle/>
            <a:p>
              <a:endParaRPr/>
            </a:p>
          </p:txBody>
        </p:sp>
      </p:grpSp>
      <p:grpSp>
        <p:nvGrpSpPr>
          <p:cNvPr id="17" name="object 17"/>
          <p:cNvGrpSpPr/>
          <p:nvPr/>
        </p:nvGrpSpPr>
        <p:grpSpPr>
          <a:xfrm>
            <a:off x="1401063" y="2465959"/>
            <a:ext cx="216535" cy="720090"/>
            <a:chOff x="1401063" y="2465959"/>
            <a:chExt cx="216535" cy="720090"/>
          </a:xfrm>
        </p:grpSpPr>
        <p:sp>
          <p:nvSpPr>
            <p:cNvPr id="18" name="object 18"/>
            <p:cNvSpPr/>
            <p:nvPr/>
          </p:nvSpPr>
          <p:spPr>
            <a:xfrm>
              <a:off x="1450085" y="2606675"/>
              <a:ext cx="62230" cy="370205"/>
            </a:xfrm>
            <a:custGeom>
              <a:avLst/>
              <a:gdLst/>
              <a:ahLst/>
              <a:cxnLst/>
              <a:rect l="l" t="t" r="r" b="b"/>
              <a:pathLst>
                <a:path w="62230" h="370205">
                  <a:moveTo>
                    <a:pt x="62102" y="0"/>
                  </a:moveTo>
                  <a:lnTo>
                    <a:pt x="35813" y="42684"/>
                  </a:lnTo>
                  <a:lnTo>
                    <a:pt x="19430" y="87388"/>
                  </a:lnTo>
                  <a:lnTo>
                    <a:pt x="8000" y="133603"/>
                  </a:lnTo>
                  <a:lnTo>
                    <a:pt x="1523" y="180835"/>
                  </a:lnTo>
                  <a:lnTo>
                    <a:pt x="0" y="228587"/>
                  </a:lnTo>
                  <a:lnTo>
                    <a:pt x="3555" y="276351"/>
                  </a:lnTo>
                  <a:lnTo>
                    <a:pt x="12318" y="323621"/>
                  </a:lnTo>
                  <a:lnTo>
                    <a:pt x="26161" y="369912"/>
                  </a:lnTo>
                  <a:lnTo>
                    <a:pt x="35051" y="369912"/>
                  </a:lnTo>
                  <a:lnTo>
                    <a:pt x="21335" y="325704"/>
                  </a:lnTo>
                  <a:lnTo>
                    <a:pt x="12445" y="280352"/>
                  </a:lnTo>
                  <a:lnTo>
                    <a:pt x="8508" y="234314"/>
                  </a:lnTo>
                  <a:lnTo>
                    <a:pt x="9270" y="188061"/>
                  </a:lnTo>
                  <a:lnTo>
                    <a:pt x="14858" y="142074"/>
                  </a:lnTo>
                  <a:lnTo>
                    <a:pt x="25400" y="96824"/>
                  </a:lnTo>
                  <a:lnTo>
                    <a:pt x="21462" y="95427"/>
                  </a:lnTo>
                  <a:lnTo>
                    <a:pt x="29463" y="70497"/>
                  </a:lnTo>
                  <a:lnTo>
                    <a:pt x="38988" y="46240"/>
                  </a:lnTo>
                  <a:lnTo>
                    <a:pt x="49910" y="22720"/>
                  </a:lnTo>
                  <a:lnTo>
                    <a:pt x="62102" y="12"/>
                  </a:lnTo>
                  <a:close/>
                </a:path>
              </a:pathLst>
            </a:custGeom>
            <a:solidFill>
              <a:srgbClr val="CED4D9"/>
            </a:solidFill>
          </p:spPr>
          <p:txBody>
            <a:bodyPr wrap="square" lIns="0" tIns="0" rIns="0" bIns="0" rtlCol="0"/>
            <a:lstStyle/>
            <a:p>
              <a:endParaRPr/>
            </a:p>
          </p:txBody>
        </p:sp>
        <p:sp>
          <p:nvSpPr>
            <p:cNvPr id="19" name="object 19"/>
            <p:cNvSpPr/>
            <p:nvPr/>
          </p:nvSpPr>
          <p:spPr>
            <a:xfrm>
              <a:off x="1435861" y="2598166"/>
              <a:ext cx="64769" cy="384810"/>
            </a:xfrm>
            <a:custGeom>
              <a:avLst/>
              <a:gdLst/>
              <a:ahLst/>
              <a:cxnLst/>
              <a:rect l="l" t="t" r="r" b="b"/>
              <a:pathLst>
                <a:path w="64769" h="384810">
                  <a:moveTo>
                    <a:pt x="64388" y="0"/>
                  </a:moveTo>
                  <a:lnTo>
                    <a:pt x="37337" y="44348"/>
                  </a:lnTo>
                  <a:lnTo>
                    <a:pt x="20193" y="90804"/>
                  </a:lnTo>
                  <a:lnTo>
                    <a:pt x="8254" y="138823"/>
                  </a:lnTo>
                  <a:lnTo>
                    <a:pt x="1524" y="187909"/>
                  </a:lnTo>
                  <a:lnTo>
                    <a:pt x="0" y="237515"/>
                  </a:lnTo>
                  <a:lnTo>
                    <a:pt x="3682" y="287146"/>
                  </a:lnTo>
                  <a:lnTo>
                    <a:pt x="12826" y="336270"/>
                  </a:lnTo>
                  <a:lnTo>
                    <a:pt x="27178" y="384365"/>
                  </a:lnTo>
                  <a:lnTo>
                    <a:pt x="36194" y="384365"/>
                  </a:lnTo>
                  <a:lnTo>
                    <a:pt x="21971" y="338429"/>
                  </a:lnTo>
                  <a:lnTo>
                    <a:pt x="12700" y="291287"/>
                  </a:lnTo>
                  <a:lnTo>
                    <a:pt x="8509" y="243433"/>
                  </a:lnTo>
                  <a:lnTo>
                    <a:pt x="9271" y="195364"/>
                  </a:lnTo>
                  <a:lnTo>
                    <a:pt x="15112" y="147573"/>
                  </a:lnTo>
                  <a:lnTo>
                    <a:pt x="26034" y="100533"/>
                  </a:lnTo>
                  <a:lnTo>
                    <a:pt x="22097" y="99148"/>
                  </a:lnTo>
                  <a:lnTo>
                    <a:pt x="30479" y="73253"/>
                  </a:lnTo>
                  <a:lnTo>
                    <a:pt x="40385" y="48056"/>
                  </a:lnTo>
                  <a:lnTo>
                    <a:pt x="51688" y="23609"/>
                  </a:lnTo>
                  <a:lnTo>
                    <a:pt x="64388" y="12"/>
                  </a:lnTo>
                  <a:close/>
                </a:path>
              </a:pathLst>
            </a:custGeom>
            <a:solidFill>
              <a:srgbClr val="C5CCD3"/>
            </a:solidFill>
          </p:spPr>
          <p:txBody>
            <a:bodyPr wrap="square" lIns="0" tIns="0" rIns="0" bIns="0" rtlCol="0"/>
            <a:lstStyle/>
            <a:p>
              <a:endParaRPr/>
            </a:p>
          </p:txBody>
        </p:sp>
        <p:sp>
          <p:nvSpPr>
            <p:cNvPr id="20" name="object 20"/>
            <p:cNvSpPr/>
            <p:nvPr/>
          </p:nvSpPr>
          <p:spPr>
            <a:xfrm>
              <a:off x="1401064" y="2567190"/>
              <a:ext cx="88900" cy="346710"/>
            </a:xfrm>
            <a:custGeom>
              <a:avLst/>
              <a:gdLst/>
              <a:ahLst/>
              <a:cxnLst/>
              <a:rect l="l" t="t" r="r" b="b"/>
              <a:pathLst>
                <a:path w="88900" h="346710">
                  <a:moveTo>
                    <a:pt x="28575" y="341718"/>
                  </a:moveTo>
                  <a:lnTo>
                    <a:pt x="25654" y="322097"/>
                  </a:lnTo>
                  <a:lnTo>
                    <a:pt x="23495" y="302361"/>
                  </a:lnTo>
                  <a:lnTo>
                    <a:pt x="22098" y="282536"/>
                  </a:lnTo>
                  <a:lnTo>
                    <a:pt x="21590" y="262648"/>
                  </a:lnTo>
                  <a:lnTo>
                    <a:pt x="0" y="262851"/>
                  </a:lnTo>
                  <a:lnTo>
                    <a:pt x="635" y="283806"/>
                  </a:lnTo>
                  <a:lnTo>
                    <a:pt x="2032" y="304698"/>
                  </a:lnTo>
                  <a:lnTo>
                    <a:pt x="4318" y="325501"/>
                  </a:lnTo>
                  <a:lnTo>
                    <a:pt x="7493" y="346176"/>
                  </a:lnTo>
                  <a:lnTo>
                    <a:pt x="28575" y="341718"/>
                  </a:lnTo>
                  <a:close/>
                </a:path>
                <a:path w="88900" h="346710">
                  <a:moveTo>
                    <a:pt x="28829" y="174701"/>
                  </a:moveTo>
                  <a:lnTo>
                    <a:pt x="2159" y="212255"/>
                  </a:lnTo>
                  <a:lnTo>
                    <a:pt x="0" y="254711"/>
                  </a:lnTo>
                  <a:lnTo>
                    <a:pt x="21590" y="254914"/>
                  </a:lnTo>
                  <a:lnTo>
                    <a:pt x="22098" y="234746"/>
                  </a:lnTo>
                  <a:lnTo>
                    <a:pt x="23495" y="214630"/>
                  </a:lnTo>
                  <a:lnTo>
                    <a:pt x="25781" y="194602"/>
                  </a:lnTo>
                  <a:lnTo>
                    <a:pt x="28829" y="174701"/>
                  </a:lnTo>
                  <a:close/>
                </a:path>
                <a:path w="88900" h="346710">
                  <a:moveTo>
                    <a:pt x="51308" y="91186"/>
                  </a:moveTo>
                  <a:lnTo>
                    <a:pt x="18669" y="121640"/>
                  </a:lnTo>
                  <a:lnTo>
                    <a:pt x="9144" y="162217"/>
                  </a:lnTo>
                  <a:lnTo>
                    <a:pt x="30226" y="167132"/>
                  </a:lnTo>
                  <a:lnTo>
                    <a:pt x="34290" y="147764"/>
                  </a:lnTo>
                  <a:lnTo>
                    <a:pt x="39243" y="128638"/>
                  </a:lnTo>
                  <a:lnTo>
                    <a:pt x="44958" y="109766"/>
                  </a:lnTo>
                  <a:lnTo>
                    <a:pt x="51308" y="91186"/>
                  </a:lnTo>
                  <a:close/>
                </a:path>
                <a:path w="88900" h="346710">
                  <a:moveTo>
                    <a:pt x="88773" y="13208"/>
                  </a:moveTo>
                  <a:lnTo>
                    <a:pt x="51054" y="36410"/>
                  </a:lnTo>
                  <a:lnTo>
                    <a:pt x="34290" y="74676"/>
                  </a:lnTo>
                  <a:lnTo>
                    <a:pt x="53975" y="84061"/>
                  </a:lnTo>
                  <a:lnTo>
                    <a:pt x="61595" y="65709"/>
                  </a:lnTo>
                  <a:lnTo>
                    <a:pt x="69977" y="47764"/>
                  </a:lnTo>
                  <a:lnTo>
                    <a:pt x="78994" y="30251"/>
                  </a:lnTo>
                  <a:lnTo>
                    <a:pt x="88773" y="13208"/>
                  </a:lnTo>
                  <a:close/>
                </a:path>
              </a:pathLst>
            </a:custGeom>
            <a:solidFill>
              <a:srgbClr val="9C9C9C"/>
            </a:solidFill>
          </p:spPr>
          <p:txBody>
            <a:bodyPr wrap="square" lIns="0" tIns="0" rIns="0" bIns="0" rtlCol="0"/>
            <a:lstStyle/>
            <a:p>
              <a:endParaRPr/>
            </a:p>
          </p:txBody>
        </p:sp>
        <p:sp>
          <p:nvSpPr>
            <p:cNvPr id="21" name="object 21"/>
            <p:cNvSpPr/>
            <p:nvPr/>
          </p:nvSpPr>
          <p:spPr>
            <a:xfrm>
              <a:off x="1561084" y="2465959"/>
              <a:ext cx="26670" cy="47625"/>
            </a:xfrm>
            <a:custGeom>
              <a:avLst/>
              <a:gdLst/>
              <a:ahLst/>
              <a:cxnLst/>
              <a:rect l="l" t="t" r="r" b="b"/>
              <a:pathLst>
                <a:path w="26669" h="47625">
                  <a:moveTo>
                    <a:pt x="26415" y="0"/>
                  </a:moveTo>
                  <a:lnTo>
                    <a:pt x="0" y="0"/>
                  </a:lnTo>
                  <a:lnTo>
                    <a:pt x="0" y="47040"/>
                  </a:lnTo>
                  <a:lnTo>
                    <a:pt x="6350" y="47040"/>
                  </a:lnTo>
                  <a:lnTo>
                    <a:pt x="6350" y="26035"/>
                  </a:lnTo>
                  <a:lnTo>
                    <a:pt x="19303" y="26035"/>
                  </a:lnTo>
                  <a:lnTo>
                    <a:pt x="19303" y="19431"/>
                  </a:lnTo>
                  <a:lnTo>
                    <a:pt x="6350" y="19431"/>
                  </a:lnTo>
                  <a:lnTo>
                    <a:pt x="6350" y="6604"/>
                  </a:lnTo>
                  <a:lnTo>
                    <a:pt x="26415" y="6604"/>
                  </a:lnTo>
                  <a:lnTo>
                    <a:pt x="26415" y="0"/>
                  </a:lnTo>
                  <a:close/>
                </a:path>
              </a:pathLst>
            </a:custGeom>
            <a:solidFill>
              <a:srgbClr val="626373"/>
            </a:solidFill>
          </p:spPr>
          <p:txBody>
            <a:bodyPr wrap="square" lIns="0" tIns="0" rIns="0" bIns="0" rtlCol="0"/>
            <a:lstStyle/>
            <a:p>
              <a:endParaRPr/>
            </a:p>
          </p:txBody>
        </p:sp>
        <p:sp>
          <p:nvSpPr>
            <p:cNvPr id="22" name="object 22"/>
            <p:cNvSpPr/>
            <p:nvPr/>
          </p:nvSpPr>
          <p:spPr>
            <a:xfrm>
              <a:off x="1476120" y="2496185"/>
              <a:ext cx="64135" cy="78105"/>
            </a:xfrm>
            <a:custGeom>
              <a:avLst/>
              <a:gdLst/>
              <a:ahLst/>
              <a:cxnLst/>
              <a:rect l="l" t="t" r="r" b="b"/>
              <a:pathLst>
                <a:path w="64134" h="78105">
                  <a:moveTo>
                    <a:pt x="48513" y="0"/>
                  </a:moveTo>
                  <a:lnTo>
                    <a:pt x="35432" y="15138"/>
                  </a:lnTo>
                  <a:lnTo>
                    <a:pt x="22859" y="30924"/>
                  </a:lnTo>
                  <a:lnTo>
                    <a:pt x="11048" y="47307"/>
                  </a:lnTo>
                  <a:lnTo>
                    <a:pt x="0" y="64274"/>
                  </a:lnTo>
                  <a:lnTo>
                    <a:pt x="17653" y="77812"/>
                  </a:lnTo>
                  <a:lnTo>
                    <a:pt x="28193" y="61709"/>
                  </a:lnTo>
                  <a:lnTo>
                    <a:pt x="39369" y="46164"/>
                  </a:lnTo>
                  <a:lnTo>
                    <a:pt x="51307" y="31191"/>
                  </a:lnTo>
                  <a:lnTo>
                    <a:pt x="63626" y="16814"/>
                  </a:lnTo>
                  <a:lnTo>
                    <a:pt x="48513" y="0"/>
                  </a:lnTo>
                  <a:close/>
                </a:path>
              </a:pathLst>
            </a:custGeom>
            <a:solidFill>
              <a:srgbClr val="9C9C9C"/>
            </a:solidFill>
          </p:spPr>
          <p:txBody>
            <a:bodyPr wrap="square" lIns="0" tIns="0" rIns="0" bIns="0" rtlCol="0"/>
            <a:lstStyle/>
            <a:p>
              <a:endParaRPr/>
            </a:p>
          </p:txBody>
        </p:sp>
        <p:sp>
          <p:nvSpPr>
            <p:cNvPr id="23" name="object 23"/>
            <p:cNvSpPr/>
            <p:nvPr/>
          </p:nvSpPr>
          <p:spPr>
            <a:xfrm>
              <a:off x="1554607" y="3034995"/>
              <a:ext cx="62865" cy="151130"/>
            </a:xfrm>
            <a:custGeom>
              <a:avLst/>
              <a:gdLst/>
              <a:ahLst/>
              <a:cxnLst/>
              <a:rect l="l" t="t" r="r" b="b"/>
              <a:pathLst>
                <a:path w="62865" h="151130">
                  <a:moveTo>
                    <a:pt x="32893" y="144386"/>
                  </a:moveTo>
                  <a:lnTo>
                    <a:pt x="11557" y="144386"/>
                  </a:lnTo>
                  <a:lnTo>
                    <a:pt x="11557" y="130022"/>
                  </a:lnTo>
                  <a:lnTo>
                    <a:pt x="24511" y="130022"/>
                  </a:lnTo>
                  <a:lnTo>
                    <a:pt x="24511" y="123431"/>
                  </a:lnTo>
                  <a:lnTo>
                    <a:pt x="11557" y="123431"/>
                  </a:lnTo>
                  <a:lnTo>
                    <a:pt x="11557" y="110553"/>
                  </a:lnTo>
                  <a:lnTo>
                    <a:pt x="31496" y="110553"/>
                  </a:lnTo>
                  <a:lnTo>
                    <a:pt x="31496" y="103962"/>
                  </a:lnTo>
                  <a:lnTo>
                    <a:pt x="5207" y="103962"/>
                  </a:lnTo>
                  <a:lnTo>
                    <a:pt x="5207" y="150990"/>
                  </a:lnTo>
                  <a:lnTo>
                    <a:pt x="32893" y="150990"/>
                  </a:lnTo>
                  <a:lnTo>
                    <a:pt x="32893" y="144386"/>
                  </a:lnTo>
                  <a:close/>
                </a:path>
                <a:path w="62865" h="151130">
                  <a:moveTo>
                    <a:pt x="48260" y="32969"/>
                  </a:moveTo>
                  <a:lnTo>
                    <a:pt x="45847" y="30759"/>
                  </a:lnTo>
                  <a:lnTo>
                    <a:pt x="40259" y="30759"/>
                  </a:lnTo>
                  <a:lnTo>
                    <a:pt x="38735" y="29603"/>
                  </a:lnTo>
                  <a:lnTo>
                    <a:pt x="38735" y="4622"/>
                  </a:lnTo>
                  <a:lnTo>
                    <a:pt x="38735" y="1955"/>
                  </a:lnTo>
                  <a:lnTo>
                    <a:pt x="36576" y="0"/>
                  </a:lnTo>
                  <a:lnTo>
                    <a:pt x="33909" y="0"/>
                  </a:lnTo>
                  <a:lnTo>
                    <a:pt x="33909" y="4622"/>
                  </a:lnTo>
                  <a:lnTo>
                    <a:pt x="33909" y="30759"/>
                  </a:lnTo>
                  <a:lnTo>
                    <a:pt x="8001" y="30759"/>
                  </a:lnTo>
                  <a:lnTo>
                    <a:pt x="8001" y="4622"/>
                  </a:lnTo>
                  <a:lnTo>
                    <a:pt x="33909" y="4622"/>
                  </a:lnTo>
                  <a:lnTo>
                    <a:pt x="33909" y="0"/>
                  </a:lnTo>
                  <a:lnTo>
                    <a:pt x="5969" y="0"/>
                  </a:lnTo>
                  <a:lnTo>
                    <a:pt x="3683" y="1955"/>
                  </a:lnTo>
                  <a:lnTo>
                    <a:pt x="3556" y="72174"/>
                  </a:lnTo>
                  <a:lnTo>
                    <a:pt x="0" y="72174"/>
                  </a:lnTo>
                  <a:lnTo>
                    <a:pt x="0" y="77152"/>
                  </a:lnTo>
                  <a:lnTo>
                    <a:pt x="41948" y="77152"/>
                  </a:lnTo>
                  <a:lnTo>
                    <a:pt x="41948" y="72174"/>
                  </a:lnTo>
                  <a:lnTo>
                    <a:pt x="38735" y="72174"/>
                  </a:lnTo>
                  <a:lnTo>
                    <a:pt x="38735" y="38227"/>
                  </a:lnTo>
                  <a:lnTo>
                    <a:pt x="42926" y="38227"/>
                  </a:lnTo>
                  <a:lnTo>
                    <a:pt x="43434" y="39547"/>
                  </a:lnTo>
                  <a:lnTo>
                    <a:pt x="43434" y="60007"/>
                  </a:lnTo>
                  <a:lnTo>
                    <a:pt x="48260" y="60007"/>
                  </a:lnTo>
                  <a:lnTo>
                    <a:pt x="48260" y="38227"/>
                  </a:lnTo>
                  <a:lnTo>
                    <a:pt x="48260" y="32969"/>
                  </a:lnTo>
                  <a:close/>
                </a:path>
                <a:path w="62865" h="151130">
                  <a:moveTo>
                    <a:pt x="55118" y="60007"/>
                  </a:moveTo>
                  <a:lnTo>
                    <a:pt x="48260" y="60007"/>
                  </a:lnTo>
                  <a:lnTo>
                    <a:pt x="48260" y="60350"/>
                  </a:lnTo>
                  <a:lnTo>
                    <a:pt x="55118" y="60350"/>
                  </a:lnTo>
                  <a:lnTo>
                    <a:pt x="55118" y="60007"/>
                  </a:lnTo>
                  <a:close/>
                </a:path>
                <a:path w="62865" h="151130">
                  <a:moveTo>
                    <a:pt x="59436" y="60350"/>
                  </a:moveTo>
                  <a:lnTo>
                    <a:pt x="55118" y="60350"/>
                  </a:lnTo>
                  <a:lnTo>
                    <a:pt x="55118" y="61252"/>
                  </a:lnTo>
                  <a:lnTo>
                    <a:pt x="54737" y="63284"/>
                  </a:lnTo>
                  <a:lnTo>
                    <a:pt x="53721" y="64262"/>
                  </a:lnTo>
                  <a:lnTo>
                    <a:pt x="50038" y="64262"/>
                  </a:lnTo>
                  <a:lnTo>
                    <a:pt x="48260" y="62585"/>
                  </a:lnTo>
                  <a:lnTo>
                    <a:pt x="48260" y="60350"/>
                  </a:lnTo>
                  <a:lnTo>
                    <a:pt x="43434" y="60350"/>
                  </a:lnTo>
                  <a:lnTo>
                    <a:pt x="45974" y="67068"/>
                  </a:lnTo>
                  <a:lnTo>
                    <a:pt x="51435" y="69430"/>
                  </a:lnTo>
                  <a:lnTo>
                    <a:pt x="56896" y="67424"/>
                  </a:lnTo>
                  <a:lnTo>
                    <a:pt x="58166" y="64262"/>
                  </a:lnTo>
                  <a:lnTo>
                    <a:pt x="59436" y="61252"/>
                  </a:lnTo>
                  <a:lnTo>
                    <a:pt x="59436" y="60350"/>
                  </a:lnTo>
                  <a:close/>
                </a:path>
                <a:path w="62865" h="151130">
                  <a:moveTo>
                    <a:pt x="62484" y="20713"/>
                  </a:moveTo>
                  <a:lnTo>
                    <a:pt x="43561" y="1600"/>
                  </a:lnTo>
                  <a:lnTo>
                    <a:pt x="42291" y="2222"/>
                  </a:lnTo>
                  <a:lnTo>
                    <a:pt x="41529" y="3822"/>
                  </a:lnTo>
                  <a:lnTo>
                    <a:pt x="41910" y="5245"/>
                  </a:lnTo>
                  <a:lnTo>
                    <a:pt x="43180" y="6400"/>
                  </a:lnTo>
                  <a:lnTo>
                    <a:pt x="49530" y="10756"/>
                  </a:lnTo>
                  <a:lnTo>
                    <a:pt x="53721" y="18313"/>
                  </a:lnTo>
                  <a:lnTo>
                    <a:pt x="53721" y="28003"/>
                  </a:lnTo>
                  <a:lnTo>
                    <a:pt x="55118" y="60007"/>
                  </a:lnTo>
                  <a:lnTo>
                    <a:pt x="59436" y="60007"/>
                  </a:lnTo>
                  <a:lnTo>
                    <a:pt x="58293" y="28003"/>
                  </a:lnTo>
                  <a:lnTo>
                    <a:pt x="58928" y="27025"/>
                  </a:lnTo>
                  <a:lnTo>
                    <a:pt x="59563" y="26746"/>
                  </a:lnTo>
                  <a:lnTo>
                    <a:pt x="61341" y="25692"/>
                  </a:lnTo>
                  <a:lnTo>
                    <a:pt x="62484" y="24091"/>
                  </a:lnTo>
                  <a:lnTo>
                    <a:pt x="62484" y="20713"/>
                  </a:lnTo>
                  <a:close/>
                </a:path>
              </a:pathLst>
            </a:custGeom>
            <a:solidFill>
              <a:srgbClr val="626373"/>
            </a:solidFill>
          </p:spPr>
          <p:txBody>
            <a:bodyPr wrap="square" lIns="0" tIns="0" rIns="0" bIns="0" rtlCol="0"/>
            <a:lstStyle/>
            <a:p>
              <a:endParaRPr/>
            </a:p>
          </p:txBody>
        </p:sp>
        <p:sp>
          <p:nvSpPr>
            <p:cNvPr id="24" name="object 24"/>
            <p:cNvSpPr/>
            <p:nvPr/>
          </p:nvSpPr>
          <p:spPr>
            <a:xfrm>
              <a:off x="1475485" y="3076994"/>
              <a:ext cx="64769" cy="79375"/>
            </a:xfrm>
            <a:custGeom>
              <a:avLst/>
              <a:gdLst/>
              <a:ahLst/>
              <a:cxnLst/>
              <a:rect l="l" t="t" r="r" b="b"/>
              <a:pathLst>
                <a:path w="64769" h="79375">
                  <a:moveTo>
                    <a:pt x="17652" y="0"/>
                  </a:moveTo>
                  <a:lnTo>
                    <a:pt x="0" y="13487"/>
                  </a:lnTo>
                  <a:lnTo>
                    <a:pt x="11302" y="30721"/>
                  </a:lnTo>
                  <a:lnTo>
                    <a:pt x="23240" y="47371"/>
                  </a:lnTo>
                  <a:lnTo>
                    <a:pt x="35813" y="63398"/>
                  </a:lnTo>
                  <a:lnTo>
                    <a:pt x="49148" y="78765"/>
                  </a:lnTo>
                  <a:lnTo>
                    <a:pt x="64261" y="61950"/>
                  </a:lnTo>
                  <a:lnTo>
                    <a:pt x="51688" y="47358"/>
                  </a:lnTo>
                  <a:lnTo>
                    <a:pt x="39750" y="32143"/>
                  </a:lnTo>
                  <a:lnTo>
                    <a:pt x="28447" y="16357"/>
                  </a:lnTo>
                  <a:lnTo>
                    <a:pt x="17652" y="0"/>
                  </a:lnTo>
                  <a:close/>
                </a:path>
              </a:pathLst>
            </a:custGeom>
            <a:solidFill>
              <a:srgbClr val="E71B22"/>
            </a:solidFill>
          </p:spPr>
          <p:txBody>
            <a:bodyPr wrap="square" lIns="0" tIns="0" rIns="0" bIns="0" rtlCol="0"/>
            <a:lstStyle/>
            <a:p>
              <a:endParaRPr/>
            </a:p>
          </p:txBody>
        </p:sp>
        <p:sp>
          <p:nvSpPr>
            <p:cNvPr id="25" name="object 25"/>
            <p:cNvSpPr/>
            <p:nvPr/>
          </p:nvSpPr>
          <p:spPr>
            <a:xfrm>
              <a:off x="1409954" y="2916478"/>
              <a:ext cx="79375" cy="167640"/>
            </a:xfrm>
            <a:custGeom>
              <a:avLst/>
              <a:gdLst/>
              <a:ahLst/>
              <a:cxnLst/>
              <a:rect l="l" t="t" r="r" b="b"/>
              <a:pathLst>
                <a:path w="79375" h="167639">
                  <a:moveTo>
                    <a:pt x="42418" y="77089"/>
                  </a:moveTo>
                  <a:lnTo>
                    <a:pt x="35941" y="58229"/>
                  </a:lnTo>
                  <a:lnTo>
                    <a:pt x="30226" y="39077"/>
                  </a:lnTo>
                  <a:lnTo>
                    <a:pt x="25273" y="19659"/>
                  </a:lnTo>
                  <a:lnTo>
                    <a:pt x="21082" y="0"/>
                  </a:lnTo>
                  <a:lnTo>
                    <a:pt x="0" y="4864"/>
                  </a:lnTo>
                  <a:lnTo>
                    <a:pt x="4445" y="25590"/>
                  </a:lnTo>
                  <a:lnTo>
                    <a:pt x="9652" y="46050"/>
                  </a:lnTo>
                  <a:lnTo>
                    <a:pt x="15621" y="66230"/>
                  </a:lnTo>
                  <a:lnTo>
                    <a:pt x="22479" y="86093"/>
                  </a:lnTo>
                  <a:lnTo>
                    <a:pt x="42418" y="77089"/>
                  </a:lnTo>
                  <a:close/>
                </a:path>
                <a:path w="79375" h="167639">
                  <a:moveTo>
                    <a:pt x="79375" y="154114"/>
                  </a:moveTo>
                  <a:lnTo>
                    <a:pt x="69723" y="137287"/>
                  </a:lnTo>
                  <a:lnTo>
                    <a:pt x="60833" y="120002"/>
                  </a:lnTo>
                  <a:lnTo>
                    <a:pt x="52578" y="102311"/>
                  </a:lnTo>
                  <a:lnTo>
                    <a:pt x="45085" y="84213"/>
                  </a:lnTo>
                  <a:lnTo>
                    <a:pt x="25400" y="93599"/>
                  </a:lnTo>
                  <a:lnTo>
                    <a:pt x="33274" y="112674"/>
                  </a:lnTo>
                  <a:lnTo>
                    <a:pt x="41910" y="131330"/>
                  </a:lnTo>
                  <a:lnTo>
                    <a:pt x="51308" y="149529"/>
                  </a:lnTo>
                  <a:lnTo>
                    <a:pt x="61341" y="167259"/>
                  </a:lnTo>
                  <a:lnTo>
                    <a:pt x="79375" y="154114"/>
                  </a:lnTo>
                  <a:close/>
                </a:path>
              </a:pathLst>
            </a:custGeom>
            <a:solidFill>
              <a:srgbClr val="9C9C9C"/>
            </a:solidFill>
          </p:spPr>
          <p:txBody>
            <a:bodyPr wrap="square" lIns="0" tIns="0" rIns="0" bIns="0" rtlCol="0"/>
            <a:lstStyle/>
            <a:p>
              <a:endParaRPr/>
            </a:p>
          </p:txBody>
        </p:sp>
      </p:grpSp>
      <p:grpSp>
        <p:nvGrpSpPr>
          <p:cNvPr id="26" name="object 26"/>
          <p:cNvGrpSpPr/>
          <p:nvPr/>
        </p:nvGrpSpPr>
        <p:grpSpPr>
          <a:xfrm>
            <a:off x="2830576" y="2570213"/>
            <a:ext cx="2012314" cy="876935"/>
            <a:chOff x="2830576" y="2570213"/>
            <a:chExt cx="2012314" cy="876935"/>
          </a:xfrm>
        </p:grpSpPr>
        <p:pic>
          <p:nvPicPr>
            <p:cNvPr id="27" name="object 27"/>
            <p:cNvPicPr/>
            <p:nvPr/>
          </p:nvPicPr>
          <p:blipFill>
            <a:blip r:embed="rId2" cstate="print"/>
            <a:stretch>
              <a:fillRect/>
            </a:stretch>
          </p:blipFill>
          <p:spPr>
            <a:xfrm>
              <a:off x="3004693" y="2570213"/>
              <a:ext cx="1838198" cy="876592"/>
            </a:xfrm>
            <a:prstGeom prst="rect">
              <a:avLst/>
            </a:prstGeom>
          </p:spPr>
        </p:pic>
        <p:pic>
          <p:nvPicPr>
            <p:cNvPr id="28" name="object 28"/>
            <p:cNvPicPr/>
            <p:nvPr/>
          </p:nvPicPr>
          <p:blipFill>
            <a:blip r:embed="rId3" cstate="print"/>
            <a:stretch>
              <a:fillRect/>
            </a:stretch>
          </p:blipFill>
          <p:spPr>
            <a:xfrm>
              <a:off x="2830576" y="2662936"/>
              <a:ext cx="155194" cy="155168"/>
            </a:xfrm>
            <a:prstGeom prst="rect">
              <a:avLst/>
            </a:prstGeom>
          </p:spPr>
        </p:pic>
      </p:grpSp>
      <p:sp>
        <p:nvSpPr>
          <p:cNvPr id="29" name="object 29"/>
          <p:cNvSpPr txBox="1"/>
          <p:nvPr/>
        </p:nvSpPr>
        <p:spPr>
          <a:xfrm>
            <a:off x="2855467" y="2687828"/>
            <a:ext cx="105410" cy="102235"/>
          </a:xfrm>
          <a:prstGeom prst="rect">
            <a:avLst/>
          </a:prstGeom>
        </p:spPr>
        <p:txBody>
          <a:bodyPr vert="horz" wrap="square" lIns="0" tIns="13335" rIns="0" bIns="0" rtlCol="0">
            <a:spAutoFit/>
          </a:bodyPr>
          <a:lstStyle/>
          <a:p>
            <a:pPr marL="12700">
              <a:lnSpc>
                <a:spcPct val="100000"/>
              </a:lnSpc>
              <a:spcBef>
                <a:spcPts val="105"/>
              </a:spcBef>
            </a:pPr>
            <a:r>
              <a:rPr sz="500" spc="-25" dirty="0">
                <a:solidFill>
                  <a:srgbClr val="FFFFFF"/>
                </a:solidFill>
                <a:latin typeface="Montserrat"/>
                <a:cs typeface="Montserrat"/>
              </a:rPr>
              <a:t>e4</a:t>
            </a:r>
            <a:endParaRPr sz="500">
              <a:latin typeface="Montserrat"/>
              <a:cs typeface="Montserrat"/>
            </a:endParaRPr>
          </a:p>
        </p:txBody>
      </p:sp>
      <p:grpSp>
        <p:nvGrpSpPr>
          <p:cNvPr id="30" name="object 30"/>
          <p:cNvGrpSpPr/>
          <p:nvPr/>
        </p:nvGrpSpPr>
        <p:grpSpPr>
          <a:xfrm>
            <a:off x="2971673" y="2768015"/>
            <a:ext cx="271145" cy="154305"/>
            <a:chOff x="2971673" y="2768015"/>
            <a:chExt cx="271145" cy="154305"/>
          </a:xfrm>
        </p:grpSpPr>
        <p:sp>
          <p:nvSpPr>
            <p:cNvPr id="31" name="object 31"/>
            <p:cNvSpPr/>
            <p:nvPr/>
          </p:nvSpPr>
          <p:spPr>
            <a:xfrm>
              <a:off x="2978023" y="2774365"/>
              <a:ext cx="248920" cy="124460"/>
            </a:xfrm>
            <a:custGeom>
              <a:avLst/>
              <a:gdLst/>
              <a:ahLst/>
              <a:cxnLst/>
              <a:rect l="l" t="t" r="r" b="b"/>
              <a:pathLst>
                <a:path w="248919" h="124460">
                  <a:moveTo>
                    <a:pt x="0" y="0"/>
                  </a:moveTo>
                  <a:lnTo>
                    <a:pt x="248919" y="124244"/>
                  </a:lnTo>
                </a:path>
              </a:pathLst>
            </a:custGeom>
            <a:ln w="12700">
              <a:solidFill>
                <a:srgbClr val="000000"/>
              </a:solidFill>
            </a:ln>
          </p:spPr>
          <p:txBody>
            <a:bodyPr wrap="square" lIns="0" tIns="0" rIns="0" bIns="0" rtlCol="0"/>
            <a:lstStyle/>
            <a:p>
              <a:endParaRPr/>
            </a:p>
          </p:txBody>
        </p:sp>
        <p:sp>
          <p:nvSpPr>
            <p:cNvPr id="32" name="object 32"/>
            <p:cNvSpPr/>
            <p:nvPr/>
          </p:nvSpPr>
          <p:spPr>
            <a:xfrm>
              <a:off x="3199511" y="2879102"/>
              <a:ext cx="36830" cy="36830"/>
            </a:xfrm>
            <a:custGeom>
              <a:avLst/>
              <a:gdLst/>
              <a:ahLst/>
              <a:cxnLst/>
              <a:rect l="l" t="t" r="r" b="b"/>
              <a:pathLst>
                <a:path w="36830" h="36830">
                  <a:moveTo>
                    <a:pt x="18287" y="0"/>
                  </a:moveTo>
                  <a:lnTo>
                    <a:pt x="11144" y="1437"/>
                  </a:lnTo>
                  <a:lnTo>
                    <a:pt x="5334" y="5357"/>
                  </a:lnTo>
                  <a:lnTo>
                    <a:pt x="1428" y="11171"/>
                  </a:lnTo>
                  <a:lnTo>
                    <a:pt x="0" y="18287"/>
                  </a:lnTo>
                  <a:lnTo>
                    <a:pt x="1428" y="25402"/>
                  </a:lnTo>
                  <a:lnTo>
                    <a:pt x="5333" y="31211"/>
                  </a:lnTo>
                  <a:lnTo>
                    <a:pt x="11144" y="35127"/>
                  </a:lnTo>
                  <a:lnTo>
                    <a:pt x="18287" y="36563"/>
                  </a:lnTo>
                  <a:lnTo>
                    <a:pt x="25378" y="35127"/>
                  </a:lnTo>
                  <a:lnTo>
                    <a:pt x="31194" y="31211"/>
                  </a:lnTo>
                  <a:lnTo>
                    <a:pt x="35129" y="25402"/>
                  </a:lnTo>
                  <a:lnTo>
                    <a:pt x="36575" y="18287"/>
                  </a:lnTo>
                  <a:lnTo>
                    <a:pt x="35129" y="11171"/>
                  </a:lnTo>
                  <a:lnTo>
                    <a:pt x="31194" y="5357"/>
                  </a:lnTo>
                  <a:lnTo>
                    <a:pt x="25378" y="1437"/>
                  </a:lnTo>
                  <a:lnTo>
                    <a:pt x="18287" y="0"/>
                  </a:lnTo>
                  <a:close/>
                </a:path>
              </a:pathLst>
            </a:custGeom>
            <a:solidFill>
              <a:srgbClr val="000000"/>
            </a:solidFill>
          </p:spPr>
          <p:txBody>
            <a:bodyPr wrap="square" lIns="0" tIns="0" rIns="0" bIns="0" rtlCol="0"/>
            <a:lstStyle/>
            <a:p>
              <a:endParaRPr/>
            </a:p>
          </p:txBody>
        </p:sp>
        <p:sp>
          <p:nvSpPr>
            <p:cNvPr id="33" name="object 33"/>
            <p:cNvSpPr/>
            <p:nvPr/>
          </p:nvSpPr>
          <p:spPr>
            <a:xfrm>
              <a:off x="3199511" y="2879102"/>
              <a:ext cx="36830" cy="36830"/>
            </a:xfrm>
            <a:custGeom>
              <a:avLst/>
              <a:gdLst/>
              <a:ahLst/>
              <a:cxnLst/>
              <a:rect l="l" t="t" r="r" b="b"/>
              <a:pathLst>
                <a:path w="36830" h="36830">
                  <a:moveTo>
                    <a:pt x="0" y="18287"/>
                  </a:moveTo>
                  <a:lnTo>
                    <a:pt x="1428" y="11171"/>
                  </a:lnTo>
                  <a:lnTo>
                    <a:pt x="5334" y="5357"/>
                  </a:lnTo>
                  <a:lnTo>
                    <a:pt x="11144" y="1437"/>
                  </a:lnTo>
                  <a:lnTo>
                    <a:pt x="18287" y="0"/>
                  </a:lnTo>
                  <a:lnTo>
                    <a:pt x="25378" y="1437"/>
                  </a:lnTo>
                  <a:lnTo>
                    <a:pt x="31194" y="5357"/>
                  </a:lnTo>
                  <a:lnTo>
                    <a:pt x="35129" y="11171"/>
                  </a:lnTo>
                  <a:lnTo>
                    <a:pt x="36575" y="18287"/>
                  </a:lnTo>
                  <a:lnTo>
                    <a:pt x="35129" y="25402"/>
                  </a:lnTo>
                  <a:lnTo>
                    <a:pt x="31194" y="31211"/>
                  </a:lnTo>
                  <a:lnTo>
                    <a:pt x="25378" y="35127"/>
                  </a:lnTo>
                  <a:lnTo>
                    <a:pt x="18287" y="36563"/>
                  </a:lnTo>
                  <a:lnTo>
                    <a:pt x="11144" y="35127"/>
                  </a:lnTo>
                  <a:lnTo>
                    <a:pt x="5333" y="31211"/>
                  </a:lnTo>
                  <a:lnTo>
                    <a:pt x="1428" y="25402"/>
                  </a:lnTo>
                  <a:lnTo>
                    <a:pt x="0" y="18287"/>
                  </a:lnTo>
                  <a:close/>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4726" y="490474"/>
            <a:ext cx="2259330" cy="525145"/>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1F"/>
                </a:solidFill>
                <a:latin typeface="Montserrat"/>
                <a:cs typeface="Montserrat"/>
              </a:rPr>
              <a:t>e5.</a:t>
            </a:r>
            <a:r>
              <a:rPr sz="700" b="1" spc="-35" dirty="0">
                <a:solidFill>
                  <a:srgbClr val="221F1F"/>
                </a:solidFill>
                <a:latin typeface="Montserrat"/>
                <a:cs typeface="Montserrat"/>
              </a:rPr>
              <a:t> </a:t>
            </a:r>
            <a:r>
              <a:rPr sz="700" b="1" dirty="0">
                <a:solidFill>
                  <a:srgbClr val="221F1F"/>
                </a:solidFill>
                <a:latin typeface="Montserrat"/>
                <a:cs typeface="Montserrat"/>
              </a:rPr>
              <a:t>INDICADOR</a:t>
            </a:r>
            <a:r>
              <a:rPr sz="700" b="1" spc="-30"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dirty="0">
                <a:solidFill>
                  <a:srgbClr val="221F1F"/>
                </a:solidFill>
                <a:latin typeface="Montserrat"/>
                <a:cs typeface="Montserrat"/>
              </a:rPr>
              <a:t>BATERÍA</a:t>
            </a:r>
            <a:r>
              <a:rPr sz="700" b="1" spc="5" dirty="0">
                <a:solidFill>
                  <a:srgbClr val="221F1F"/>
                </a:solidFill>
                <a:latin typeface="Montserrat"/>
                <a:cs typeface="Montserrat"/>
              </a:rPr>
              <a:t> </a:t>
            </a:r>
            <a:r>
              <a:rPr sz="700" b="1" spc="-20" dirty="0">
                <a:solidFill>
                  <a:srgbClr val="221F1F"/>
                </a:solidFill>
                <a:latin typeface="Montserrat"/>
                <a:cs typeface="Montserrat"/>
              </a:rPr>
              <a:t>BAJA</a:t>
            </a:r>
            <a:endParaRPr sz="700" dirty="0">
              <a:latin typeface="Montserrat"/>
              <a:cs typeface="Montserrat"/>
            </a:endParaRPr>
          </a:p>
          <a:p>
            <a:pPr marL="18415" marR="5080" algn="just">
              <a:lnSpc>
                <a:spcPct val="100000"/>
              </a:lnSpc>
              <a:spcBef>
                <a:spcPts val="580"/>
              </a:spcBef>
            </a:pPr>
            <a:r>
              <a:rPr sz="700" dirty="0">
                <a:latin typeface="Montserrat"/>
                <a:cs typeface="Montserrat"/>
              </a:rPr>
              <a:t>El</a:t>
            </a:r>
            <a:r>
              <a:rPr sz="700" spc="40" dirty="0">
                <a:latin typeface="Montserrat"/>
                <a:cs typeface="Montserrat"/>
              </a:rPr>
              <a:t> </a:t>
            </a:r>
            <a:r>
              <a:rPr sz="700" dirty="0">
                <a:latin typeface="Montserrat"/>
                <a:cs typeface="Montserrat"/>
              </a:rPr>
              <a:t>aviso</a:t>
            </a:r>
            <a:r>
              <a:rPr sz="700" spc="35" dirty="0">
                <a:latin typeface="Montserrat"/>
                <a:cs typeface="Montserrat"/>
              </a:rPr>
              <a:t> </a:t>
            </a:r>
            <a:r>
              <a:rPr sz="700" dirty="0">
                <a:latin typeface="Montserrat"/>
                <a:cs typeface="Montserrat"/>
              </a:rPr>
              <a:t>se</a:t>
            </a:r>
            <a:r>
              <a:rPr sz="700" spc="50" dirty="0">
                <a:latin typeface="Montserrat"/>
                <a:cs typeface="Montserrat"/>
              </a:rPr>
              <a:t> </a:t>
            </a:r>
            <a:r>
              <a:rPr sz="700" dirty="0">
                <a:latin typeface="Montserrat"/>
                <a:cs typeface="Montserrat"/>
              </a:rPr>
              <a:t>muestra</a:t>
            </a:r>
            <a:r>
              <a:rPr sz="700" spc="45" dirty="0">
                <a:latin typeface="Montserrat"/>
                <a:cs typeface="Montserrat"/>
              </a:rPr>
              <a:t> </a:t>
            </a:r>
            <a:r>
              <a:rPr sz="700" dirty="0">
                <a:latin typeface="Montserrat"/>
                <a:cs typeface="Montserrat"/>
              </a:rPr>
              <a:t>cuando</a:t>
            </a:r>
            <a:r>
              <a:rPr sz="700" spc="35"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carga</a:t>
            </a:r>
            <a:r>
              <a:rPr sz="700" spc="3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la</a:t>
            </a:r>
            <a:r>
              <a:rPr sz="700" spc="5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es</a:t>
            </a:r>
            <a:r>
              <a:rPr sz="700" spc="180" dirty="0">
                <a:latin typeface="Montserrat"/>
                <a:cs typeface="Montserrat"/>
              </a:rPr>
              <a:t> </a:t>
            </a:r>
            <a:r>
              <a:rPr sz="700" dirty="0">
                <a:latin typeface="Montserrat"/>
                <a:cs typeface="Montserrat"/>
              </a:rPr>
              <a:t>baja.</a:t>
            </a:r>
            <a:r>
              <a:rPr sz="700" spc="185" dirty="0">
                <a:latin typeface="Montserrat"/>
                <a:cs typeface="Montserrat"/>
              </a:rPr>
              <a:t> </a:t>
            </a:r>
            <a:r>
              <a:rPr sz="700" dirty="0">
                <a:latin typeface="Montserrat"/>
                <a:cs typeface="Montserrat"/>
              </a:rPr>
              <a:t>Visite</a:t>
            </a:r>
            <a:r>
              <a:rPr sz="700" spc="19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Centro</a:t>
            </a:r>
            <a:r>
              <a:rPr sz="700" spc="185" dirty="0">
                <a:latin typeface="Montserrat"/>
                <a:cs typeface="Montserrat"/>
              </a:rPr>
              <a:t> </a:t>
            </a:r>
            <a:r>
              <a:rPr sz="700" dirty="0">
                <a:latin typeface="Montserrat"/>
                <a:cs typeface="Montserrat"/>
              </a:rPr>
              <a:t>de</a:t>
            </a:r>
            <a:r>
              <a:rPr sz="700" spc="185" dirty="0">
                <a:latin typeface="Montserrat"/>
                <a:cs typeface="Montserrat"/>
              </a:rPr>
              <a:t> </a:t>
            </a:r>
            <a:r>
              <a:rPr sz="700" dirty="0">
                <a:latin typeface="Montserrat"/>
                <a:cs typeface="Montserrat"/>
              </a:rPr>
              <a:t>Servicio</a:t>
            </a:r>
            <a:r>
              <a:rPr sz="700" spc="180" dirty="0">
                <a:latin typeface="Montserrat"/>
                <a:cs typeface="Montserrat"/>
              </a:rPr>
              <a:t> </a:t>
            </a:r>
            <a:r>
              <a:rPr sz="700" spc="-10" dirty="0">
                <a:latin typeface="Montserrat"/>
                <a:cs typeface="Montserrat"/>
              </a:rPr>
              <a:t>Autorizado</a:t>
            </a:r>
            <a:r>
              <a:rPr sz="700" spc="500" dirty="0">
                <a:latin typeface="Montserrat"/>
                <a:cs typeface="Montserrat"/>
              </a:rPr>
              <a:t> </a:t>
            </a:r>
            <a:r>
              <a:rPr sz="700" dirty="0">
                <a:latin typeface="Montserrat"/>
                <a:cs typeface="Montserrat"/>
              </a:rPr>
              <a:t>(CSA)</a:t>
            </a:r>
            <a:r>
              <a:rPr sz="700" spc="-40" dirty="0">
                <a:latin typeface="Montserrat"/>
                <a:cs typeface="Montserrat"/>
              </a:rPr>
              <a:t> </a:t>
            </a:r>
            <a:r>
              <a:rPr sz="700" dirty="0">
                <a:latin typeface="Montserrat"/>
                <a:cs typeface="Montserrat"/>
              </a:rPr>
              <a:t>tan</a:t>
            </a:r>
            <a:r>
              <a:rPr sz="700" spc="-10" dirty="0">
                <a:latin typeface="Montserrat"/>
                <a:cs typeface="Montserrat"/>
              </a:rPr>
              <a:t> </a:t>
            </a:r>
            <a:r>
              <a:rPr sz="700" dirty="0">
                <a:latin typeface="Montserrat"/>
                <a:cs typeface="Montserrat"/>
              </a:rPr>
              <a:t>pronto</a:t>
            </a:r>
            <a:r>
              <a:rPr sz="700" spc="-5" dirty="0">
                <a:latin typeface="Montserrat"/>
                <a:cs typeface="Montserrat"/>
              </a:rPr>
              <a:t> </a:t>
            </a:r>
            <a:r>
              <a:rPr sz="700" dirty="0">
                <a:latin typeface="Montserrat"/>
                <a:cs typeface="Montserrat"/>
              </a:rPr>
              <a:t>como</a:t>
            </a:r>
            <a:r>
              <a:rPr sz="700" spc="-15" dirty="0">
                <a:latin typeface="Montserrat"/>
                <a:cs typeface="Montserrat"/>
              </a:rPr>
              <a:t> </a:t>
            </a:r>
            <a:r>
              <a:rPr sz="700" dirty="0">
                <a:latin typeface="Montserrat"/>
                <a:cs typeface="Montserrat"/>
              </a:rPr>
              <a:t>sea</a:t>
            </a:r>
            <a:r>
              <a:rPr sz="700" spc="-10" dirty="0">
                <a:latin typeface="Montserrat"/>
                <a:cs typeface="Montserrat"/>
              </a:rPr>
              <a:t> posible.</a:t>
            </a:r>
            <a:endParaRPr sz="700" dirty="0">
              <a:latin typeface="Montserrat"/>
              <a:cs typeface="Montserrat"/>
            </a:endParaRPr>
          </a:p>
        </p:txBody>
      </p:sp>
      <p:sp>
        <p:nvSpPr>
          <p:cNvPr id="5" name="object 5"/>
          <p:cNvSpPr txBox="1"/>
          <p:nvPr/>
        </p:nvSpPr>
        <p:spPr>
          <a:xfrm>
            <a:off x="280822" y="1964893"/>
            <a:ext cx="2254250" cy="958215"/>
          </a:xfrm>
          <a:prstGeom prst="rect">
            <a:avLst/>
          </a:prstGeom>
        </p:spPr>
        <p:txBody>
          <a:bodyPr vert="horz" wrap="square" lIns="0" tIns="13335" rIns="0" bIns="0" rtlCol="0">
            <a:spAutoFit/>
          </a:bodyPr>
          <a:lstStyle/>
          <a:p>
            <a:pPr marL="12700">
              <a:lnSpc>
                <a:spcPct val="100000"/>
              </a:lnSpc>
              <a:spcBef>
                <a:spcPts val="105"/>
              </a:spcBef>
            </a:pPr>
            <a:r>
              <a:rPr sz="800" b="1" spc="-20" dirty="0">
                <a:latin typeface="Montserrat"/>
                <a:cs typeface="Montserrat"/>
              </a:rPr>
              <a:t>NOTA:</a:t>
            </a:r>
            <a:endParaRPr sz="800" dirty="0">
              <a:latin typeface="Montserrat"/>
              <a:cs typeface="Montserrat"/>
            </a:endParaRPr>
          </a:p>
          <a:p>
            <a:pPr marL="12700" marR="5080" algn="just">
              <a:lnSpc>
                <a:spcPct val="100000"/>
              </a:lnSpc>
              <a:spcBef>
                <a:spcPts val="495"/>
              </a:spcBef>
            </a:pPr>
            <a:r>
              <a:rPr sz="700" dirty="0">
                <a:latin typeface="Montserrat"/>
                <a:cs typeface="Montserrat"/>
              </a:rPr>
              <a:t>Si</a:t>
            </a:r>
            <a:r>
              <a:rPr sz="700" spc="5" dirty="0">
                <a:latin typeface="Montserrat"/>
                <a:cs typeface="Montserrat"/>
              </a:rPr>
              <a:t> </a:t>
            </a:r>
            <a:r>
              <a:rPr sz="700" dirty="0">
                <a:latin typeface="Montserrat"/>
                <a:cs typeface="Montserrat"/>
              </a:rPr>
              <a:t>durante la</a:t>
            </a:r>
            <a:r>
              <a:rPr sz="700" spc="10" dirty="0">
                <a:latin typeface="Montserrat"/>
                <a:cs typeface="Montserrat"/>
              </a:rPr>
              <a:t> </a:t>
            </a:r>
            <a:r>
              <a:rPr sz="700" dirty="0">
                <a:latin typeface="Montserrat"/>
                <a:cs typeface="Montserrat"/>
              </a:rPr>
              <a:t>marcha se</a:t>
            </a:r>
            <a:r>
              <a:rPr sz="700" spc="10" dirty="0">
                <a:latin typeface="Montserrat"/>
                <a:cs typeface="Montserrat"/>
              </a:rPr>
              <a:t> </a:t>
            </a:r>
            <a:r>
              <a:rPr sz="700" dirty="0">
                <a:latin typeface="Montserrat"/>
                <a:cs typeface="Montserrat"/>
              </a:rPr>
              <a:t>presenta</a:t>
            </a:r>
            <a:r>
              <a:rPr sz="700" spc="10" dirty="0">
                <a:latin typeface="Montserrat"/>
                <a:cs typeface="Montserrat"/>
              </a:rPr>
              <a:t> </a:t>
            </a:r>
            <a:r>
              <a:rPr sz="700" dirty="0">
                <a:latin typeface="Montserrat"/>
                <a:cs typeface="Montserrat"/>
              </a:rPr>
              <a:t>algún</a:t>
            </a:r>
            <a:r>
              <a:rPr sz="700" spc="10" dirty="0">
                <a:latin typeface="Montserrat"/>
                <a:cs typeface="Montserrat"/>
              </a:rPr>
              <a:t> </a:t>
            </a:r>
            <a:r>
              <a:rPr sz="700" spc="-10" dirty="0">
                <a:latin typeface="Montserrat"/>
                <a:cs typeface="Montserrat"/>
              </a:rPr>
              <a:t>problema</a:t>
            </a:r>
            <a:r>
              <a:rPr sz="700" spc="500"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sistema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carga,</a:t>
            </a:r>
            <a:r>
              <a:rPr sz="700" spc="2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tablero</a:t>
            </a:r>
            <a:r>
              <a:rPr sz="700" spc="10" dirty="0">
                <a:latin typeface="Montserrat"/>
                <a:cs typeface="Montserrat"/>
              </a:rPr>
              <a:t> </a:t>
            </a:r>
            <a:r>
              <a:rPr sz="700" dirty="0">
                <a:latin typeface="Montserrat"/>
                <a:cs typeface="Montserrat"/>
              </a:rPr>
              <a:t>se</a:t>
            </a:r>
            <a:r>
              <a:rPr sz="700" spc="15" dirty="0">
                <a:latin typeface="Montserrat"/>
                <a:cs typeface="Montserrat"/>
              </a:rPr>
              <a:t> </a:t>
            </a:r>
            <a:r>
              <a:rPr sz="700" spc="-10" dirty="0">
                <a:latin typeface="Montserrat"/>
                <a:cs typeface="Montserrat"/>
              </a:rPr>
              <a:t>mostrará</a:t>
            </a:r>
            <a:r>
              <a:rPr sz="700" spc="50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mensaje</a:t>
            </a:r>
            <a:r>
              <a:rPr sz="700" spc="45" dirty="0">
                <a:latin typeface="Montserrat"/>
                <a:cs typeface="Montserrat"/>
              </a:rPr>
              <a:t> </a:t>
            </a:r>
            <a:r>
              <a:rPr sz="700" dirty="0">
                <a:latin typeface="Montserrat"/>
                <a:cs typeface="Montserrat"/>
              </a:rPr>
              <a:t>“VISIT</a:t>
            </a:r>
            <a:r>
              <a:rPr sz="700" spc="40" dirty="0">
                <a:latin typeface="Montserrat"/>
                <a:cs typeface="Montserrat"/>
              </a:rPr>
              <a:t> </a:t>
            </a:r>
            <a:r>
              <a:rPr sz="700" dirty="0">
                <a:latin typeface="Montserrat"/>
                <a:cs typeface="Montserrat"/>
              </a:rPr>
              <a:t>TVS</a:t>
            </a:r>
            <a:r>
              <a:rPr sz="700" spc="40" dirty="0">
                <a:latin typeface="Montserrat"/>
                <a:cs typeface="Montserrat"/>
              </a:rPr>
              <a:t> </a:t>
            </a:r>
            <a:r>
              <a:rPr sz="700" dirty="0">
                <a:latin typeface="Montserrat"/>
                <a:cs typeface="Montserrat"/>
              </a:rPr>
              <a:t>SERVICE</a:t>
            </a:r>
            <a:r>
              <a:rPr sz="700" spc="40" dirty="0">
                <a:latin typeface="Montserrat"/>
                <a:cs typeface="Montserrat"/>
              </a:rPr>
              <a:t> </a:t>
            </a:r>
            <a:r>
              <a:rPr sz="700" dirty="0">
                <a:latin typeface="Montserrat"/>
                <a:cs typeface="Montserrat"/>
              </a:rPr>
              <a:t>CENTER”</a:t>
            </a:r>
            <a:r>
              <a:rPr sz="700" spc="40" dirty="0">
                <a:latin typeface="Montserrat"/>
                <a:cs typeface="Montserrat"/>
              </a:rPr>
              <a:t> </a:t>
            </a:r>
            <a:r>
              <a:rPr sz="700" dirty="0">
                <a:latin typeface="Montserrat"/>
                <a:cs typeface="Montserrat"/>
              </a:rPr>
              <a:t>y</a:t>
            </a:r>
            <a:r>
              <a:rPr sz="700" spc="30" dirty="0">
                <a:latin typeface="Montserrat"/>
                <a:cs typeface="Montserrat"/>
              </a:rPr>
              <a:t> </a:t>
            </a:r>
            <a:r>
              <a:rPr sz="700" spc="-10" dirty="0">
                <a:latin typeface="Montserrat"/>
                <a:cs typeface="Montserrat"/>
              </a:rPr>
              <a:t>titilará</a:t>
            </a:r>
            <a:r>
              <a:rPr sz="700" spc="500"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indicador</a:t>
            </a:r>
            <a:r>
              <a:rPr sz="700" spc="200"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batería</a:t>
            </a:r>
            <a:r>
              <a:rPr sz="700" spc="200" dirty="0">
                <a:latin typeface="Montserrat"/>
                <a:cs typeface="Montserrat"/>
              </a:rPr>
              <a:t> </a:t>
            </a:r>
            <a:r>
              <a:rPr sz="700" dirty="0">
                <a:latin typeface="Montserrat"/>
                <a:cs typeface="Montserrat"/>
              </a:rPr>
              <a:t>baja.</a:t>
            </a:r>
            <a:r>
              <a:rPr sz="700" spc="190" dirty="0">
                <a:latin typeface="Montserrat"/>
                <a:cs typeface="Montserrat"/>
              </a:rPr>
              <a:t> </a:t>
            </a:r>
            <a:r>
              <a:rPr sz="700" dirty="0">
                <a:latin typeface="Montserrat"/>
                <a:cs typeface="Montserrat"/>
              </a:rPr>
              <a:t>Si</a:t>
            </a:r>
            <a:r>
              <a:rPr sz="700" spc="190" dirty="0">
                <a:latin typeface="Montserrat"/>
                <a:cs typeface="Montserrat"/>
              </a:rPr>
              <a:t> </a:t>
            </a:r>
            <a:r>
              <a:rPr sz="700" dirty="0">
                <a:latin typeface="Montserrat"/>
                <a:cs typeface="Montserrat"/>
              </a:rPr>
              <a:t>la</a:t>
            </a:r>
            <a:r>
              <a:rPr sz="700" spc="190" dirty="0">
                <a:latin typeface="Montserrat"/>
                <a:cs typeface="Montserrat"/>
              </a:rPr>
              <a:t> </a:t>
            </a:r>
            <a:r>
              <a:rPr sz="700" dirty="0">
                <a:latin typeface="Montserrat"/>
                <a:cs typeface="Montserrat"/>
              </a:rPr>
              <a:t>falla</a:t>
            </a:r>
            <a:r>
              <a:rPr sz="700" spc="185" dirty="0">
                <a:latin typeface="Montserrat"/>
                <a:cs typeface="Montserrat"/>
              </a:rPr>
              <a:t> </a:t>
            </a:r>
            <a:r>
              <a:rPr sz="700" spc="-10" dirty="0">
                <a:latin typeface="Montserrat"/>
                <a:cs typeface="Montserrat"/>
              </a:rPr>
              <a:t>persiste</a:t>
            </a:r>
            <a:r>
              <a:rPr sz="700" spc="500" dirty="0">
                <a:latin typeface="Montserrat"/>
                <a:cs typeface="Montserrat"/>
              </a:rPr>
              <a:t> </a:t>
            </a:r>
            <a:r>
              <a:rPr sz="700" dirty="0">
                <a:latin typeface="Montserrat"/>
                <a:cs typeface="Montserrat"/>
              </a:rPr>
              <a:t>también</a:t>
            </a:r>
            <a:r>
              <a:rPr sz="700" spc="235" dirty="0">
                <a:latin typeface="Montserrat"/>
                <a:cs typeface="Montserrat"/>
              </a:rPr>
              <a:t> </a:t>
            </a:r>
            <a:r>
              <a:rPr sz="700" dirty="0">
                <a:latin typeface="Montserrat"/>
                <a:cs typeface="Montserrat"/>
              </a:rPr>
              <a:t>se</a:t>
            </a:r>
            <a:r>
              <a:rPr sz="700" spc="235" dirty="0">
                <a:latin typeface="Montserrat"/>
                <a:cs typeface="Montserrat"/>
              </a:rPr>
              <a:t> </a:t>
            </a:r>
            <a:r>
              <a:rPr sz="700" dirty="0">
                <a:latin typeface="Montserrat"/>
                <a:cs typeface="Montserrat"/>
              </a:rPr>
              <a:t>iluminará</a:t>
            </a:r>
            <a:r>
              <a:rPr sz="700" spc="240" dirty="0">
                <a:latin typeface="Montserrat"/>
                <a:cs typeface="Montserrat"/>
              </a:rPr>
              <a:t> </a:t>
            </a:r>
            <a:r>
              <a:rPr sz="700" dirty="0">
                <a:latin typeface="Montserrat"/>
                <a:cs typeface="Montserrat"/>
              </a:rPr>
              <a:t>el</a:t>
            </a:r>
            <a:r>
              <a:rPr sz="700" spc="240" dirty="0">
                <a:latin typeface="Montserrat"/>
                <a:cs typeface="Montserrat"/>
              </a:rPr>
              <a:t> </a:t>
            </a:r>
            <a:r>
              <a:rPr sz="700" dirty="0">
                <a:latin typeface="Montserrat"/>
                <a:cs typeface="Montserrat"/>
              </a:rPr>
              <a:t>indicador</a:t>
            </a:r>
            <a:r>
              <a:rPr sz="700" spc="245"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rpm</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cambio.</a:t>
            </a:r>
            <a:r>
              <a:rPr sz="700" spc="185" dirty="0">
                <a:latin typeface="Montserrat"/>
                <a:cs typeface="Montserrat"/>
              </a:rPr>
              <a:t> </a:t>
            </a:r>
            <a:r>
              <a:rPr sz="700" dirty="0">
                <a:latin typeface="Montserrat"/>
                <a:cs typeface="Montserrat"/>
              </a:rPr>
              <a:t>Visite</a:t>
            </a:r>
            <a:r>
              <a:rPr sz="700" spc="175"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Centro</a:t>
            </a:r>
            <a:r>
              <a:rPr sz="700" spc="180"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Servicio</a:t>
            </a:r>
            <a:r>
              <a:rPr sz="700" spc="170" dirty="0">
                <a:latin typeface="Montserrat"/>
                <a:cs typeface="Montserrat"/>
              </a:rPr>
              <a:t> </a:t>
            </a:r>
            <a:r>
              <a:rPr sz="700" spc="-10" dirty="0">
                <a:latin typeface="Montserrat"/>
                <a:cs typeface="Montserrat"/>
              </a:rPr>
              <a:t>Autorizado</a:t>
            </a:r>
            <a:r>
              <a:rPr sz="700" spc="500" dirty="0">
                <a:latin typeface="Montserrat"/>
                <a:cs typeface="Montserrat"/>
              </a:rPr>
              <a:t> </a:t>
            </a:r>
            <a:r>
              <a:rPr sz="700" dirty="0">
                <a:latin typeface="Montserrat"/>
                <a:cs typeface="Montserrat"/>
              </a:rPr>
              <a:t>(CSA)</a:t>
            </a:r>
            <a:r>
              <a:rPr sz="700" spc="-40" dirty="0">
                <a:latin typeface="Montserrat"/>
                <a:cs typeface="Montserrat"/>
              </a:rPr>
              <a:t> </a:t>
            </a:r>
            <a:r>
              <a:rPr sz="700" dirty="0">
                <a:latin typeface="Montserrat"/>
                <a:cs typeface="Montserrat"/>
              </a:rPr>
              <a:t>tan</a:t>
            </a:r>
            <a:r>
              <a:rPr sz="700" spc="-10" dirty="0">
                <a:latin typeface="Montserrat"/>
                <a:cs typeface="Montserrat"/>
              </a:rPr>
              <a:t> </a:t>
            </a:r>
            <a:r>
              <a:rPr sz="700" dirty="0">
                <a:latin typeface="Montserrat"/>
                <a:cs typeface="Montserrat"/>
              </a:rPr>
              <a:t>pronto</a:t>
            </a:r>
            <a:r>
              <a:rPr sz="700" spc="-5" dirty="0">
                <a:latin typeface="Montserrat"/>
                <a:cs typeface="Montserrat"/>
              </a:rPr>
              <a:t> </a:t>
            </a:r>
            <a:r>
              <a:rPr sz="700" dirty="0">
                <a:latin typeface="Montserrat"/>
                <a:cs typeface="Montserrat"/>
              </a:rPr>
              <a:t>como</a:t>
            </a:r>
            <a:r>
              <a:rPr sz="700" spc="-15" dirty="0">
                <a:latin typeface="Montserrat"/>
                <a:cs typeface="Montserrat"/>
              </a:rPr>
              <a:t> </a:t>
            </a:r>
            <a:r>
              <a:rPr sz="700" dirty="0">
                <a:latin typeface="Montserrat"/>
                <a:cs typeface="Montserrat"/>
              </a:rPr>
              <a:t>sea</a:t>
            </a:r>
            <a:r>
              <a:rPr sz="700" spc="-10" dirty="0">
                <a:latin typeface="Montserrat"/>
                <a:cs typeface="Montserrat"/>
              </a:rPr>
              <a:t> posible.</a:t>
            </a:r>
            <a:endParaRPr sz="700" dirty="0">
              <a:latin typeface="Montserrat"/>
              <a:cs typeface="Montserrat"/>
            </a:endParaRPr>
          </a:p>
        </p:txBody>
      </p:sp>
      <p:sp>
        <p:nvSpPr>
          <p:cNvPr id="6" name="object 6"/>
          <p:cNvSpPr txBox="1"/>
          <p:nvPr/>
        </p:nvSpPr>
        <p:spPr>
          <a:xfrm>
            <a:off x="2709164" y="479806"/>
            <a:ext cx="2254250" cy="1516380"/>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1F"/>
                </a:solidFill>
                <a:latin typeface="Montserrat"/>
                <a:cs typeface="Montserrat"/>
              </a:rPr>
              <a:t>e6.</a:t>
            </a:r>
            <a:r>
              <a:rPr sz="700" b="1" spc="-20" dirty="0">
                <a:solidFill>
                  <a:srgbClr val="221F1F"/>
                </a:solidFill>
                <a:latin typeface="Montserrat"/>
                <a:cs typeface="Montserrat"/>
              </a:rPr>
              <a:t> </a:t>
            </a:r>
            <a:r>
              <a:rPr sz="700" b="1" dirty="0">
                <a:solidFill>
                  <a:srgbClr val="221F1F"/>
                </a:solidFill>
                <a:latin typeface="Montserrat"/>
                <a:cs typeface="Montserrat"/>
              </a:rPr>
              <a:t>SECCIÓN</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10" dirty="0">
                <a:solidFill>
                  <a:srgbClr val="221F1F"/>
                </a:solidFill>
                <a:latin typeface="Montserrat"/>
                <a:cs typeface="Montserrat"/>
              </a:rPr>
              <a:t> INDICADORES</a:t>
            </a:r>
            <a:endParaRPr sz="700">
              <a:latin typeface="Montserrat"/>
              <a:cs typeface="Montserrat"/>
            </a:endParaRPr>
          </a:p>
          <a:p>
            <a:pPr marL="12700" marR="5080" algn="just">
              <a:lnSpc>
                <a:spcPct val="100000"/>
              </a:lnSpc>
              <a:spcBef>
                <a:spcPts val="495"/>
              </a:spcBef>
            </a:pPr>
            <a:r>
              <a:rPr sz="700" dirty="0">
                <a:latin typeface="Montserrat"/>
                <a:cs typeface="Montserrat"/>
              </a:rPr>
              <a:t>La</a:t>
            </a:r>
            <a:r>
              <a:rPr sz="700" spc="-5" dirty="0">
                <a:latin typeface="Montserrat"/>
                <a:cs typeface="Montserrat"/>
              </a:rPr>
              <a:t> </a:t>
            </a:r>
            <a:r>
              <a:rPr sz="700" dirty="0">
                <a:latin typeface="Montserrat"/>
                <a:cs typeface="Montserrat"/>
              </a:rPr>
              <a:t>sección</a:t>
            </a:r>
            <a:r>
              <a:rPr sz="700" spc="15" dirty="0">
                <a:latin typeface="Montserrat"/>
                <a:cs typeface="Montserrat"/>
              </a:rPr>
              <a:t> </a:t>
            </a:r>
            <a:r>
              <a:rPr sz="700" dirty="0">
                <a:latin typeface="Montserrat"/>
                <a:cs typeface="Montserrat"/>
              </a:rPr>
              <a:t>de </a:t>
            </a:r>
            <a:r>
              <a:rPr sz="700" spc="-10" dirty="0">
                <a:latin typeface="Montserrat"/>
                <a:cs typeface="Montserrat"/>
              </a:rPr>
              <a:t>indicadores</a:t>
            </a:r>
            <a:r>
              <a:rPr sz="700" spc="-5" dirty="0">
                <a:latin typeface="Montserrat"/>
                <a:cs typeface="Montserrat"/>
              </a:rPr>
              <a:t> </a:t>
            </a:r>
            <a:r>
              <a:rPr sz="700" dirty="0">
                <a:latin typeface="Montserrat"/>
                <a:cs typeface="Montserrat"/>
              </a:rPr>
              <a:t>se puede</a:t>
            </a:r>
            <a:r>
              <a:rPr sz="700" spc="10" dirty="0">
                <a:latin typeface="Montserrat"/>
                <a:cs typeface="Montserrat"/>
              </a:rPr>
              <a:t> </a:t>
            </a:r>
            <a:r>
              <a:rPr sz="700" spc="-10" dirty="0">
                <a:latin typeface="Montserrat"/>
                <a:cs typeface="Montserrat"/>
              </a:rPr>
              <a:t>observar</a:t>
            </a:r>
            <a:r>
              <a:rPr sz="700" spc="-5" dirty="0">
                <a:latin typeface="Montserrat"/>
                <a:cs typeface="Montserrat"/>
              </a:rPr>
              <a:t> </a:t>
            </a:r>
            <a:r>
              <a:rPr sz="700" dirty="0">
                <a:latin typeface="Montserrat"/>
                <a:cs typeface="Montserrat"/>
              </a:rPr>
              <a:t>en </a:t>
            </a:r>
            <a:r>
              <a:rPr sz="700" spc="-25" dirty="0">
                <a:latin typeface="Montserrat"/>
                <a:cs typeface="Montserrat"/>
              </a:rPr>
              <a:t>la</a:t>
            </a:r>
            <a:r>
              <a:rPr sz="700" spc="500" dirty="0">
                <a:latin typeface="Montserrat"/>
                <a:cs typeface="Montserrat"/>
              </a:rPr>
              <a:t> </a:t>
            </a:r>
            <a:r>
              <a:rPr sz="700" dirty="0">
                <a:latin typeface="Montserrat"/>
                <a:cs typeface="Montserrat"/>
              </a:rPr>
              <a:t>pantalla</a:t>
            </a:r>
            <a:r>
              <a:rPr sz="700" spc="120" dirty="0">
                <a:latin typeface="Montserrat"/>
                <a:cs typeface="Montserrat"/>
              </a:rPr>
              <a:t> </a:t>
            </a:r>
            <a:r>
              <a:rPr sz="700" dirty="0">
                <a:latin typeface="Montserrat"/>
                <a:cs typeface="Montserrat"/>
              </a:rPr>
              <a:t>principal</a:t>
            </a:r>
            <a:r>
              <a:rPr sz="700" spc="125" dirty="0">
                <a:latin typeface="Montserrat"/>
                <a:cs typeface="Montserrat"/>
              </a:rPr>
              <a:t> </a:t>
            </a:r>
            <a:r>
              <a:rPr sz="700" dirty="0">
                <a:latin typeface="Montserrat"/>
                <a:cs typeface="Montserrat"/>
              </a:rPr>
              <a:t>del</a:t>
            </a:r>
            <a:r>
              <a:rPr sz="700" spc="114" dirty="0">
                <a:latin typeface="Montserrat"/>
                <a:cs typeface="Montserrat"/>
              </a:rPr>
              <a:t> </a:t>
            </a:r>
            <a:r>
              <a:rPr sz="700" dirty="0">
                <a:latin typeface="Montserrat"/>
                <a:cs typeface="Montserrat"/>
              </a:rPr>
              <a:t>tablero</a:t>
            </a:r>
            <a:r>
              <a:rPr sz="700" spc="120"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instrumentos</a:t>
            </a:r>
            <a:r>
              <a:rPr sz="700" spc="114"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muestra</a:t>
            </a:r>
            <a:r>
              <a:rPr sz="700" spc="-10" dirty="0">
                <a:latin typeface="Montserrat"/>
                <a:cs typeface="Montserrat"/>
              </a:rPr>
              <a:t> </a:t>
            </a:r>
            <a:r>
              <a:rPr sz="700" dirty="0">
                <a:latin typeface="Montserrat"/>
                <a:cs typeface="Montserrat"/>
              </a:rPr>
              <a:t>hasta 4 </a:t>
            </a:r>
            <a:r>
              <a:rPr sz="700" spc="-10" dirty="0">
                <a:latin typeface="Montserrat"/>
                <a:cs typeface="Montserrat"/>
              </a:rPr>
              <a:t>indicadores,</a:t>
            </a:r>
            <a:r>
              <a:rPr sz="700" spc="15" dirty="0">
                <a:latin typeface="Montserrat"/>
                <a:cs typeface="Montserrat"/>
              </a:rPr>
              <a:t> </a:t>
            </a:r>
            <a:r>
              <a:rPr sz="700" dirty="0">
                <a:latin typeface="Montserrat"/>
                <a:cs typeface="Montserrat"/>
              </a:rPr>
              <a:t>como</a:t>
            </a:r>
            <a:r>
              <a:rPr sz="700" spc="10" dirty="0">
                <a:latin typeface="Montserrat"/>
                <a:cs typeface="Montserrat"/>
              </a:rPr>
              <a:t> </a:t>
            </a:r>
            <a:r>
              <a:rPr sz="700" dirty="0">
                <a:latin typeface="Montserrat"/>
                <a:cs typeface="Montserrat"/>
              </a:rPr>
              <a:t>por</a:t>
            </a:r>
            <a:r>
              <a:rPr sz="700" spc="-10" dirty="0">
                <a:latin typeface="Montserrat"/>
                <a:cs typeface="Montserrat"/>
              </a:rPr>
              <a:t> ejemplo:</a:t>
            </a:r>
            <a:endParaRPr sz="700">
              <a:latin typeface="Montserrat"/>
              <a:cs typeface="Montserrat"/>
            </a:endParaRPr>
          </a:p>
          <a:p>
            <a:pPr marL="12700" marR="5080" algn="just">
              <a:lnSpc>
                <a:spcPct val="100000"/>
              </a:lnSpc>
              <a:spcBef>
                <a:spcPts val="505"/>
              </a:spcBef>
            </a:pPr>
            <a:r>
              <a:rPr sz="700" b="1" dirty="0">
                <a:latin typeface="Montserrat"/>
                <a:cs typeface="Montserrat"/>
              </a:rPr>
              <a:t>FUEL</a:t>
            </a:r>
            <a:r>
              <a:rPr sz="700" b="1" spc="229" dirty="0">
                <a:latin typeface="Montserrat"/>
                <a:cs typeface="Montserrat"/>
              </a:rPr>
              <a:t>  </a:t>
            </a:r>
            <a:r>
              <a:rPr sz="700" b="1" dirty="0">
                <a:latin typeface="Montserrat"/>
                <a:cs typeface="Montserrat"/>
              </a:rPr>
              <a:t>RANGE:</a:t>
            </a:r>
            <a:r>
              <a:rPr sz="700" b="1" spc="235" dirty="0">
                <a:latin typeface="Montserrat"/>
                <a:cs typeface="Montserrat"/>
              </a:rPr>
              <a:t>  </a:t>
            </a:r>
            <a:r>
              <a:rPr sz="700" dirty="0">
                <a:latin typeface="Montserrat"/>
                <a:cs typeface="Montserrat"/>
              </a:rPr>
              <a:t>Autonomía</a:t>
            </a:r>
            <a:r>
              <a:rPr sz="700" spc="250" dirty="0">
                <a:latin typeface="Montserrat"/>
                <a:cs typeface="Montserrat"/>
              </a:rPr>
              <a:t>  </a:t>
            </a:r>
            <a:r>
              <a:rPr sz="700" dirty="0">
                <a:latin typeface="Montserrat"/>
                <a:cs typeface="Montserrat"/>
              </a:rPr>
              <a:t>aproximada</a:t>
            </a:r>
            <a:r>
              <a:rPr sz="700" spc="24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330" dirty="0">
                <a:latin typeface="Montserrat"/>
                <a:cs typeface="Montserrat"/>
              </a:rPr>
              <a:t> </a:t>
            </a:r>
            <a:r>
              <a:rPr sz="700" dirty="0">
                <a:latin typeface="Montserrat"/>
                <a:cs typeface="Montserrat"/>
              </a:rPr>
              <a:t>calculada</a:t>
            </a:r>
            <a:r>
              <a:rPr sz="700" spc="330" dirty="0">
                <a:latin typeface="Montserrat"/>
                <a:cs typeface="Montserrat"/>
              </a:rPr>
              <a:t> </a:t>
            </a:r>
            <a:r>
              <a:rPr sz="700" dirty="0">
                <a:latin typeface="Montserrat"/>
                <a:cs typeface="Montserrat"/>
              </a:rPr>
              <a:t>según</a:t>
            </a:r>
            <a:r>
              <a:rPr sz="700" spc="325" dirty="0">
                <a:latin typeface="Montserrat"/>
                <a:cs typeface="Montserrat"/>
              </a:rPr>
              <a:t> </a:t>
            </a:r>
            <a:r>
              <a:rPr sz="700" dirty="0">
                <a:latin typeface="Montserrat"/>
                <a:cs typeface="Montserrat"/>
              </a:rPr>
              <a:t>las</a:t>
            </a:r>
            <a:r>
              <a:rPr sz="700" spc="325" dirty="0">
                <a:latin typeface="Montserrat"/>
                <a:cs typeface="Montserrat"/>
              </a:rPr>
              <a:t> </a:t>
            </a:r>
            <a:r>
              <a:rPr sz="700" dirty="0">
                <a:latin typeface="Montserrat"/>
                <a:cs typeface="Montserrat"/>
              </a:rPr>
              <a:t>condiciones</a:t>
            </a:r>
            <a:r>
              <a:rPr sz="700" spc="33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manejo</a:t>
            </a:r>
            <a:r>
              <a:rPr sz="700" spc="80" dirty="0">
                <a:latin typeface="Montserrat"/>
                <a:cs typeface="Montserrat"/>
              </a:rPr>
              <a:t> </a:t>
            </a:r>
            <a:r>
              <a:rPr sz="700" dirty="0">
                <a:latin typeface="Montserrat"/>
                <a:cs typeface="Montserrat"/>
              </a:rPr>
              <a:t>y</a:t>
            </a:r>
            <a:r>
              <a:rPr sz="700" spc="6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cantidad</a:t>
            </a:r>
            <a:r>
              <a:rPr sz="700" spc="85" dirty="0">
                <a:latin typeface="Montserrat"/>
                <a:cs typeface="Montserrat"/>
              </a:rPr>
              <a:t> </a:t>
            </a:r>
            <a:r>
              <a:rPr sz="700" dirty="0">
                <a:latin typeface="Montserrat"/>
                <a:cs typeface="Montserrat"/>
              </a:rPr>
              <a:t>de</a:t>
            </a:r>
            <a:r>
              <a:rPr sz="700" spc="85" dirty="0">
                <a:latin typeface="Montserrat"/>
                <a:cs typeface="Montserrat"/>
              </a:rPr>
              <a:t> </a:t>
            </a:r>
            <a:r>
              <a:rPr sz="700" dirty="0">
                <a:latin typeface="Montserrat"/>
                <a:cs typeface="Montserrat"/>
              </a:rPr>
              <a:t>combustible</a:t>
            </a:r>
            <a:r>
              <a:rPr sz="700" spc="80" dirty="0">
                <a:latin typeface="Montserrat"/>
                <a:cs typeface="Montserrat"/>
              </a:rPr>
              <a:t> </a:t>
            </a:r>
            <a:r>
              <a:rPr sz="700" spc="-10" dirty="0">
                <a:latin typeface="Montserrat"/>
                <a:cs typeface="Montserrat"/>
              </a:rPr>
              <a:t>disponible</a:t>
            </a:r>
            <a:r>
              <a:rPr sz="700" spc="500" dirty="0">
                <a:latin typeface="Montserrat"/>
                <a:cs typeface="Montserrat"/>
              </a:rPr>
              <a:t> </a:t>
            </a:r>
            <a:r>
              <a:rPr sz="700" dirty="0">
                <a:latin typeface="Montserrat"/>
                <a:cs typeface="Montserrat"/>
              </a:rPr>
              <a:t>en el</a:t>
            </a:r>
            <a:r>
              <a:rPr sz="700" spc="-15" dirty="0">
                <a:latin typeface="Montserrat"/>
                <a:cs typeface="Montserrat"/>
              </a:rPr>
              <a:t> </a:t>
            </a:r>
            <a:r>
              <a:rPr sz="700" spc="-10" dirty="0">
                <a:latin typeface="Montserrat"/>
                <a:cs typeface="Montserrat"/>
              </a:rPr>
              <a:t>depósito.</a:t>
            </a:r>
            <a:endParaRPr sz="700">
              <a:latin typeface="Montserrat"/>
              <a:cs typeface="Montserrat"/>
            </a:endParaRPr>
          </a:p>
          <a:p>
            <a:pPr marL="12700" marR="304165">
              <a:lnSpc>
                <a:spcPct val="159300"/>
              </a:lnSpc>
              <a:spcBef>
                <a:spcPts val="5"/>
              </a:spcBef>
            </a:pPr>
            <a:r>
              <a:rPr sz="700" b="1" dirty="0">
                <a:latin typeface="Montserrat"/>
                <a:cs typeface="Montserrat"/>
              </a:rPr>
              <a:t>TOP</a:t>
            </a:r>
            <a:r>
              <a:rPr sz="700" b="1" spc="-30" dirty="0">
                <a:latin typeface="Montserrat"/>
                <a:cs typeface="Montserrat"/>
              </a:rPr>
              <a:t> </a:t>
            </a:r>
            <a:r>
              <a:rPr sz="700" b="1" dirty="0">
                <a:latin typeface="Montserrat"/>
                <a:cs typeface="Montserrat"/>
              </a:rPr>
              <a:t>SPEED:</a:t>
            </a:r>
            <a:r>
              <a:rPr sz="700" b="1" spc="-20" dirty="0">
                <a:latin typeface="Montserrat"/>
                <a:cs typeface="Montserrat"/>
              </a:rPr>
              <a:t> </a:t>
            </a:r>
            <a:r>
              <a:rPr sz="700" dirty="0">
                <a:latin typeface="Montserrat"/>
                <a:cs typeface="Montserrat"/>
              </a:rPr>
              <a:t>Velocidad máxima</a:t>
            </a:r>
            <a:r>
              <a:rPr sz="700" spc="-35" dirty="0">
                <a:latin typeface="Montserrat"/>
                <a:cs typeface="Montserrat"/>
              </a:rPr>
              <a:t> </a:t>
            </a:r>
            <a:r>
              <a:rPr sz="700" spc="-10" dirty="0">
                <a:latin typeface="Montserrat"/>
                <a:cs typeface="Montserrat"/>
              </a:rPr>
              <a:t>alcanzada.</a:t>
            </a:r>
            <a:r>
              <a:rPr sz="700" spc="500" dirty="0">
                <a:latin typeface="Montserrat"/>
                <a:cs typeface="Montserrat"/>
              </a:rPr>
              <a:t> </a:t>
            </a:r>
            <a:r>
              <a:rPr sz="700" b="1" dirty="0">
                <a:latin typeface="Montserrat"/>
                <a:cs typeface="Montserrat"/>
              </a:rPr>
              <a:t>ODO:</a:t>
            </a:r>
            <a:r>
              <a:rPr sz="700" b="1" spc="-45" dirty="0">
                <a:latin typeface="Montserrat"/>
                <a:cs typeface="Montserrat"/>
              </a:rPr>
              <a:t> </a:t>
            </a:r>
            <a:r>
              <a:rPr sz="700" dirty="0">
                <a:latin typeface="Montserrat"/>
                <a:cs typeface="Montserrat"/>
              </a:rPr>
              <a:t>Distancia</a:t>
            </a:r>
            <a:r>
              <a:rPr sz="700" spc="-10" dirty="0">
                <a:latin typeface="Montserrat"/>
                <a:cs typeface="Montserrat"/>
              </a:rPr>
              <a:t> </a:t>
            </a:r>
            <a:r>
              <a:rPr sz="700" dirty="0">
                <a:latin typeface="Montserrat"/>
                <a:cs typeface="Montserrat"/>
              </a:rPr>
              <a:t>recorrida</a:t>
            </a:r>
            <a:r>
              <a:rPr sz="700" spc="-15" dirty="0">
                <a:latin typeface="Montserrat"/>
                <a:cs typeface="Montserrat"/>
              </a:rPr>
              <a:t> </a:t>
            </a:r>
            <a:r>
              <a:rPr sz="700" dirty="0">
                <a:latin typeface="Montserrat"/>
                <a:cs typeface="Montserrat"/>
              </a:rPr>
              <a:t>por</a:t>
            </a:r>
            <a:r>
              <a:rPr sz="700" spc="-30"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Vehículo</a:t>
            </a:r>
            <a:r>
              <a:rPr sz="700" spc="500" dirty="0">
                <a:latin typeface="Montserrat"/>
                <a:cs typeface="Montserrat"/>
              </a:rPr>
              <a:t> </a:t>
            </a:r>
            <a:r>
              <a:rPr sz="700" b="1" dirty="0">
                <a:latin typeface="Montserrat"/>
                <a:cs typeface="Montserrat"/>
              </a:rPr>
              <a:t>AVG.</a:t>
            </a:r>
            <a:r>
              <a:rPr sz="700" b="1" spc="-15" dirty="0">
                <a:latin typeface="Montserrat"/>
                <a:cs typeface="Montserrat"/>
              </a:rPr>
              <a:t> </a:t>
            </a:r>
            <a:r>
              <a:rPr sz="700" b="1" dirty="0">
                <a:latin typeface="Montserrat"/>
                <a:cs typeface="Montserrat"/>
              </a:rPr>
              <a:t>SPEED:</a:t>
            </a:r>
            <a:r>
              <a:rPr sz="700" b="1" spc="-15" dirty="0">
                <a:latin typeface="Montserrat"/>
                <a:cs typeface="Montserrat"/>
              </a:rPr>
              <a:t> </a:t>
            </a:r>
            <a:r>
              <a:rPr sz="700" dirty="0">
                <a:latin typeface="Montserrat"/>
                <a:cs typeface="Montserrat"/>
              </a:rPr>
              <a:t>Velocidad</a:t>
            </a:r>
            <a:r>
              <a:rPr sz="700" spc="-10" dirty="0">
                <a:latin typeface="Montserrat"/>
                <a:cs typeface="Montserrat"/>
              </a:rPr>
              <a:t> </a:t>
            </a:r>
            <a:r>
              <a:rPr sz="700" dirty="0">
                <a:latin typeface="Montserrat"/>
                <a:cs typeface="Montserrat"/>
              </a:rPr>
              <a:t>promedio</a:t>
            </a:r>
            <a:r>
              <a:rPr sz="700" spc="-10"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viaje.</a:t>
            </a:r>
            <a:endParaRPr sz="700">
              <a:latin typeface="Montserrat"/>
              <a:cs typeface="Montserrat"/>
            </a:endParaRPr>
          </a:p>
        </p:txBody>
      </p:sp>
      <p:grpSp>
        <p:nvGrpSpPr>
          <p:cNvPr id="7" name="object 7"/>
          <p:cNvGrpSpPr/>
          <p:nvPr/>
        </p:nvGrpSpPr>
        <p:grpSpPr>
          <a:xfrm>
            <a:off x="477951" y="1097864"/>
            <a:ext cx="1772920" cy="771525"/>
            <a:chOff x="477951" y="1097864"/>
            <a:chExt cx="1772920" cy="771525"/>
          </a:xfrm>
        </p:grpSpPr>
        <p:pic>
          <p:nvPicPr>
            <p:cNvPr id="8" name="object 8"/>
            <p:cNvPicPr/>
            <p:nvPr/>
          </p:nvPicPr>
          <p:blipFill>
            <a:blip r:embed="rId2" cstate="print"/>
            <a:stretch>
              <a:fillRect/>
            </a:stretch>
          </p:blipFill>
          <p:spPr>
            <a:xfrm>
              <a:off x="647395" y="1097864"/>
              <a:ext cx="1603248" cy="771321"/>
            </a:xfrm>
            <a:prstGeom prst="rect">
              <a:avLst/>
            </a:prstGeom>
          </p:spPr>
        </p:pic>
        <p:sp>
          <p:nvSpPr>
            <p:cNvPr id="9" name="object 9"/>
            <p:cNvSpPr/>
            <p:nvPr/>
          </p:nvSpPr>
          <p:spPr>
            <a:xfrm>
              <a:off x="490651" y="1331849"/>
              <a:ext cx="116205" cy="116205"/>
            </a:xfrm>
            <a:custGeom>
              <a:avLst/>
              <a:gdLst/>
              <a:ahLst/>
              <a:cxnLst/>
              <a:rect l="l" t="t" r="r" b="b"/>
              <a:pathLst>
                <a:path w="116204" h="116205">
                  <a:moveTo>
                    <a:pt x="57784" y="0"/>
                  </a:moveTo>
                  <a:lnTo>
                    <a:pt x="35291" y="4546"/>
                  </a:lnTo>
                  <a:lnTo>
                    <a:pt x="16924" y="16938"/>
                  </a:lnTo>
                  <a:lnTo>
                    <a:pt x="4540" y="35307"/>
                  </a:lnTo>
                  <a:lnTo>
                    <a:pt x="0" y="57784"/>
                  </a:lnTo>
                  <a:lnTo>
                    <a:pt x="4540" y="80335"/>
                  </a:lnTo>
                  <a:lnTo>
                    <a:pt x="16924" y="98742"/>
                  </a:lnTo>
                  <a:lnTo>
                    <a:pt x="35291" y="111148"/>
                  </a:lnTo>
                  <a:lnTo>
                    <a:pt x="57784" y="115696"/>
                  </a:lnTo>
                  <a:lnTo>
                    <a:pt x="80280" y="111148"/>
                  </a:lnTo>
                  <a:lnTo>
                    <a:pt x="98652" y="98742"/>
                  </a:lnTo>
                  <a:lnTo>
                    <a:pt x="111039" y="80335"/>
                  </a:lnTo>
                  <a:lnTo>
                    <a:pt x="115582" y="57784"/>
                  </a:lnTo>
                  <a:lnTo>
                    <a:pt x="111039" y="35307"/>
                  </a:lnTo>
                  <a:lnTo>
                    <a:pt x="98652" y="16938"/>
                  </a:lnTo>
                  <a:lnTo>
                    <a:pt x="80280" y="4546"/>
                  </a:lnTo>
                  <a:lnTo>
                    <a:pt x="57784" y="0"/>
                  </a:lnTo>
                  <a:close/>
                </a:path>
              </a:pathLst>
            </a:custGeom>
            <a:solidFill>
              <a:srgbClr val="000000"/>
            </a:solidFill>
          </p:spPr>
          <p:txBody>
            <a:bodyPr wrap="square" lIns="0" tIns="0" rIns="0" bIns="0" rtlCol="0"/>
            <a:lstStyle/>
            <a:p>
              <a:endParaRPr/>
            </a:p>
          </p:txBody>
        </p:sp>
        <p:sp>
          <p:nvSpPr>
            <p:cNvPr id="10" name="object 10"/>
            <p:cNvSpPr/>
            <p:nvPr/>
          </p:nvSpPr>
          <p:spPr>
            <a:xfrm>
              <a:off x="490651" y="1331849"/>
              <a:ext cx="116205" cy="116205"/>
            </a:xfrm>
            <a:custGeom>
              <a:avLst/>
              <a:gdLst/>
              <a:ahLst/>
              <a:cxnLst/>
              <a:rect l="l" t="t" r="r" b="b"/>
              <a:pathLst>
                <a:path w="116204" h="116205">
                  <a:moveTo>
                    <a:pt x="0" y="57784"/>
                  </a:moveTo>
                  <a:lnTo>
                    <a:pt x="4540" y="35307"/>
                  </a:lnTo>
                  <a:lnTo>
                    <a:pt x="16924" y="16938"/>
                  </a:lnTo>
                  <a:lnTo>
                    <a:pt x="35291" y="4546"/>
                  </a:lnTo>
                  <a:lnTo>
                    <a:pt x="57784" y="0"/>
                  </a:lnTo>
                  <a:lnTo>
                    <a:pt x="80280" y="4546"/>
                  </a:lnTo>
                  <a:lnTo>
                    <a:pt x="98652" y="16938"/>
                  </a:lnTo>
                  <a:lnTo>
                    <a:pt x="111039" y="35307"/>
                  </a:lnTo>
                  <a:lnTo>
                    <a:pt x="115582" y="57784"/>
                  </a:lnTo>
                  <a:lnTo>
                    <a:pt x="111039" y="80335"/>
                  </a:lnTo>
                  <a:lnTo>
                    <a:pt x="98652" y="98742"/>
                  </a:lnTo>
                  <a:lnTo>
                    <a:pt x="80280" y="111148"/>
                  </a:lnTo>
                  <a:lnTo>
                    <a:pt x="57784" y="115696"/>
                  </a:lnTo>
                  <a:lnTo>
                    <a:pt x="35291" y="111148"/>
                  </a:lnTo>
                  <a:lnTo>
                    <a:pt x="16924" y="98742"/>
                  </a:lnTo>
                  <a:lnTo>
                    <a:pt x="4540" y="80335"/>
                  </a:lnTo>
                  <a:lnTo>
                    <a:pt x="0" y="57784"/>
                  </a:lnTo>
                  <a:close/>
                </a:path>
              </a:pathLst>
            </a:custGeom>
            <a:ln w="25400">
              <a:solidFill>
                <a:srgbClr val="000000"/>
              </a:solidFill>
            </a:ln>
          </p:spPr>
          <p:txBody>
            <a:bodyPr wrap="square" lIns="0" tIns="0" rIns="0" bIns="0" rtlCol="0"/>
            <a:lstStyle/>
            <a:p>
              <a:endParaRPr/>
            </a:p>
          </p:txBody>
        </p:sp>
      </p:grpSp>
      <p:sp>
        <p:nvSpPr>
          <p:cNvPr id="11" name="object 11"/>
          <p:cNvSpPr txBox="1"/>
          <p:nvPr/>
        </p:nvSpPr>
        <p:spPr>
          <a:xfrm>
            <a:off x="498449" y="1336294"/>
            <a:ext cx="99695" cy="102235"/>
          </a:xfrm>
          <a:prstGeom prst="rect">
            <a:avLst/>
          </a:prstGeom>
        </p:spPr>
        <p:txBody>
          <a:bodyPr vert="horz" wrap="square" lIns="0" tIns="12700" rIns="0" bIns="0" rtlCol="0">
            <a:spAutoFit/>
          </a:bodyPr>
          <a:lstStyle/>
          <a:p>
            <a:pPr marL="12700">
              <a:lnSpc>
                <a:spcPct val="100000"/>
              </a:lnSpc>
              <a:spcBef>
                <a:spcPts val="100"/>
              </a:spcBef>
            </a:pPr>
            <a:r>
              <a:rPr sz="500" spc="-25" dirty="0">
                <a:solidFill>
                  <a:srgbClr val="FFFFFF"/>
                </a:solidFill>
                <a:latin typeface="Montserrat"/>
                <a:cs typeface="Montserrat"/>
              </a:rPr>
              <a:t>e5</a:t>
            </a:r>
            <a:endParaRPr sz="500">
              <a:latin typeface="Montserrat"/>
              <a:cs typeface="Montserrat"/>
            </a:endParaRPr>
          </a:p>
        </p:txBody>
      </p:sp>
      <p:grpSp>
        <p:nvGrpSpPr>
          <p:cNvPr id="12" name="object 12"/>
          <p:cNvGrpSpPr/>
          <p:nvPr/>
        </p:nvGrpSpPr>
        <p:grpSpPr>
          <a:xfrm>
            <a:off x="599884" y="1402715"/>
            <a:ext cx="267335" cy="146050"/>
            <a:chOff x="599884" y="1402715"/>
            <a:chExt cx="267335" cy="146050"/>
          </a:xfrm>
        </p:grpSpPr>
        <p:sp>
          <p:nvSpPr>
            <p:cNvPr id="13" name="object 13"/>
            <p:cNvSpPr/>
            <p:nvPr/>
          </p:nvSpPr>
          <p:spPr>
            <a:xfrm>
              <a:off x="606234" y="1409065"/>
              <a:ext cx="221615" cy="111125"/>
            </a:xfrm>
            <a:custGeom>
              <a:avLst/>
              <a:gdLst/>
              <a:ahLst/>
              <a:cxnLst/>
              <a:rect l="l" t="t" r="r" b="b"/>
              <a:pathLst>
                <a:path w="221615" h="111125">
                  <a:moveTo>
                    <a:pt x="0" y="0"/>
                  </a:moveTo>
                  <a:lnTo>
                    <a:pt x="221602" y="110743"/>
                  </a:lnTo>
                </a:path>
              </a:pathLst>
            </a:custGeom>
            <a:ln w="12700">
              <a:solidFill>
                <a:srgbClr val="000000"/>
              </a:solidFill>
            </a:ln>
          </p:spPr>
          <p:txBody>
            <a:bodyPr wrap="square" lIns="0" tIns="0" rIns="0" bIns="0" rtlCol="0"/>
            <a:lstStyle/>
            <a:p>
              <a:endParaRPr/>
            </a:p>
          </p:txBody>
        </p:sp>
        <p:sp>
          <p:nvSpPr>
            <p:cNvPr id="14" name="object 14"/>
            <p:cNvSpPr/>
            <p:nvPr/>
          </p:nvSpPr>
          <p:spPr>
            <a:xfrm>
              <a:off x="827836" y="1509903"/>
              <a:ext cx="33020" cy="33020"/>
            </a:xfrm>
            <a:custGeom>
              <a:avLst/>
              <a:gdLst/>
              <a:ahLst/>
              <a:cxnLst/>
              <a:rect l="l" t="t" r="r" b="b"/>
              <a:pathLst>
                <a:path w="33019" h="33019">
                  <a:moveTo>
                    <a:pt x="25285" y="0"/>
                  </a:moveTo>
                  <a:lnTo>
                    <a:pt x="7289" y="0"/>
                  </a:lnTo>
                  <a:lnTo>
                    <a:pt x="0" y="7239"/>
                  </a:lnTo>
                  <a:lnTo>
                    <a:pt x="0" y="16256"/>
                  </a:lnTo>
                  <a:lnTo>
                    <a:pt x="0" y="25273"/>
                  </a:lnTo>
                  <a:lnTo>
                    <a:pt x="7289" y="32512"/>
                  </a:lnTo>
                  <a:lnTo>
                    <a:pt x="25285" y="32512"/>
                  </a:lnTo>
                  <a:lnTo>
                    <a:pt x="32575" y="25273"/>
                  </a:lnTo>
                  <a:lnTo>
                    <a:pt x="32575" y="7239"/>
                  </a:lnTo>
                  <a:lnTo>
                    <a:pt x="25285" y="0"/>
                  </a:lnTo>
                  <a:close/>
                </a:path>
              </a:pathLst>
            </a:custGeom>
            <a:solidFill>
              <a:srgbClr val="000000"/>
            </a:solidFill>
          </p:spPr>
          <p:txBody>
            <a:bodyPr wrap="square" lIns="0" tIns="0" rIns="0" bIns="0" rtlCol="0"/>
            <a:lstStyle/>
            <a:p>
              <a:endParaRPr/>
            </a:p>
          </p:txBody>
        </p:sp>
        <p:sp>
          <p:nvSpPr>
            <p:cNvPr id="15" name="object 15"/>
            <p:cNvSpPr/>
            <p:nvPr/>
          </p:nvSpPr>
          <p:spPr>
            <a:xfrm>
              <a:off x="827836" y="1509903"/>
              <a:ext cx="33020" cy="33020"/>
            </a:xfrm>
            <a:custGeom>
              <a:avLst/>
              <a:gdLst/>
              <a:ahLst/>
              <a:cxnLst/>
              <a:rect l="l" t="t" r="r" b="b"/>
              <a:pathLst>
                <a:path w="33019" h="33019">
                  <a:moveTo>
                    <a:pt x="0" y="16256"/>
                  </a:moveTo>
                  <a:lnTo>
                    <a:pt x="0" y="7239"/>
                  </a:lnTo>
                  <a:lnTo>
                    <a:pt x="7289" y="0"/>
                  </a:lnTo>
                  <a:lnTo>
                    <a:pt x="16294" y="0"/>
                  </a:lnTo>
                  <a:lnTo>
                    <a:pt x="25285" y="0"/>
                  </a:lnTo>
                  <a:lnTo>
                    <a:pt x="32575" y="7239"/>
                  </a:lnTo>
                  <a:lnTo>
                    <a:pt x="32575" y="16256"/>
                  </a:lnTo>
                  <a:lnTo>
                    <a:pt x="32575" y="25273"/>
                  </a:lnTo>
                  <a:lnTo>
                    <a:pt x="25285" y="32512"/>
                  </a:lnTo>
                  <a:lnTo>
                    <a:pt x="16294" y="32512"/>
                  </a:lnTo>
                  <a:lnTo>
                    <a:pt x="7289" y="32512"/>
                  </a:lnTo>
                  <a:lnTo>
                    <a:pt x="0" y="25273"/>
                  </a:lnTo>
                  <a:lnTo>
                    <a:pt x="0" y="16256"/>
                  </a:lnTo>
                  <a:close/>
                </a:path>
              </a:pathLst>
            </a:custGeom>
            <a:ln w="12700">
              <a:solidFill>
                <a:srgbClr val="000000"/>
              </a:solidFill>
            </a:ln>
          </p:spPr>
          <p:txBody>
            <a:bodyPr wrap="square" lIns="0" tIns="0" rIns="0" bIns="0" rtlCol="0"/>
            <a:lstStyle/>
            <a:p>
              <a:endParaRPr/>
            </a:p>
          </p:txBody>
        </p:sp>
      </p:grpSp>
      <p:pic>
        <p:nvPicPr>
          <p:cNvPr id="16" name="object 16"/>
          <p:cNvPicPr/>
          <p:nvPr/>
        </p:nvPicPr>
        <p:blipFill>
          <a:blip r:embed="rId3" cstate="print"/>
          <a:stretch>
            <a:fillRect/>
          </a:stretch>
        </p:blipFill>
        <p:spPr>
          <a:xfrm>
            <a:off x="739584" y="3031375"/>
            <a:ext cx="1440053" cy="403974"/>
          </a:xfrm>
          <a:prstGeom prst="rect">
            <a:avLst/>
          </a:prstGeom>
        </p:spPr>
      </p:pic>
      <p:grpSp>
        <p:nvGrpSpPr>
          <p:cNvPr id="17" name="object 17"/>
          <p:cNvGrpSpPr/>
          <p:nvPr/>
        </p:nvGrpSpPr>
        <p:grpSpPr>
          <a:xfrm>
            <a:off x="2813939" y="2161590"/>
            <a:ext cx="2021205" cy="736600"/>
            <a:chOff x="2813939" y="2161590"/>
            <a:chExt cx="2021205" cy="736600"/>
          </a:xfrm>
        </p:grpSpPr>
        <p:pic>
          <p:nvPicPr>
            <p:cNvPr id="18" name="object 18"/>
            <p:cNvPicPr/>
            <p:nvPr/>
          </p:nvPicPr>
          <p:blipFill>
            <a:blip r:embed="rId4" cstate="print"/>
            <a:stretch>
              <a:fillRect/>
            </a:stretch>
          </p:blipFill>
          <p:spPr>
            <a:xfrm>
              <a:off x="3098673" y="2161590"/>
              <a:ext cx="1736471" cy="736434"/>
            </a:xfrm>
            <a:prstGeom prst="rect">
              <a:avLst/>
            </a:prstGeom>
          </p:spPr>
        </p:pic>
        <p:pic>
          <p:nvPicPr>
            <p:cNvPr id="19" name="object 19"/>
            <p:cNvPicPr/>
            <p:nvPr/>
          </p:nvPicPr>
          <p:blipFill>
            <a:blip r:embed="rId5" cstate="print"/>
            <a:stretch>
              <a:fillRect/>
            </a:stretch>
          </p:blipFill>
          <p:spPr>
            <a:xfrm>
              <a:off x="2813939" y="2257552"/>
              <a:ext cx="181863" cy="181864"/>
            </a:xfrm>
            <a:prstGeom prst="rect">
              <a:avLst/>
            </a:prstGeom>
          </p:spPr>
        </p:pic>
      </p:grpSp>
      <p:sp>
        <p:nvSpPr>
          <p:cNvPr id="20" name="object 20"/>
          <p:cNvSpPr txBox="1"/>
          <p:nvPr/>
        </p:nvSpPr>
        <p:spPr>
          <a:xfrm>
            <a:off x="2853308" y="2295525"/>
            <a:ext cx="102235" cy="102235"/>
          </a:xfrm>
          <a:prstGeom prst="rect">
            <a:avLst/>
          </a:prstGeom>
        </p:spPr>
        <p:txBody>
          <a:bodyPr vert="horz" wrap="square" lIns="0" tIns="13335" rIns="0" bIns="0" rtlCol="0">
            <a:spAutoFit/>
          </a:bodyPr>
          <a:lstStyle/>
          <a:p>
            <a:pPr marL="12700">
              <a:lnSpc>
                <a:spcPct val="100000"/>
              </a:lnSpc>
              <a:spcBef>
                <a:spcPts val="105"/>
              </a:spcBef>
            </a:pPr>
            <a:r>
              <a:rPr sz="500" spc="-25" dirty="0">
                <a:solidFill>
                  <a:srgbClr val="FFFFFF"/>
                </a:solidFill>
                <a:latin typeface="Montserrat"/>
                <a:cs typeface="Montserrat"/>
              </a:rPr>
              <a:t>e6</a:t>
            </a:r>
            <a:endParaRPr sz="500">
              <a:latin typeface="Montserrat"/>
              <a:cs typeface="Montserrat"/>
            </a:endParaRPr>
          </a:p>
        </p:txBody>
      </p:sp>
      <p:grpSp>
        <p:nvGrpSpPr>
          <p:cNvPr id="21" name="object 21"/>
          <p:cNvGrpSpPr/>
          <p:nvPr/>
        </p:nvGrpSpPr>
        <p:grpSpPr>
          <a:xfrm>
            <a:off x="2971164" y="2385441"/>
            <a:ext cx="316230" cy="176530"/>
            <a:chOff x="2971164" y="2385441"/>
            <a:chExt cx="316230" cy="176530"/>
          </a:xfrm>
        </p:grpSpPr>
        <p:sp>
          <p:nvSpPr>
            <p:cNvPr id="22" name="object 22"/>
            <p:cNvSpPr/>
            <p:nvPr/>
          </p:nvSpPr>
          <p:spPr>
            <a:xfrm>
              <a:off x="2977514" y="2391791"/>
              <a:ext cx="298450" cy="158750"/>
            </a:xfrm>
            <a:custGeom>
              <a:avLst/>
              <a:gdLst/>
              <a:ahLst/>
              <a:cxnLst/>
              <a:rect l="l" t="t" r="r" b="b"/>
              <a:pathLst>
                <a:path w="298450" h="158750">
                  <a:moveTo>
                    <a:pt x="0" y="0"/>
                  </a:moveTo>
                  <a:lnTo>
                    <a:pt x="298069" y="158318"/>
                  </a:lnTo>
                </a:path>
              </a:pathLst>
            </a:custGeom>
            <a:ln w="12699">
              <a:solidFill>
                <a:srgbClr val="000000"/>
              </a:solidFill>
            </a:ln>
          </p:spPr>
          <p:txBody>
            <a:bodyPr wrap="square" lIns="0" tIns="0" rIns="0" bIns="0" rtlCol="0"/>
            <a:lstStyle/>
            <a:p>
              <a:endParaRPr/>
            </a:p>
          </p:txBody>
        </p:sp>
        <p:sp>
          <p:nvSpPr>
            <p:cNvPr id="23" name="object 23"/>
            <p:cNvSpPr/>
            <p:nvPr/>
          </p:nvSpPr>
          <p:spPr>
            <a:xfrm>
              <a:off x="3245992" y="2520467"/>
              <a:ext cx="34925" cy="34925"/>
            </a:xfrm>
            <a:custGeom>
              <a:avLst/>
              <a:gdLst/>
              <a:ahLst/>
              <a:cxnLst/>
              <a:rect l="l" t="t" r="r" b="b"/>
              <a:pathLst>
                <a:path w="34925" h="34925">
                  <a:moveTo>
                    <a:pt x="26923" y="0"/>
                  </a:moveTo>
                  <a:lnTo>
                    <a:pt x="7746" y="0"/>
                  </a:lnTo>
                  <a:lnTo>
                    <a:pt x="0" y="7772"/>
                  </a:lnTo>
                  <a:lnTo>
                    <a:pt x="0" y="17373"/>
                  </a:lnTo>
                  <a:lnTo>
                    <a:pt x="0" y="26962"/>
                  </a:lnTo>
                  <a:lnTo>
                    <a:pt x="7746" y="34734"/>
                  </a:lnTo>
                  <a:lnTo>
                    <a:pt x="26923" y="34734"/>
                  </a:lnTo>
                  <a:lnTo>
                    <a:pt x="34670" y="26962"/>
                  </a:lnTo>
                  <a:lnTo>
                    <a:pt x="34670" y="7772"/>
                  </a:lnTo>
                  <a:lnTo>
                    <a:pt x="26923" y="0"/>
                  </a:lnTo>
                  <a:close/>
                </a:path>
              </a:pathLst>
            </a:custGeom>
            <a:solidFill>
              <a:srgbClr val="000000"/>
            </a:solidFill>
          </p:spPr>
          <p:txBody>
            <a:bodyPr wrap="square" lIns="0" tIns="0" rIns="0" bIns="0" rtlCol="0"/>
            <a:lstStyle/>
            <a:p>
              <a:endParaRPr/>
            </a:p>
          </p:txBody>
        </p:sp>
        <p:sp>
          <p:nvSpPr>
            <p:cNvPr id="24" name="object 24"/>
            <p:cNvSpPr/>
            <p:nvPr/>
          </p:nvSpPr>
          <p:spPr>
            <a:xfrm>
              <a:off x="3245992" y="2520467"/>
              <a:ext cx="34925" cy="34925"/>
            </a:xfrm>
            <a:custGeom>
              <a:avLst/>
              <a:gdLst/>
              <a:ahLst/>
              <a:cxnLst/>
              <a:rect l="l" t="t" r="r" b="b"/>
              <a:pathLst>
                <a:path w="34925" h="34925">
                  <a:moveTo>
                    <a:pt x="0" y="17373"/>
                  </a:moveTo>
                  <a:lnTo>
                    <a:pt x="0" y="7772"/>
                  </a:lnTo>
                  <a:lnTo>
                    <a:pt x="7746" y="0"/>
                  </a:lnTo>
                  <a:lnTo>
                    <a:pt x="17271" y="0"/>
                  </a:lnTo>
                  <a:lnTo>
                    <a:pt x="26923" y="0"/>
                  </a:lnTo>
                  <a:lnTo>
                    <a:pt x="34670" y="7772"/>
                  </a:lnTo>
                  <a:lnTo>
                    <a:pt x="34670" y="17373"/>
                  </a:lnTo>
                  <a:lnTo>
                    <a:pt x="34670" y="26962"/>
                  </a:lnTo>
                  <a:lnTo>
                    <a:pt x="26923" y="34734"/>
                  </a:lnTo>
                  <a:lnTo>
                    <a:pt x="17271" y="34734"/>
                  </a:lnTo>
                  <a:lnTo>
                    <a:pt x="7746" y="34734"/>
                  </a:lnTo>
                  <a:lnTo>
                    <a:pt x="0" y="26962"/>
                  </a:lnTo>
                  <a:lnTo>
                    <a:pt x="0" y="17373"/>
                  </a:lnTo>
                  <a:close/>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4726" y="469671"/>
            <a:ext cx="2260600" cy="779145"/>
          </a:xfrm>
          <a:prstGeom prst="rect">
            <a:avLst/>
          </a:prstGeom>
        </p:spPr>
        <p:txBody>
          <a:bodyPr vert="horz" wrap="square" lIns="0" tIns="12700" rIns="0" bIns="0" rtlCol="0">
            <a:spAutoFit/>
          </a:bodyPr>
          <a:lstStyle/>
          <a:p>
            <a:pPr marL="12700" marR="5080" algn="just">
              <a:lnSpc>
                <a:spcPct val="118900"/>
              </a:lnSpc>
              <a:spcBef>
                <a:spcPts val="100"/>
              </a:spcBef>
            </a:pPr>
            <a:r>
              <a:rPr sz="700" b="1" dirty="0">
                <a:solidFill>
                  <a:srgbClr val="221F1F"/>
                </a:solidFill>
                <a:latin typeface="Montserrat"/>
                <a:cs typeface="Montserrat"/>
              </a:rPr>
              <a:t>e7.</a:t>
            </a:r>
            <a:r>
              <a:rPr sz="700" b="1" spc="380" dirty="0">
                <a:solidFill>
                  <a:srgbClr val="221F1F"/>
                </a:solidFill>
                <a:latin typeface="Montserrat"/>
                <a:cs typeface="Montserrat"/>
              </a:rPr>
              <a:t>  </a:t>
            </a:r>
            <a:r>
              <a:rPr sz="700" b="1" dirty="0">
                <a:solidFill>
                  <a:srgbClr val="221F1F"/>
                </a:solidFill>
                <a:latin typeface="Montserrat"/>
                <a:cs typeface="Montserrat"/>
              </a:rPr>
              <a:t>INDICADOR</a:t>
            </a:r>
            <a:r>
              <a:rPr sz="700" b="1" spc="385" dirty="0">
                <a:solidFill>
                  <a:srgbClr val="221F1F"/>
                </a:solidFill>
                <a:latin typeface="Montserrat"/>
                <a:cs typeface="Montserrat"/>
              </a:rPr>
              <a:t>  </a:t>
            </a:r>
            <a:r>
              <a:rPr sz="700" b="1" dirty="0">
                <a:solidFill>
                  <a:srgbClr val="221F1F"/>
                </a:solidFill>
                <a:latin typeface="Montserrat"/>
                <a:cs typeface="Montserrat"/>
              </a:rPr>
              <a:t>DE</a:t>
            </a:r>
            <a:r>
              <a:rPr sz="700" b="1" spc="385" dirty="0">
                <a:solidFill>
                  <a:srgbClr val="221F1F"/>
                </a:solidFill>
                <a:latin typeface="Montserrat"/>
                <a:cs typeface="Montserrat"/>
              </a:rPr>
              <a:t>  </a:t>
            </a:r>
            <a:r>
              <a:rPr sz="700" b="1" dirty="0">
                <a:solidFill>
                  <a:srgbClr val="221F1F"/>
                </a:solidFill>
                <a:latin typeface="Montserrat"/>
                <a:cs typeface="Montserrat"/>
              </a:rPr>
              <a:t>INTERRUPTOR</a:t>
            </a:r>
            <a:r>
              <a:rPr sz="700" b="1" spc="3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spc="-10" dirty="0">
                <a:solidFill>
                  <a:srgbClr val="221F1F"/>
                </a:solidFill>
                <a:latin typeface="Montserrat"/>
                <a:cs typeface="Montserrat"/>
              </a:rPr>
              <a:t>ENCENDIDO</a:t>
            </a:r>
            <a:endParaRPr sz="700">
              <a:latin typeface="Montserrat"/>
              <a:cs typeface="Montserrat"/>
            </a:endParaRPr>
          </a:p>
          <a:p>
            <a:pPr marL="18415" marR="5080" algn="just">
              <a:lnSpc>
                <a:spcPct val="100000"/>
              </a:lnSpc>
              <a:spcBef>
                <a:spcPts val="575"/>
              </a:spcBef>
            </a:pPr>
            <a:r>
              <a:rPr sz="700" dirty="0">
                <a:latin typeface="Montserrat"/>
                <a:cs typeface="Montserrat"/>
              </a:rPr>
              <a:t>Cuando</a:t>
            </a:r>
            <a:r>
              <a:rPr sz="700" spc="170"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interruptor</a:t>
            </a:r>
            <a:r>
              <a:rPr sz="700" spc="180" dirty="0">
                <a:latin typeface="Montserrat"/>
                <a:cs typeface="Montserrat"/>
              </a:rPr>
              <a:t> </a:t>
            </a:r>
            <a:r>
              <a:rPr sz="700" dirty="0">
                <a:latin typeface="Montserrat"/>
                <a:cs typeface="Montserrat"/>
              </a:rPr>
              <a:t>de</a:t>
            </a:r>
            <a:r>
              <a:rPr sz="700" spc="165" dirty="0">
                <a:latin typeface="Montserrat"/>
                <a:cs typeface="Montserrat"/>
              </a:rPr>
              <a:t> </a:t>
            </a:r>
            <a:r>
              <a:rPr sz="700" dirty="0">
                <a:latin typeface="Montserrat"/>
                <a:cs typeface="Montserrat"/>
              </a:rPr>
              <a:t>encendido</a:t>
            </a:r>
            <a:r>
              <a:rPr sz="700" spc="180" dirty="0">
                <a:latin typeface="Montserrat"/>
                <a:cs typeface="Montserrat"/>
              </a:rPr>
              <a:t> </a:t>
            </a:r>
            <a:r>
              <a:rPr sz="700" dirty="0">
                <a:latin typeface="Montserrat"/>
                <a:cs typeface="Montserrat"/>
              </a:rPr>
              <a:t>está</a:t>
            </a:r>
            <a:r>
              <a:rPr sz="700" spc="165" dirty="0">
                <a:latin typeface="Montserrat"/>
                <a:cs typeface="Montserrat"/>
              </a:rPr>
              <a:t> </a:t>
            </a:r>
            <a:r>
              <a:rPr sz="700" dirty="0">
                <a:latin typeface="Montserrat"/>
                <a:cs typeface="Montserrat"/>
              </a:rPr>
              <a:t>en</a:t>
            </a:r>
            <a:r>
              <a:rPr sz="700" spc="1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posición</a:t>
            </a:r>
            <a:r>
              <a:rPr sz="700" spc="210" dirty="0">
                <a:latin typeface="Montserrat"/>
                <a:cs typeface="Montserrat"/>
              </a:rPr>
              <a:t> </a:t>
            </a:r>
            <a:r>
              <a:rPr sz="700" dirty="0">
                <a:latin typeface="Montserrat"/>
                <a:cs typeface="Montserrat"/>
              </a:rPr>
              <a:t>ON,</a:t>
            </a:r>
            <a:r>
              <a:rPr sz="700" spc="210" dirty="0">
                <a:latin typeface="Montserrat"/>
                <a:cs typeface="Montserrat"/>
              </a:rPr>
              <a:t> </a:t>
            </a:r>
            <a:r>
              <a:rPr sz="700" dirty="0">
                <a:latin typeface="Montserrat"/>
                <a:cs typeface="Montserrat"/>
              </a:rPr>
              <a:t>pero</a:t>
            </a:r>
            <a:r>
              <a:rPr sz="700" spc="204"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motor</a:t>
            </a:r>
            <a:r>
              <a:rPr sz="700" spc="215" dirty="0">
                <a:latin typeface="Montserrat"/>
                <a:cs typeface="Montserrat"/>
              </a:rPr>
              <a:t> </a:t>
            </a:r>
            <a:r>
              <a:rPr sz="700" dirty="0">
                <a:latin typeface="Montserrat"/>
                <a:cs typeface="Montserrat"/>
              </a:rPr>
              <a:t>esta</a:t>
            </a:r>
            <a:r>
              <a:rPr sz="700" spc="210" dirty="0">
                <a:latin typeface="Montserrat"/>
                <a:cs typeface="Montserrat"/>
              </a:rPr>
              <a:t> </a:t>
            </a:r>
            <a:r>
              <a:rPr sz="700" dirty="0">
                <a:latin typeface="Montserrat"/>
                <a:cs typeface="Montserrat"/>
              </a:rPr>
              <a:t>apagado</a:t>
            </a:r>
            <a:r>
              <a:rPr sz="700" spc="210" dirty="0">
                <a:latin typeface="Montserrat"/>
                <a:cs typeface="Montserrat"/>
              </a:rPr>
              <a:t> </a:t>
            </a:r>
            <a:r>
              <a:rPr sz="700" dirty="0">
                <a:latin typeface="Montserrat"/>
                <a:cs typeface="Montserrat"/>
              </a:rPr>
              <a:t>y</a:t>
            </a:r>
            <a:r>
              <a:rPr sz="700" spc="20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interruptor de</a:t>
            </a:r>
            <a:r>
              <a:rPr sz="700" spc="10" dirty="0">
                <a:latin typeface="Montserrat"/>
                <a:cs typeface="Montserrat"/>
              </a:rPr>
              <a:t> </a:t>
            </a:r>
            <a:r>
              <a:rPr sz="700" dirty="0">
                <a:latin typeface="Montserrat"/>
                <a:cs typeface="Montserrat"/>
              </a:rPr>
              <a:t>encendido</a:t>
            </a:r>
            <a:r>
              <a:rPr sz="700" spc="-5" dirty="0">
                <a:latin typeface="Montserrat"/>
                <a:cs typeface="Montserrat"/>
              </a:rPr>
              <a:t> </a:t>
            </a:r>
            <a:r>
              <a:rPr sz="700" dirty="0">
                <a:latin typeface="Montserrat"/>
                <a:cs typeface="Montserrat"/>
              </a:rPr>
              <a:t>esta</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posición</a:t>
            </a:r>
            <a:r>
              <a:rPr sz="700" spc="360" dirty="0">
                <a:latin typeface="Montserrat"/>
                <a:cs typeface="Montserrat"/>
              </a:rPr>
              <a:t>  </a:t>
            </a:r>
            <a:r>
              <a:rPr sz="700" spc="-25" dirty="0">
                <a:latin typeface="Montserrat"/>
                <a:cs typeface="Montserrat"/>
              </a:rPr>
              <a:t>se</a:t>
            </a:r>
            <a:r>
              <a:rPr sz="700" spc="500" dirty="0">
                <a:latin typeface="Montserrat"/>
                <a:cs typeface="Montserrat"/>
              </a:rPr>
              <a:t> </a:t>
            </a:r>
            <a:r>
              <a:rPr sz="700" spc="-10" dirty="0">
                <a:latin typeface="Montserrat"/>
                <a:cs typeface="Montserrat"/>
              </a:rPr>
              <a:t>mostrará </a:t>
            </a:r>
            <a:r>
              <a:rPr sz="700" dirty="0">
                <a:latin typeface="Montserrat"/>
                <a:cs typeface="Montserrat"/>
              </a:rPr>
              <a:t>el</a:t>
            </a:r>
            <a:r>
              <a:rPr sz="700" spc="-5" dirty="0">
                <a:latin typeface="Montserrat"/>
                <a:cs typeface="Montserrat"/>
              </a:rPr>
              <a:t> </a:t>
            </a:r>
            <a:r>
              <a:rPr sz="700" dirty="0">
                <a:latin typeface="Montserrat"/>
                <a:cs typeface="Montserrat"/>
              </a:rPr>
              <a:t>indicador</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tablero.</a:t>
            </a:r>
            <a:endParaRPr sz="700">
              <a:latin typeface="Montserrat"/>
              <a:cs typeface="Montserrat"/>
            </a:endParaRPr>
          </a:p>
        </p:txBody>
      </p:sp>
      <p:sp>
        <p:nvSpPr>
          <p:cNvPr id="5" name="object 5"/>
          <p:cNvSpPr txBox="1"/>
          <p:nvPr/>
        </p:nvSpPr>
        <p:spPr>
          <a:xfrm>
            <a:off x="280822" y="2198370"/>
            <a:ext cx="2254250" cy="1363980"/>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El</a:t>
            </a:r>
            <a:r>
              <a:rPr sz="700" spc="165" dirty="0">
                <a:latin typeface="Montserrat"/>
                <a:cs typeface="Montserrat"/>
              </a:rPr>
              <a:t> </a:t>
            </a:r>
            <a:r>
              <a:rPr sz="700" dirty="0">
                <a:latin typeface="Montserrat"/>
                <a:cs typeface="Montserrat"/>
              </a:rPr>
              <a:t>interruptor</a:t>
            </a:r>
            <a:r>
              <a:rPr sz="700" spc="19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encendido</a:t>
            </a:r>
            <a:r>
              <a:rPr sz="700" spc="175" dirty="0">
                <a:latin typeface="Montserrat"/>
                <a:cs typeface="Montserrat"/>
              </a:rPr>
              <a:t> </a:t>
            </a:r>
            <a:r>
              <a:rPr sz="700" dirty="0">
                <a:latin typeface="Montserrat"/>
                <a:cs typeface="Montserrat"/>
              </a:rPr>
              <a:t>también</a:t>
            </a:r>
            <a:r>
              <a:rPr sz="700" spc="175" dirty="0">
                <a:latin typeface="Montserrat"/>
                <a:cs typeface="Montserrat"/>
              </a:rPr>
              <a:t> </a:t>
            </a:r>
            <a:r>
              <a:rPr sz="700" dirty="0">
                <a:latin typeface="Montserrat"/>
                <a:cs typeface="Montserrat"/>
              </a:rPr>
              <a:t>se</a:t>
            </a:r>
            <a:r>
              <a:rPr sz="700" spc="17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usar</a:t>
            </a:r>
            <a:r>
              <a:rPr sz="700" spc="385" dirty="0">
                <a:latin typeface="Montserrat"/>
                <a:cs typeface="Montserrat"/>
              </a:rPr>
              <a:t> </a:t>
            </a:r>
            <a:r>
              <a:rPr sz="700" dirty="0">
                <a:latin typeface="Montserrat"/>
                <a:cs typeface="Montserrat"/>
              </a:rPr>
              <a:t>en</a:t>
            </a:r>
            <a:r>
              <a:rPr sz="700" spc="390" dirty="0">
                <a:latin typeface="Montserrat"/>
                <a:cs typeface="Montserrat"/>
              </a:rPr>
              <a:t> </a:t>
            </a:r>
            <a:r>
              <a:rPr sz="700" dirty="0">
                <a:latin typeface="Montserrat"/>
                <a:cs typeface="Montserrat"/>
              </a:rPr>
              <a:t>caso</a:t>
            </a:r>
            <a:r>
              <a:rPr sz="700" spc="390" dirty="0">
                <a:latin typeface="Montserrat"/>
                <a:cs typeface="Montserrat"/>
              </a:rPr>
              <a:t> </a:t>
            </a:r>
            <a:r>
              <a:rPr sz="700" dirty="0">
                <a:latin typeface="Montserrat"/>
                <a:cs typeface="Montserrat"/>
              </a:rPr>
              <a:t>de</a:t>
            </a:r>
            <a:r>
              <a:rPr sz="700" spc="380" dirty="0">
                <a:latin typeface="Montserrat"/>
                <a:cs typeface="Montserrat"/>
              </a:rPr>
              <a:t> </a:t>
            </a:r>
            <a:r>
              <a:rPr sz="700" dirty="0">
                <a:latin typeface="Montserrat"/>
                <a:cs typeface="Montserrat"/>
              </a:rPr>
              <a:t>emergencia</a:t>
            </a:r>
            <a:r>
              <a:rPr sz="700" spc="400" dirty="0">
                <a:latin typeface="Montserrat"/>
                <a:cs typeface="Montserrat"/>
              </a:rPr>
              <a:t> </a:t>
            </a:r>
            <a:r>
              <a:rPr sz="700" dirty="0">
                <a:latin typeface="Montserrat"/>
                <a:cs typeface="Montserrat"/>
              </a:rPr>
              <a:t>para</a:t>
            </a:r>
            <a:r>
              <a:rPr sz="700" spc="390" dirty="0">
                <a:latin typeface="Montserrat"/>
                <a:cs typeface="Montserrat"/>
              </a:rPr>
              <a:t> </a:t>
            </a:r>
            <a:r>
              <a:rPr sz="700" dirty="0">
                <a:latin typeface="Montserrat"/>
                <a:cs typeface="Montserrat"/>
              </a:rPr>
              <a:t>cortar</a:t>
            </a:r>
            <a:r>
              <a:rPr sz="700" spc="3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energía</a:t>
            </a:r>
            <a:r>
              <a:rPr sz="700" spc="-20"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a:p>
            <a:pPr marL="12700">
              <a:lnSpc>
                <a:spcPct val="100000"/>
              </a:lnSpc>
              <a:spcBef>
                <a:spcPts val="495"/>
              </a:spcBef>
            </a:pPr>
            <a:r>
              <a:rPr sz="700" b="1" dirty="0">
                <a:solidFill>
                  <a:srgbClr val="221F1F"/>
                </a:solidFill>
                <a:latin typeface="Montserrat"/>
                <a:cs typeface="Montserrat"/>
              </a:rPr>
              <a:t>e8.</a:t>
            </a:r>
            <a:r>
              <a:rPr sz="700" b="1" spc="-30" dirty="0">
                <a:solidFill>
                  <a:srgbClr val="221F1F"/>
                </a:solidFill>
                <a:latin typeface="Montserrat"/>
                <a:cs typeface="Montserrat"/>
              </a:rPr>
              <a:t> </a:t>
            </a:r>
            <a:r>
              <a:rPr sz="700" b="1" dirty="0">
                <a:solidFill>
                  <a:srgbClr val="221F1F"/>
                </a:solidFill>
                <a:latin typeface="Montserrat"/>
                <a:cs typeface="Montserrat"/>
              </a:rPr>
              <a:t>INDICADOR</a:t>
            </a:r>
            <a:r>
              <a:rPr sz="700" b="1" spc="-30"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dirty="0">
                <a:solidFill>
                  <a:srgbClr val="221F1F"/>
                </a:solidFill>
                <a:latin typeface="Montserrat"/>
                <a:cs typeface="Montserrat"/>
              </a:rPr>
              <a:t>SOPORTE</a:t>
            </a:r>
            <a:r>
              <a:rPr sz="700" b="1" spc="-5" dirty="0">
                <a:solidFill>
                  <a:srgbClr val="221F1F"/>
                </a:solidFill>
                <a:latin typeface="Montserrat"/>
                <a:cs typeface="Montserrat"/>
              </a:rPr>
              <a:t> </a:t>
            </a:r>
            <a:r>
              <a:rPr sz="700" b="1" spc="-10" dirty="0">
                <a:solidFill>
                  <a:srgbClr val="221F1F"/>
                </a:solidFill>
                <a:latin typeface="Montserrat"/>
                <a:cs typeface="Montserrat"/>
              </a:rPr>
              <a:t>LATERAL</a:t>
            </a:r>
            <a:endParaRPr sz="700">
              <a:latin typeface="Montserrat"/>
              <a:cs typeface="Montserrat"/>
            </a:endParaRPr>
          </a:p>
          <a:p>
            <a:pPr marL="12700" marR="6350" algn="just">
              <a:lnSpc>
                <a:spcPct val="100000"/>
              </a:lnSpc>
              <a:spcBef>
                <a:spcPts val="505"/>
              </a:spcBef>
            </a:pPr>
            <a:r>
              <a:rPr sz="700" dirty="0">
                <a:latin typeface="Montserrat"/>
                <a:cs typeface="Montserrat"/>
              </a:rPr>
              <a:t>El</a:t>
            </a:r>
            <a:r>
              <a:rPr sz="700" spc="35" dirty="0">
                <a:latin typeface="Montserrat"/>
                <a:cs typeface="Montserrat"/>
              </a:rPr>
              <a:t> </a:t>
            </a:r>
            <a:r>
              <a:rPr sz="700" dirty="0">
                <a:latin typeface="Montserrat"/>
                <a:cs typeface="Montserrat"/>
              </a:rPr>
              <a:t>indicador</a:t>
            </a:r>
            <a:r>
              <a:rPr sz="700" spc="30" dirty="0">
                <a:latin typeface="Montserrat"/>
                <a:cs typeface="Montserrat"/>
              </a:rPr>
              <a:t> </a:t>
            </a:r>
            <a:r>
              <a:rPr sz="700" dirty="0">
                <a:latin typeface="Montserrat"/>
                <a:cs typeface="Montserrat"/>
              </a:rPr>
              <a:t>se</a:t>
            </a:r>
            <a:r>
              <a:rPr sz="700" spc="40" dirty="0">
                <a:latin typeface="Montserrat"/>
                <a:cs typeface="Montserrat"/>
              </a:rPr>
              <a:t> </a:t>
            </a:r>
            <a:r>
              <a:rPr sz="700" dirty="0">
                <a:latin typeface="Montserrat"/>
                <a:cs typeface="Montserrat"/>
              </a:rPr>
              <a:t>muestra</a:t>
            </a:r>
            <a:r>
              <a:rPr sz="700" spc="40" dirty="0">
                <a:latin typeface="Montserrat"/>
                <a:cs typeface="Montserrat"/>
              </a:rPr>
              <a:t> </a:t>
            </a:r>
            <a:r>
              <a:rPr sz="700" dirty="0">
                <a:latin typeface="Montserrat"/>
                <a:cs typeface="Montserrat"/>
              </a:rPr>
              <a:t>cuando</a:t>
            </a:r>
            <a:r>
              <a:rPr sz="700" spc="3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soporte</a:t>
            </a:r>
            <a:r>
              <a:rPr sz="700" spc="30" dirty="0">
                <a:latin typeface="Montserrat"/>
                <a:cs typeface="Montserrat"/>
              </a:rPr>
              <a:t> </a:t>
            </a:r>
            <a:r>
              <a:rPr sz="700" spc="-10" dirty="0">
                <a:latin typeface="Montserrat"/>
                <a:cs typeface="Montserrat"/>
              </a:rPr>
              <a:t>lateral</a:t>
            </a:r>
            <a:r>
              <a:rPr sz="700" spc="500" dirty="0">
                <a:latin typeface="Montserrat"/>
                <a:cs typeface="Montserrat"/>
              </a:rPr>
              <a:t> </a:t>
            </a:r>
            <a:r>
              <a:rPr sz="700" dirty="0">
                <a:latin typeface="Montserrat"/>
                <a:cs typeface="Montserrat"/>
              </a:rPr>
              <a:t>esta</a:t>
            </a:r>
            <a:r>
              <a:rPr sz="700" spc="-15" dirty="0">
                <a:latin typeface="Montserrat"/>
                <a:cs typeface="Montserrat"/>
              </a:rPr>
              <a:t> </a:t>
            </a:r>
            <a:r>
              <a:rPr sz="700" spc="-10" dirty="0">
                <a:latin typeface="Montserrat"/>
                <a:cs typeface="Montserrat"/>
              </a:rPr>
              <a:t>extendido.</a:t>
            </a:r>
            <a:endParaRPr sz="700">
              <a:latin typeface="Montserrat"/>
              <a:cs typeface="Montserrat"/>
            </a:endParaRPr>
          </a:p>
          <a:p>
            <a:pPr marL="12700" marR="5080" algn="just">
              <a:lnSpc>
                <a:spcPct val="100000"/>
              </a:lnSpc>
              <a:spcBef>
                <a:spcPts val="500"/>
              </a:spcBef>
            </a:pPr>
            <a:r>
              <a:rPr sz="700" dirty="0">
                <a:latin typeface="Montserrat"/>
                <a:cs typeface="Montserrat"/>
              </a:rPr>
              <a:t>El</a:t>
            </a:r>
            <a:r>
              <a:rPr sz="700" spc="254" dirty="0">
                <a:latin typeface="Montserrat"/>
                <a:cs typeface="Montserrat"/>
              </a:rPr>
              <a:t> </a:t>
            </a:r>
            <a:r>
              <a:rPr sz="700" dirty="0">
                <a:latin typeface="Montserrat"/>
                <a:cs typeface="Montserrat"/>
              </a:rPr>
              <a:t>Vehículo</a:t>
            </a:r>
            <a:r>
              <a:rPr sz="700" spc="265" dirty="0">
                <a:latin typeface="Montserrat"/>
                <a:cs typeface="Montserrat"/>
              </a:rPr>
              <a:t> </a:t>
            </a:r>
            <a:r>
              <a:rPr sz="700" dirty="0">
                <a:latin typeface="Montserrat"/>
                <a:cs typeface="Montserrat"/>
              </a:rPr>
              <a:t>encenderá</a:t>
            </a:r>
            <a:r>
              <a:rPr sz="700" spc="260" dirty="0">
                <a:latin typeface="Montserrat"/>
                <a:cs typeface="Montserrat"/>
              </a:rPr>
              <a:t> </a:t>
            </a:r>
            <a:r>
              <a:rPr sz="700" dirty="0">
                <a:latin typeface="Montserrat"/>
                <a:cs typeface="Montserrat"/>
              </a:rPr>
              <a:t>con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54" dirty="0">
                <a:latin typeface="Montserrat"/>
                <a:cs typeface="Montserrat"/>
              </a:rPr>
              <a:t> </a:t>
            </a:r>
            <a:r>
              <a:rPr sz="700" spc="-10" dirty="0">
                <a:latin typeface="Montserrat"/>
                <a:cs typeface="Montserrat"/>
              </a:rPr>
              <a:t>lateral</a:t>
            </a:r>
            <a:r>
              <a:rPr sz="700" spc="500" dirty="0">
                <a:latin typeface="Montserrat"/>
                <a:cs typeface="Montserrat"/>
              </a:rPr>
              <a:t> </a:t>
            </a:r>
            <a:r>
              <a:rPr sz="700" dirty="0">
                <a:latin typeface="Montserrat"/>
                <a:cs typeface="Montserrat"/>
              </a:rPr>
              <a:t>extendido</a:t>
            </a:r>
            <a:r>
              <a:rPr sz="700" spc="60" dirty="0">
                <a:latin typeface="Montserrat"/>
                <a:cs typeface="Montserrat"/>
              </a:rPr>
              <a:t> </a:t>
            </a:r>
            <a:r>
              <a:rPr sz="700" dirty="0">
                <a:latin typeface="Montserrat"/>
                <a:cs typeface="Montserrat"/>
              </a:rPr>
              <a:t>solo</a:t>
            </a:r>
            <a:r>
              <a:rPr sz="700" spc="65" dirty="0">
                <a:latin typeface="Montserrat"/>
                <a:cs typeface="Montserrat"/>
              </a:rPr>
              <a:t> </a:t>
            </a:r>
            <a:r>
              <a:rPr sz="700" dirty="0">
                <a:latin typeface="Montserrat"/>
                <a:cs typeface="Montserrat"/>
              </a:rPr>
              <a:t>si</a:t>
            </a:r>
            <a:r>
              <a:rPr sz="700" spc="80" dirty="0">
                <a:latin typeface="Montserrat"/>
                <a:cs typeface="Montserrat"/>
              </a:rPr>
              <a:t> </a:t>
            </a:r>
            <a:r>
              <a:rPr sz="700" dirty="0">
                <a:latin typeface="Montserrat"/>
                <a:cs typeface="Montserrat"/>
              </a:rPr>
              <a:t>está</a:t>
            </a:r>
            <a:r>
              <a:rPr sz="700" spc="75" dirty="0">
                <a:latin typeface="Montserrat"/>
                <a:cs typeface="Montserrat"/>
              </a:rPr>
              <a:t> </a:t>
            </a:r>
            <a:r>
              <a:rPr sz="700" dirty="0">
                <a:latin typeface="Montserrat"/>
                <a:cs typeface="Montserrat"/>
              </a:rPr>
              <a:t>en</a:t>
            </a:r>
            <a:r>
              <a:rPr sz="700" spc="70" dirty="0">
                <a:latin typeface="Montserrat"/>
                <a:cs typeface="Montserrat"/>
              </a:rPr>
              <a:t> </a:t>
            </a:r>
            <a:r>
              <a:rPr sz="700" dirty="0">
                <a:latin typeface="Montserrat"/>
                <a:cs typeface="Montserrat"/>
              </a:rPr>
              <a:t>neutra.</a:t>
            </a:r>
            <a:r>
              <a:rPr sz="700" spc="80" dirty="0">
                <a:latin typeface="Montserrat"/>
                <a:cs typeface="Montserrat"/>
              </a:rPr>
              <a:t> </a:t>
            </a:r>
            <a:r>
              <a:rPr sz="700" dirty="0">
                <a:latin typeface="Montserrat"/>
                <a:cs typeface="Montserrat"/>
              </a:rPr>
              <a:t>Si</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soporte</a:t>
            </a:r>
            <a:r>
              <a:rPr sz="700" spc="6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encuentra</a:t>
            </a:r>
            <a:r>
              <a:rPr sz="700" spc="45" dirty="0">
                <a:latin typeface="Montserrat"/>
                <a:cs typeface="Montserrat"/>
              </a:rPr>
              <a:t> </a:t>
            </a:r>
            <a:r>
              <a:rPr sz="700" dirty="0">
                <a:latin typeface="Montserrat"/>
                <a:cs typeface="Montserrat"/>
              </a:rPr>
              <a:t>extendido</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Vehículo</a:t>
            </a:r>
            <a:r>
              <a:rPr sz="700" spc="60" dirty="0">
                <a:latin typeface="Montserrat"/>
                <a:cs typeface="Montserrat"/>
              </a:rPr>
              <a:t> </a:t>
            </a:r>
            <a:r>
              <a:rPr sz="700" dirty="0">
                <a:latin typeface="Montserrat"/>
                <a:cs typeface="Montserrat"/>
              </a:rPr>
              <a:t>no</a:t>
            </a:r>
            <a:r>
              <a:rPr sz="700" spc="50" dirty="0">
                <a:latin typeface="Montserrat"/>
                <a:cs typeface="Montserrat"/>
              </a:rPr>
              <a:t> </a:t>
            </a:r>
            <a:r>
              <a:rPr sz="700" dirty="0">
                <a:latin typeface="Montserrat"/>
                <a:cs typeface="Montserrat"/>
              </a:rPr>
              <a:t>encenderá</a:t>
            </a:r>
            <a:r>
              <a:rPr sz="700" spc="45" dirty="0">
                <a:latin typeface="Montserrat"/>
                <a:cs typeface="Montserrat"/>
              </a:rPr>
              <a:t> </a:t>
            </a:r>
            <a:r>
              <a:rPr sz="700" spc="-50" dirty="0">
                <a:latin typeface="Montserrat"/>
                <a:cs typeface="Montserrat"/>
              </a:rPr>
              <a:t>o</a:t>
            </a:r>
            <a:endParaRPr sz="700">
              <a:latin typeface="Montserrat"/>
              <a:cs typeface="Montserrat"/>
            </a:endParaRPr>
          </a:p>
        </p:txBody>
      </p:sp>
      <p:sp>
        <p:nvSpPr>
          <p:cNvPr id="6" name="object 6"/>
          <p:cNvSpPr txBox="1"/>
          <p:nvPr/>
        </p:nvSpPr>
        <p:spPr>
          <a:xfrm>
            <a:off x="2709164" y="479806"/>
            <a:ext cx="2252980"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se</a:t>
            </a:r>
            <a:r>
              <a:rPr sz="700" spc="15" dirty="0">
                <a:latin typeface="Montserrat"/>
                <a:cs typeface="Montserrat"/>
              </a:rPr>
              <a:t> </a:t>
            </a:r>
            <a:r>
              <a:rPr sz="700" dirty="0">
                <a:latin typeface="Montserrat"/>
                <a:cs typeface="Montserrat"/>
              </a:rPr>
              <a:t>apagara</a:t>
            </a:r>
            <a:r>
              <a:rPr sz="700" spc="15" dirty="0">
                <a:latin typeface="Montserrat"/>
                <a:cs typeface="Montserrat"/>
              </a:rPr>
              <a:t> </a:t>
            </a:r>
            <a:r>
              <a:rPr sz="700" dirty="0">
                <a:latin typeface="Montserrat"/>
                <a:cs typeface="Montserrat"/>
              </a:rPr>
              <a:t>en</a:t>
            </a:r>
            <a:r>
              <a:rPr sz="700" spc="20" dirty="0">
                <a:latin typeface="Montserrat"/>
                <a:cs typeface="Montserrat"/>
              </a:rPr>
              <a:t> </a:t>
            </a:r>
            <a:r>
              <a:rPr sz="700" dirty="0">
                <a:latin typeface="Montserrat"/>
                <a:cs typeface="Montserrat"/>
              </a:rPr>
              <a:t>caso</a:t>
            </a:r>
            <a:r>
              <a:rPr sz="700" spc="25" dirty="0">
                <a:latin typeface="Montserrat"/>
                <a:cs typeface="Montserrat"/>
              </a:rPr>
              <a:t> </a:t>
            </a:r>
            <a:r>
              <a:rPr sz="700" dirty="0">
                <a:latin typeface="Montserrat"/>
                <a:cs typeface="Montserrat"/>
              </a:rPr>
              <a:t>que</a:t>
            </a:r>
            <a:r>
              <a:rPr sz="700" spc="15" dirty="0">
                <a:latin typeface="Montserrat"/>
                <a:cs typeface="Montserrat"/>
              </a:rPr>
              <a:t> </a:t>
            </a:r>
            <a:r>
              <a:rPr sz="700" dirty="0">
                <a:latin typeface="Montserrat"/>
                <a:cs typeface="Montserrat"/>
              </a:rPr>
              <a:t>se</a:t>
            </a:r>
            <a:r>
              <a:rPr sz="700" spc="25" dirty="0">
                <a:latin typeface="Montserrat"/>
                <a:cs typeface="Montserrat"/>
              </a:rPr>
              <a:t> </a:t>
            </a:r>
            <a:r>
              <a:rPr sz="700" dirty="0">
                <a:latin typeface="Montserrat"/>
                <a:cs typeface="Montserrat"/>
              </a:rPr>
              <a:t>encontrase</a:t>
            </a:r>
            <a:r>
              <a:rPr sz="700" spc="35" dirty="0">
                <a:latin typeface="Montserrat"/>
                <a:cs typeface="Montserrat"/>
              </a:rPr>
              <a:t> </a:t>
            </a:r>
            <a:r>
              <a:rPr sz="700" spc="-10" dirty="0">
                <a:latin typeface="Montserrat"/>
                <a:cs typeface="Montserrat"/>
              </a:rPr>
              <a:t>encendido</a:t>
            </a:r>
            <a:endParaRPr sz="700">
              <a:latin typeface="Montserrat"/>
              <a:cs typeface="Montserrat"/>
            </a:endParaRPr>
          </a:p>
          <a:p>
            <a:pPr marL="12700">
              <a:lnSpc>
                <a:spcPct val="100000"/>
              </a:lnSpc>
              <a:spcBef>
                <a:spcPts val="5"/>
              </a:spcBef>
            </a:pPr>
            <a:r>
              <a:rPr sz="700" dirty="0">
                <a:latin typeface="Montserrat"/>
                <a:cs typeface="Montserrat"/>
              </a:rPr>
              <a:t>y</a:t>
            </a:r>
            <a:r>
              <a:rPr sz="700" spc="-2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engrane</a:t>
            </a:r>
            <a:r>
              <a:rPr sz="700" spc="5" dirty="0">
                <a:latin typeface="Montserrat"/>
                <a:cs typeface="Montserrat"/>
              </a:rPr>
              <a:t> </a:t>
            </a:r>
            <a:r>
              <a:rPr sz="700" dirty="0">
                <a:latin typeface="Montserrat"/>
                <a:cs typeface="Montserrat"/>
              </a:rPr>
              <a:t>una</a:t>
            </a:r>
            <a:r>
              <a:rPr sz="700" spc="-10" dirty="0">
                <a:latin typeface="Montserrat"/>
                <a:cs typeface="Montserrat"/>
              </a:rPr>
              <a:t> marcha.</a:t>
            </a:r>
            <a:endParaRPr sz="700">
              <a:latin typeface="Montserrat"/>
              <a:cs typeface="Montserrat"/>
            </a:endParaRPr>
          </a:p>
        </p:txBody>
      </p:sp>
      <p:sp>
        <p:nvSpPr>
          <p:cNvPr id="7" name="object 7"/>
          <p:cNvSpPr txBox="1"/>
          <p:nvPr/>
        </p:nvSpPr>
        <p:spPr>
          <a:xfrm>
            <a:off x="2709164" y="1792604"/>
            <a:ext cx="1872614" cy="30289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e9.</a:t>
            </a:r>
            <a:r>
              <a:rPr sz="700" b="1" spc="-25" dirty="0">
                <a:solidFill>
                  <a:srgbClr val="221F1F"/>
                </a:solidFill>
                <a:latin typeface="Montserrat"/>
                <a:cs typeface="Montserrat"/>
              </a:rPr>
              <a:t> </a:t>
            </a:r>
            <a:r>
              <a:rPr sz="700" b="1" dirty="0">
                <a:solidFill>
                  <a:srgbClr val="221F1F"/>
                </a:solidFill>
                <a:latin typeface="Montserrat"/>
                <a:cs typeface="Montserrat"/>
              </a:rPr>
              <a:t>INDICADOR</a:t>
            </a:r>
            <a:r>
              <a:rPr sz="700" b="1" spc="-25"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spc="-10" dirty="0">
                <a:solidFill>
                  <a:srgbClr val="221F1F"/>
                </a:solidFill>
                <a:latin typeface="Montserrat"/>
                <a:cs typeface="Montserrat"/>
              </a:rPr>
              <a:t>CAMBIO</a:t>
            </a:r>
            <a:endParaRPr sz="700">
              <a:latin typeface="Montserrat"/>
              <a:cs typeface="Montserrat"/>
            </a:endParaRPr>
          </a:p>
          <a:p>
            <a:pPr marL="12700">
              <a:lnSpc>
                <a:spcPct val="100000"/>
              </a:lnSpc>
              <a:spcBef>
                <a:spcPts val="505"/>
              </a:spcBef>
            </a:pPr>
            <a:r>
              <a:rPr sz="700" dirty="0">
                <a:latin typeface="Montserrat"/>
                <a:cs typeface="Montserrat"/>
              </a:rPr>
              <a:t>Indica</a:t>
            </a:r>
            <a:r>
              <a:rPr sz="700" spc="-1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cambio</a:t>
            </a:r>
            <a:r>
              <a:rPr sz="700" spc="-20" dirty="0">
                <a:latin typeface="Montserrat"/>
                <a:cs typeface="Montserrat"/>
              </a:rPr>
              <a:t> </a:t>
            </a:r>
            <a:r>
              <a:rPr sz="700" spc="-10" dirty="0">
                <a:latin typeface="Montserrat"/>
                <a:cs typeface="Montserrat"/>
              </a:rPr>
              <a:t>engranado.</a:t>
            </a:r>
            <a:endParaRPr sz="700">
              <a:latin typeface="Montserrat"/>
              <a:cs typeface="Montserrat"/>
            </a:endParaRPr>
          </a:p>
        </p:txBody>
      </p:sp>
      <p:sp>
        <p:nvSpPr>
          <p:cNvPr id="8" name="object 8"/>
          <p:cNvSpPr txBox="1"/>
          <p:nvPr/>
        </p:nvSpPr>
        <p:spPr>
          <a:xfrm>
            <a:off x="2709164" y="2873756"/>
            <a:ext cx="2254250" cy="63944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dirty="0">
              <a:latin typeface="Montserrat"/>
              <a:cs typeface="Montserrat"/>
            </a:endParaRPr>
          </a:p>
          <a:p>
            <a:pPr marL="12700" marR="5080" algn="just">
              <a:lnSpc>
                <a:spcPct val="100000"/>
              </a:lnSpc>
              <a:spcBef>
                <a:spcPts val="509"/>
              </a:spcBef>
            </a:pPr>
            <a:r>
              <a:rPr sz="700" dirty="0">
                <a:latin typeface="Montserrat"/>
                <a:cs typeface="Montserrat"/>
              </a:rPr>
              <a:t>Si</a:t>
            </a:r>
            <a:r>
              <a:rPr sz="700" spc="65"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presenta</a:t>
            </a:r>
            <a:r>
              <a:rPr sz="700" spc="80" dirty="0">
                <a:latin typeface="Montserrat"/>
                <a:cs typeface="Montserrat"/>
              </a:rPr>
              <a:t> </a:t>
            </a:r>
            <a:r>
              <a:rPr sz="700" dirty="0">
                <a:latin typeface="Montserrat"/>
                <a:cs typeface="Montserrat"/>
              </a:rPr>
              <a:t>algún</a:t>
            </a:r>
            <a:r>
              <a:rPr sz="700" spc="75" dirty="0">
                <a:latin typeface="Montserrat"/>
                <a:cs typeface="Montserrat"/>
              </a:rPr>
              <a:t> </a:t>
            </a:r>
            <a:r>
              <a:rPr sz="700" dirty="0">
                <a:latin typeface="Montserrat"/>
                <a:cs typeface="Montserrat"/>
              </a:rPr>
              <a:t>problema</a:t>
            </a:r>
            <a:r>
              <a:rPr sz="700" spc="75" dirty="0">
                <a:latin typeface="Montserrat"/>
                <a:cs typeface="Montserrat"/>
              </a:rPr>
              <a:t> </a:t>
            </a:r>
            <a:r>
              <a:rPr sz="700" dirty="0">
                <a:latin typeface="Montserrat"/>
                <a:cs typeface="Montserrat"/>
              </a:rPr>
              <a:t>con</a:t>
            </a:r>
            <a:r>
              <a:rPr sz="700" spc="70" dirty="0">
                <a:latin typeface="Montserrat"/>
                <a:cs typeface="Montserrat"/>
              </a:rPr>
              <a:t> </a:t>
            </a:r>
            <a:r>
              <a:rPr sz="700" dirty="0">
                <a:latin typeface="Montserrat"/>
                <a:cs typeface="Montserrat"/>
              </a:rPr>
              <a:t>este</a:t>
            </a:r>
            <a:r>
              <a:rPr sz="700" spc="65" dirty="0">
                <a:latin typeface="Montserrat"/>
                <a:cs typeface="Montserrat"/>
              </a:rPr>
              <a:t> </a:t>
            </a:r>
            <a:r>
              <a:rPr sz="700" spc="-10" dirty="0">
                <a:latin typeface="Montserrat"/>
                <a:cs typeface="Montserrat"/>
              </a:rPr>
              <a:t>sistema,</a:t>
            </a:r>
            <a:r>
              <a:rPr sz="700" spc="500"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mostrará</a:t>
            </a:r>
            <a:r>
              <a:rPr sz="700" spc="85" dirty="0">
                <a:latin typeface="Montserrat"/>
                <a:cs typeface="Montserrat"/>
              </a:rPr>
              <a:t> </a:t>
            </a:r>
            <a:r>
              <a:rPr sz="700" spc="-10" dirty="0">
                <a:latin typeface="Montserrat"/>
                <a:cs typeface="Montserrat"/>
              </a:rPr>
              <a:t>“--</a:t>
            </a:r>
            <a:r>
              <a:rPr sz="700" dirty="0">
                <a:latin typeface="Montserrat"/>
                <a:cs typeface="Montserrat"/>
              </a:rPr>
              <a:t>”</a:t>
            </a:r>
            <a:r>
              <a:rPr sz="700" spc="70" dirty="0">
                <a:latin typeface="Montserrat"/>
                <a:cs typeface="Montserrat"/>
              </a:rPr>
              <a:t> </a:t>
            </a:r>
            <a:r>
              <a:rPr sz="700" dirty="0">
                <a:latin typeface="Montserrat"/>
                <a:cs typeface="Montserrat"/>
              </a:rPr>
              <a:t>en</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tablero.</a:t>
            </a:r>
            <a:r>
              <a:rPr sz="700" spc="95" dirty="0">
                <a:latin typeface="Montserrat"/>
                <a:cs typeface="Montserrat"/>
              </a:rPr>
              <a:t> </a:t>
            </a:r>
            <a:r>
              <a:rPr sz="700" dirty="0">
                <a:latin typeface="Montserrat"/>
                <a:cs typeface="Montserrat"/>
              </a:rPr>
              <a:t>Visite</a:t>
            </a:r>
            <a:r>
              <a:rPr sz="700" spc="80" dirty="0">
                <a:latin typeface="Montserrat"/>
                <a:cs typeface="Montserrat"/>
              </a:rPr>
              <a:t> </a:t>
            </a:r>
            <a:r>
              <a:rPr sz="700" dirty="0">
                <a:latin typeface="Montserrat"/>
                <a:cs typeface="Montserrat"/>
              </a:rPr>
              <a:t>el</a:t>
            </a:r>
            <a:r>
              <a:rPr sz="700" spc="75" dirty="0">
                <a:latin typeface="Montserrat"/>
                <a:cs typeface="Montserrat"/>
              </a:rPr>
              <a:t> </a:t>
            </a:r>
            <a:r>
              <a:rPr sz="700" dirty="0">
                <a:latin typeface="Montserrat"/>
                <a:cs typeface="Montserrat"/>
              </a:rPr>
              <a:t>Centro</a:t>
            </a:r>
            <a:r>
              <a:rPr sz="700" spc="7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75" dirty="0">
                <a:latin typeface="Montserrat"/>
                <a:cs typeface="Montserrat"/>
              </a:rPr>
              <a:t> </a:t>
            </a:r>
            <a:r>
              <a:rPr sz="700" dirty="0">
                <a:latin typeface="Montserrat"/>
                <a:cs typeface="Montserrat"/>
              </a:rPr>
              <a:t>Autorizado</a:t>
            </a:r>
            <a:r>
              <a:rPr sz="700" spc="90" dirty="0">
                <a:latin typeface="Montserrat"/>
                <a:cs typeface="Montserrat"/>
              </a:rPr>
              <a:t> </a:t>
            </a:r>
            <a:r>
              <a:rPr sz="700" dirty="0">
                <a:latin typeface="Montserrat"/>
                <a:cs typeface="Montserrat"/>
              </a:rPr>
              <a:t>(CSA)</a:t>
            </a:r>
            <a:r>
              <a:rPr sz="700" spc="80" dirty="0">
                <a:latin typeface="Montserrat"/>
                <a:cs typeface="Montserrat"/>
              </a:rPr>
              <a:t> </a:t>
            </a:r>
            <a:r>
              <a:rPr sz="700" dirty="0">
                <a:latin typeface="Montserrat"/>
                <a:cs typeface="Montserrat"/>
              </a:rPr>
              <a:t>tan</a:t>
            </a:r>
            <a:r>
              <a:rPr sz="700" spc="90"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p:txBody>
      </p:sp>
      <p:grpSp>
        <p:nvGrpSpPr>
          <p:cNvPr id="9" name="object 9"/>
          <p:cNvGrpSpPr/>
          <p:nvPr/>
        </p:nvGrpSpPr>
        <p:grpSpPr>
          <a:xfrm>
            <a:off x="505396" y="1318539"/>
            <a:ext cx="1772285" cy="775335"/>
            <a:chOff x="505396" y="1318539"/>
            <a:chExt cx="1772285" cy="775335"/>
          </a:xfrm>
        </p:grpSpPr>
        <p:pic>
          <p:nvPicPr>
            <p:cNvPr id="10" name="object 10"/>
            <p:cNvPicPr/>
            <p:nvPr/>
          </p:nvPicPr>
          <p:blipFill>
            <a:blip r:embed="rId2" cstate="print"/>
            <a:stretch>
              <a:fillRect/>
            </a:stretch>
          </p:blipFill>
          <p:spPr>
            <a:xfrm>
              <a:off x="505396" y="1318539"/>
              <a:ext cx="1620012" cy="775309"/>
            </a:xfrm>
            <a:prstGeom prst="rect">
              <a:avLst/>
            </a:prstGeom>
          </p:spPr>
        </p:pic>
        <p:sp>
          <p:nvSpPr>
            <p:cNvPr id="11" name="object 11"/>
            <p:cNvSpPr/>
            <p:nvPr/>
          </p:nvSpPr>
          <p:spPr>
            <a:xfrm>
              <a:off x="2120519" y="1407668"/>
              <a:ext cx="144145" cy="144145"/>
            </a:xfrm>
            <a:custGeom>
              <a:avLst/>
              <a:gdLst/>
              <a:ahLst/>
              <a:cxnLst/>
              <a:rect l="l" t="t" r="r" b="b"/>
              <a:pathLst>
                <a:path w="144144" h="144144">
                  <a:moveTo>
                    <a:pt x="72008" y="0"/>
                  </a:moveTo>
                  <a:lnTo>
                    <a:pt x="43987" y="5661"/>
                  </a:lnTo>
                  <a:lnTo>
                    <a:pt x="21097" y="21097"/>
                  </a:lnTo>
                  <a:lnTo>
                    <a:pt x="5661" y="43987"/>
                  </a:lnTo>
                  <a:lnTo>
                    <a:pt x="0" y="72008"/>
                  </a:lnTo>
                  <a:lnTo>
                    <a:pt x="5661" y="100030"/>
                  </a:lnTo>
                  <a:lnTo>
                    <a:pt x="21097" y="122920"/>
                  </a:lnTo>
                  <a:lnTo>
                    <a:pt x="43987" y="138356"/>
                  </a:lnTo>
                  <a:lnTo>
                    <a:pt x="72008" y="144018"/>
                  </a:lnTo>
                  <a:lnTo>
                    <a:pt x="100030" y="138356"/>
                  </a:lnTo>
                  <a:lnTo>
                    <a:pt x="122920" y="122920"/>
                  </a:lnTo>
                  <a:lnTo>
                    <a:pt x="138356" y="100030"/>
                  </a:lnTo>
                  <a:lnTo>
                    <a:pt x="144018" y="72008"/>
                  </a:lnTo>
                  <a:lnTo>
                    <a:pt x="138356" y="43987"/>
                  </a:lnTo>
                  <a:lnTo>
                    <a:pt x="122920" y="21097"/>
                  </a:lnTo>
                  <a:lnTo>
                    <a:pt x="100030" y="5661"/>
                  </a:lnTo>
                  <a:lnTo>
                    <a:pt x="72008" y="0"/>
                  </a:lnTo>
                  <a:close/>
                </a:path>
              </a:pathLst>
            </a:custGeom>
            <a:solidFill>
              <a:srgbClr val="000000"/>
            </a:solidFill>
          </p:spPr>
          <p:txBody>
            <a:bodyPr wrap="square" lIns="0" tIns="0" rIns="0" bIns="0" rtlCol="0"/>
            <a:lstStyle/>
            <a:p>
              <a:endParaRPr/>
            </a:p>
          </p:txBody>
        </p:sp>
        <p:sp>
          <p:nvSpPr>
            <p:cNvPr id="12" name="object 12"/>
            <p:cNvSpPr/>
            <p:nvPr/>
          </p:nvSpPr>
          <p:spPr>
            <a:xfrm>
              <a:off x="2120519" y="1407668"/>
              <a:ext cx="144145" cy="144145"/>
            </a:xfrm>
            <a:custGeom>
              <a:avLst/>
              <a:gdLst/>
              <a:ahLst/>
              <a:cxnLst/>
              <a:rect l="l" t="t" r="r" b="b"/>
              <a:pathLst>
                <a:path w="144144" h="144144">
                  <a:moveTo>
                    <a:pt x="144018" y="72008"/>
                  </a:moveTo>
                  <a:lnTo>
                    <a:pt x="138356" y="43987"/>
                  </a:lnTo>
                  <a:lnTo>
                    <a:pt x="122920" y="21097"/>
                  </a:lnTo>
                  <a:lnTo>
                    <a:pt x="100030" y="5661"/>
                  </a:lnTo>
                  <a:lnTo>
                    <a:pt x="72008" y="0"/>
                  </a:lnTo>
                  <a:lnTo>
                    <a:pt x="43987" y="5661"/>
                  </a:lnTo>
                  <a:lnTo>
                    <a:pt x="21097" y="21097"/>
                  </a:lnTo>
                  <a:lnTo>
                    <a:pt x="5661" y="43987"/>
                  </a:lnTo>
                  <a:lnTo>
                    <a:pt x="0" y="72008"/>
                  </a:lnTo>
                  <a:lnTo>
                    <a:pt x="5661" y="100030"/>
                  </a:lnTo>
                  <a:lnTo>
                    <a:pt x="21097" y="122920"/>
                  </a:lnTo>
                  <a:lnTo>
                    <a:pt x="43987" y="138356"/>
                  </a:lnTo>
                  <a:lnTo>
                    <a:pt x="72008" y="144018"/>
                  </a:lnTo>
                  <a:lnTo>
                    <a:pt x="100030" y="138356"/>
                  </a:lnTo>
                  <a:lnTo>
                    <a:pt x="122920" y="122920"/>
                  </a:lnTo>
                  <a:lnTo>
                    <a:pt x="138356" y="100030"/>
                  </a:lnTo>
                  <a:lnTo>
                    <a:pt x="144018" y="72008"/>
                  </a:lnTo>
                  <a:close/>
                </a:path>
              </a:pathLst>
            </a:custGeom>
            <a:ln w="25400">
              <a:solidFill>
                <a:srgbClr val="000000"/>
              </a:solidFill>
            </a:ln>
          </p:spPr>
          <p:txBody>
            <a:bodyPr wrap="square" lIns="0" tIns="0" rIns="0" bIns="0" rtlCol="0"/>
            <a:lstStyle/>
            <a:p>
              <a:endParaRPr/>
            </a:p>
          </p:txBody>
        </p:sp>
      </p:grpSp>
      <p:sp>
        <p:nvSpPr>
          <p:cNvPr id="13" name="object 13"/>
          <p:cNvSpPr txBox="1"/>
          <p:nvPr/>
        </p:nvSpPr>
        <p:spPr>
          <a:xfrm>
            <a:off x="2135885" y="1418971"/>
            <a:ext cx="116205"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e7</a:t>
            </a:r>
            <a:endParaRPr sz="600">
              <a:latin typeface="Montserrat"/>
              <a:cs typeface="Montserrat"/>
            </a:endParaRPr>
          </a:p>
        </p:txBody>
      </p:sp>
      <p:grpSp>
        <p:nvGrpSpPr>
          <p:cNvPr id="14" name="object 14"/>
          <p:cNvGrpSpPr/>
          <p:nvPr/>
        </p:nvGrpSpPr>
        <p:grpSpPr>
          <a:xfrm>
            <a:off x="1969007" y="1508252"/>
            <a:ext cx="211454" cy="269240"/>
            <a:chOff x="1969007" y="1508252"/>
            <a:chExt cx="211454" cy="269240"/>
          </a:xfrm>
        </p:grpSpPr>
        <p:sp>
          <p:nvSpPr>
            <p:cNvPr id="15" name="object 15"/>
            <p:cNvSpPr/>
            <p:nvPr/>
          </p:nvSpPr>
          <p:spPr>
            <a:xfrm>
              <a:off x="1996947" y="1516507"/>
              <a:ext cx="175260" cy="233045"/>
            </a:xfrm>
            <a:custGeom>
              <a:avLst/>
              <a:gdLst/>
              <a:ahLst/>
              <a:cxnLst/>
              <a:rect l="l" t="t" r="r" b="b"/>
              <a:pathLst>
                <a:path w="175260" h="233044">
                  <a:moveTo>
                    <a:pt x="174751" y="0"/>
                  </a:moveTo>
                  <a:lnTo>
                    <a:pt x="0" y="233044"/>
                  </a:lnTo>
                </a:path>
              </a:pathLst>
            </a:custGeom>
            <a:ln w="16510">
              <a:solidFill>
                <a:srgbClr val="000000"/>
              </a:solidFill>
            </a:ln>
          </p:spPr>
          <p:txBody>
            <a:bodyPr wrap="square" lIns="0" tIns="0" rIns="0" bIns="0" rtlCol="0"/>
            <a:lstStyle/>
            <a:p>
              <a:endParaRPr/>
            </a:p>
          </p:txBody>
        </p:sp>
        <p:sp>
          <p:nvSpPr>
            <p:cNvPr id="16" name="object 16"/>
            <p:cNvSpPr/>
            <p:nvPr/>
          </p:nvSpPr>
          <p:spPr>
            <a:xfrm>
              <a:off x="1975357" y="1745869"/>
              <a:ext cx="25400" cy="25400"/>
            </a:xfrm>
            <a:custGeom>
              <a:avLst/>
              <a:gdLst/>
              <a:ahLst/>
              <a:cxnLst/>
              <a:rect l="l" t="t" r="r" b="b"/>
              <a:pathLst>
                <a:path w="25400" h="25400">
                  <a:moveTo>
                    <a:pt x="19558" y="0"/>
                  </a:moveTo>
                  <a:lnTo>
                    <a:pt x="5715" y="0"/>
                  </a:lnTo>
                  <a:lnTo>
                    <a:pt x="0" y="5587"/>
                  </a:lnTo>
                  <a:lnTo>
                    <a:pt x="0" y="19557"/>
                  </a:lnTo>
                  <a:lnTo>
                    <a:pt x="5715" y="25145"/>
                  </a:lnTo>
                  <a:lnTo>
                    <a:pt x="19558" y="25145"/>
                  </a:lnTo>
                  <a:lnTo>
                    <a:pt x="25273" y="19557"/>
                  </a:lnTo>
                  <a:lnTo>
                    <a:pt x="25273" y="12573"/>
                  </a:lnTo>
                  <a:lnTo>
                    <a:pt x="25273" y="5587"/>
                  </a:lnTo>
                  <a:lnTo>
                    <a:pt x="19558" y="0"/>
                  </a:lnTo>
                  <a:close/>
                </a:path>
              </a:pathLst>
            </a:custGeom>
            <a:solidFill>
              <a:srgbClr val="000000"/>
            </a:solidFill>
          </p:spPr>
          <p:txBody>
            <a:bodyPr wrap="square" lIns="0" tIns="0" rIns="0" bIns="0" rtlCol="0"/>
            <a:lstStyle/>
            <a:p>
              <a:endParaRPr/>
            </a:p>
          </p:txBody>
        </p:sp>
        <p:sp>
          <p:nvSpPr>
            <p:cNvPr id="17" name="object 17"/>
            <p:cNvSpPr/>
            <p:nvPr/>
          </p:nvSpPr>
          <p:spPr>
            <a:xfrm>
              <a:off x="1975357" y="1745869"/>
              <a:ext cx="25400" cy="25400"/>
            </a:xfrm>
            <a:custGeom>
              <a:avLst/>
              <a:gdLst/>
              <a:ahLst/>
              <a:cxnLst/>
              <a:rect l="l" t="t" r="r" b="b"/>
              <a:pathLst>
                <a:path w="25400" h="25400">
                  <a:moveTo>
                    <a:pt x="25273" y="12573"/>
                  </a:moveTo>
                  <a:lnTo>
                    <a:pt x="25273" y="5587"/>
                  </a:lnTo>
                  <a:lnTo>
                    <a:pt x="19558" y="0"/>
                  </a:lnTo>
                  <a:lnTo>
                    <a:pt x="12573" y="0"/>
                  </a:lnTo>
                  <a:lnTo>
                    <a:pt x="5715" y="0"/>
                  </a:lnTo>
                  <a:lnTo>
                    <a:pt x="0" y="5587"/>
                  </a:lnTo>
                  <a:lnTo>
                    <a:pt x="0" y="12573"/>
                  </a:lnTo>
                  <a:lnTo>
                    <a:pt x="0" y="19557"/>
                  </a:lnTo>
                  <a:lnTo>
                    <a:pt x="5715" y="25145"/>
                  </a:lnTo>
                  <a:lnTo>
                    <a:pt x="12573" y="25145"/>
                  </a:lnTo>
                  <a:lnTo>
                    <a:pt x="19558" y="25145"/>
                  </a:lnTo>
                  <a:lnTo>
                    <a:pt x="25273" y="19557"/>
                  </a:lnTo>
                  <a:lnTo>
                    <a:pt x="25273" y="12573"/>
                  </a:lnTo>
                  <a:close/>
                </a:path>
              </a:pathLst>
            </a:custGeom>
            <a:ln w="12700">
              <a:solidFill>
                <a:srgbClr val="000000"/>
              </a:solidFill>
            </a:ln>
          </p:spPr>
          <p:txBody>
            <a:bodyPr wrap="square" lIns="0" tIns="0" rIns="0" bIns="0" rtlCol="0"/>
            <a:lstStyle/>
            <a:p>
              <a:endParaRPr/>
            </a:p>
          </p:txBody>
        </p:sp>
      </p:grpSp>
      <p:grpSp>
        <p:nvGrpSpPr>
          <p:cNvPr id="18" name="object 18"/>
          <p:cNvGrpSpPr/>
          <p:nvPr/>
        </p:nvGrpSpPr>
        <p:grpSpPr>
          <a:xfrm>
            <a:off x="2902839" y="797052"/>
            <a:ext cx="1823720" cy="812800"/>
            <a:chOff x="2902839" y="797052"/>
            <a:chExt cx="1823720" cy="812800"/>
          </a:xfrm>
        </p:grpSpPr>
        <p:pic>
          <p:nvPicPr>
            <p:cNvPr id="19" name="object 19"/>
            <p:cNvPicPr/>
            <p:nvPr/>
          </p:nvPicPr>
          <p:blipFill>
            <a:blip r:embed="rId3" cstate="print"/>
            <a:stretch>
              <a:fillRect/>
            </a:stretch>
          </p:blipFill>
          <p:spPr>
            <a:xfrm>
              <a:off x="2902839" y="834466"/>
              <a:ext cx="1620012" cy="775258"/>
            </a:xfrm>
            <a:prstGeom prst="rect">
              <a:avLst/>
            </a:prstGeom>
          </p:spPr>
        </p:pic>
        <p:sp>
          <p:nvSpPr>
            <p:cNvPr id="20" name="object 20"/>
            <p:cNvSpPr/>
            <p:nvPr/>
          </p:nvSpPr>
          <p:spPr>
            <a:xfrm>
              <a:off x="4569714" y="809752"/>
              <a:ext cx="144145" cy="144145"/>
            </a:xfrm>
            <a:custGeom>
              <a:avLst/>
              <a:gdLst/>
              <a:ahLst/>
              <a:cxnLst/>
              <a:rect l="l" t="t" r="r" b="b"/>
              <a:pathLst>
                <a:path w="144145" h="144144">
                  <a:moveTo>
                    <a:pt x="72009" y="0"/>
                  </a:moveTo>
                  <a:lnTo>
                    <a:pt x="43987" y="5661"/>
                  </a:lnTo>
                  <a:lnTo>
                    <a:pt x="21097" y="21097"/>
                  </a:lnTo>
                  <a:lnTo>
                    <a:pt x="5661" y="43987"/>
                  </a:lnTo>
                  <a:lnTo>
                    <a:pt x="0" y="72009"/>
                  </a:lnTo>
                  <a:lnTo>
                    <a:pt x="5661" y="100030"/>
                  </a:lnTo>
                  <a:lnTo>
                    <a:pt x="21097" y="122920"/>
                  </a:lnTo>
                  <a:lnTo>
                    <a:pt x="43987" y="138356"/>
                  </a:lnTo>
                  <a:lnTo>
                    <a:pt x="72009" y="144018"/>
                  </a:lnTo>
                  <a:lnTo>
                    <a:pt x="100030" y="138356"/>
                  </a:lnTo>
                  <a:lnTo>
                    <a:pt x="122920" y="122920"/>
                  </a:lnTo>
                  <a:lnTo>
                    <a:pt x="138356" y="100030"/>
                  </a:lnTo>
                  <a:lnTo>
                    <a:pt x="144018" y="72009"/>
                  </a:lnTo>
                  <a:lnTo>
                    <a:pt x="138356" y="43987"/>
                  </a:lnTo>
                  <a:lnTo>
                    <a:pt x="122920" y="21097"/>
                  </a:lnTo>
                  <a:lnTo>
                    <a:pt x="100030" y="5661"/>
                  </a:lnTo>
                  <a:lnTo>
                    <a:pt x="72009" y="0"/>
                  </a:lnTo>
                  <a:close/>
                </a:path>
              </a:pathLst>
            </a:custGeom>
            <a:solidFill>
              <a:srgbClr val="000000"/>
            </a:solidFill>
          </p:spPr>
          <p:txBody>
            <a:bodyPr wrap="square" lIns="0" tIns="0" rIns="0" bIns="0" rtlCol="0"/>
            <a:lstStyle/>
            <a:p>
              <a:endParaRPr/>
            </a:p>
          </p:txBody>
        </p:sp>
        <p:sp>
          <p:nvSpPr>
            <p:cNvPr id="21" name="object 21"/>
            <p:cNvSpPr/>
            <p:nvPr/>
          </p:nvSpPr>
          <p:spPr>
            <a:xfrm>
              <a:off x="4569714" y="809752"/>
              <a:ext cx="144145" cy="144145"/>
            </a:xfrm>
            <a:custGeom>
              <a:avLst/>
              <a:gdLst/>
              <a:ahLst/>
              <a:cxnLst/>
              <a:rect l="l" t="t" r="r" b="b"/>
              <a:pathLst>
                <a:path w="144145" h="144144">
                  <a:moveTo>
                    <a:pt x="144018" y="72009"/>
                  </a:moveTo>
                  <a:lnTo>
                    <a:pt x="138356" y="43987"/>
                  </a:lnTo>
                  <a:lnTo>
                    <a:pt x="122920" y="21097"/>
                  </a:lnTo>
                  <a:lnTo>
                    <a:pt x="100030" y="5661"/>
                  </a:lnTo>
                  <a:lnTo>
                    <a:pt x="72009" y="0"/>
                  </a:lnTo>
                  <a:lnTo>
                    <a:pt x="43987" y="5661"/>
                  </a:lnTo>
                  <a:lnTo>
                    <a:pt x="21097" y="21097"/>
                  </a:lnTo>
                  <a:lnTo>
                    <a:pt x="5661" y="43987"/>
                  </a:lnTo>
                  <a:lnTo>
                    <a:pt x="0" y="72009"/>
                  </a:lnTo>
                  <a:lnTo>
                    <a:pt x="5661" y="100030"/>
                  </a:lnTo>
                  <a:lnTo>
                    <a:pt x="21097" y="122920"/>
                  </a:lnTo>
                  <a:lnTo>
                    <a:pt x="43987" y="138356"/>
                  </a:lnTo>
                  <a:lnTo>
                    <a:pt x="72009" y="144018"/>
                  </a:lnTo>
                  <a:lnTo>
                    <a:pt x="100030" y="138356"/>
                  </a:lnTo>
                  <a:lnTo>
                    <a:pt x="122920" y="122920"/>
                  </a:lnTo>
                  <a:lnTo>
                    <a:pt x="138356" y="100030"/>
                  </a:lnTo>
                  <a:lnTo>
                    <a:pt x="144018" y="72009"/>
                  </a:lnTo>
                  <a:close/>
                </a:path>
              </a:pathLst>
            </a:custGeom>
            <a:ln w="25400">
              <a:solidFill>
                <a:srgbClr val="000000"/>
              </a:solidFill>
            </a:ln>
          </p:spPr>
          <p:txBody>
            <a:bodyPr wrap="square" lIns="0" tIns="0" rIns="0" bIns="0" rtlCol="0"/>
            <a:lstStyle/>
            <a:p>
              <a:endParaRPr/>
            </a:p>
          </p:txBody>
        </p:sp>
      </p:grpSp>
      <p:sp>
        <p:nvSpPr>
          <p:cNvPr id="22" name="object 22"/>
          <p:cNvSpPr txBox="1"/>
          <p:nvPr/>
        </p:nvSpPr>
        <p:spPr>
          <a:xfrm>
            <a:off x="4582414" y="820674"/>
            <a:ext cx="120014"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e8</a:t>
            </a:r>
            <a:endParaRPr sz="600">
              <a:latin typeface="Montserrat"/>
              <a:cs typeface="Montserrat"/>
            </a:endParaRPr>
          </a:p>
        </p:txBody>
      </p:sp>
      <p:grpSp>
        <p:nvGrpSpPr>
          <p:cNvPr id="23" name="object 23"/>
          <p:cNvGrpSpPr/>
          <p:nvPr/>
        </p:nvGrpSpPr>
        <p:grpSpPr>
          <a:xfrm>
            <a:off x="4418203" y="910336"/>
            <a:ext cx="211454" cy="269240"/>
            <a:chOff x="4418203" y="910336"/>
            <a:chExt cx="211454" cy="269240"/>
          </a:xfrm>
        </p:grpSpPr>
        <p:sp>
          <p:nvSpPr>
            <p:cNvPr id="24" name="object 24"/>
            <p:cNvSpPr/>
            <p:nvPr/>
          </p:nvSpPr>
          <p:spPr>
            <a:xfrm>
              <a:off x="4446016" y="918591"/>
              <a:ext cx="175260" cy="233045"/>
            </a:xfrm>
            <a:custGeom>
              <a:avLst/>
              <a:gdLst/>
              <a:ahLst/>
              <a:cxnLst/>
              <a:rect l="l" t="t" r="r" b="b"/>
              <a:pathLst>
                <a:path w="175260" h="233044">
                  <a:moveTo>
                    <a:pt x="174879" y="0"/>
                  </a:moveTo>
                  <a:lnTo>
                    <a:pt x="0" y="233045"/>
                  </a:lnTo>
                </a:path>
              </a:pathLst>
            </a:custGeom>
            <a:ln w="16510">
              <a:solidFill>
                <a:srgbClr val="000000"/>
              </a:solidFill>
            </a:ln>
          </p:spPr>
          <p:txBody>
            <a:bodyPr wrap="square" lIns="0" tIns="0" rIns="0" bIns="0" rtlCol="0"/>
            <a:lstStyle/>
            <a:p>
              <a:endParaRPr/>
            </a:p>
          </p:txBody>
        </p:sp>
        <p:sp>
          <p:nvSpPr>
            <p:cNvPr id="25" name="object 25"/>
            <p:cNvSpPr/>
            <p:nvPr/>
          </p:nvSpPr>
          <p:spPr>
            <a:xfrm>
              <a:off x="4424553" y="1147826"/>
              <a:ext cx="25400" cy="25400"/>
            </a:xfrm>
            <a:custGeom>
              <a:avLst/>
              <a:gdLst/>
              <a:ahLst/>
              <a:cxnLst/>
              <a:rect l="l" t="t" r="r" b="b"/>
              <a:pathLst>
                <a:path w="25400" h="25400">
                  <a:moveTo>
                    <a:pt x="19558" y="0"/>
                  </a:moveTo>
                  <a:lnTo>
                    <a:pt x="5587" y="0"/>
                  </a:lnTo>
                  <a:lnTo>
                    <a:pt x="0" y="5714"/>
                  </a:lnTo>
                  <a:lnTo>
                    <a:pt x="0" y="19557"/>
                  </a:lnTo>
                  <a:lnTo>
                    <a:pt x="5587" y="25273"/>
                  </a:lnTo>
                  <a:lnTo>
                    <a:pt x="19558" y="25273"/>
                  </a:lnTo>
                  <a:lnTo>
                    <a:pt x="25146" y="19557"/>
                  </a:lnTo>
                  <a:lnTo>
                    <a:pt x="25146" y="12700"/>
                  </a:lnTo>
                  <a:lnTo>
                    <a:pt x="25146" y="5714"/>
                  </a:lnTo>
                  <a:lnTo>
                    <a:pt x="19558" y="0"/>
                  </a:lnTo>
                  <a:close/>
                </a:path>
              </a:pathLst>
            </a:custGeom>
            <a:solidFill>
              <a:srgbClr val="000000"/>
            </a:solidFill>
          </p:spPr>
          <p:txBody>
            <a:bodyPr wrap="square" lIns="0" tIns="0" rIns="0" bIns="0" rtlCol="0"/>
            <a:lstStyle/>
            <a:p>
              <a:endParaRPr/>
            </a:p>
          </p:txBody>
        </p:sp>
        <p:sp>
          <p:nvSpPr>
            <p:cNvPr id="26" name="object 26"/>
            <p:cNvSpPr/>
            <p:nvPr/>
          </p:nvSpPr>
          <p:spPr>
            <a:xfrm>
              <a:off x="4424553" y="1147826"/>
              <a:ext cx="25400" cy="25400"/>
            </a:xfrm>
            <a:custGeom>
              <a:avLst/>
              <a:gdLst/>
              <a:ahLst/>
              <a:cxnLst/>
              <a:rect l="l" t="t" r="r" b="b"/>
              <a:pathLst>
                <a:path w="25400" h="25400">
                  <a:moveTo>
                    <a:pt x="25146" y="12700"/>
                  </a:moveTo>
                  <a:lnTo>
                    <a:pt x="25146" y="5714"/>
                  </a:lnTo>
                  <a:lnTo>
                    <a:pt x="19558" y="0"/>
                  </a:lnTo>
                  <a:lnTo>
                    <a:pt x="12573" y="0"/>
                  </a:lnTo>
                  <a:lnTo>
                    <a:pt x="5587" y="0"/>
                  </a:lnTo>
                  <a:lnTo>
                    <a:pt x="0" y="5714"/>
                  </a:lnTo>
                  <a:lnTo>
                    <a:pt x="0" y="12700"/>
                  </a:lnTo>
                  <a:lnTo>
                    <a:pt x="0" y="19557"/>
                  </a:lnTo>
                  <a:lnTo>
                    <a:pt x="5587" y="25273"/>
                  </a:lnTo>
                  <a:lnTo>
                    <a:pt x="12573" y="25273"/>
                  </a:lnTo>
                  <a:lnTo>
                    <a:pt x="19558" y="25273"/>
                  </a:lnTo>
                  <a:lnTo>
                    <a:pt x="25146" y="19557"/>
                  </a:lnTo>
                  <a:lnTo>
                    <a:pt x="25146" y="12700"/>
                  </a:lnTo>
                  <a:close/>
                </a:path>
              </a:pathLst>
            </a:custGeom>
            <a:ln w="12700">
              <a:solidFill>
                <a:srgbClr val="000000"/>
              </a:solidFill>
            </a:ln>
          </p:spPr>
          <p:txBody>
            <a:bodyPr wrap="square" lIns="0" tIns="0" rIns="0" bIns="0" rtlCol="0"/>
            <a:lstStyle/>
            <a:p>
              <a:endParaRPr/>
            </a:p>
          </p:txBody>
        </p:sp>
      </p:grpSp>
      <p:grpSp>
        <p:nvGrpSpPr>
          <p:cNvPr id="27" name="object 27"/>
          <p:cNvGrpSpPr/>
          <p:nvPr/>
        </p:nvGrpSpPr>
        <p:grpSpPr>
          <a:xfrm>
            <a:off x="3016885" y="2149348"/>
            <a:ext cx="1391920" cy="676910"/>
            <a:chOff x="3016885" y="2149348"/>
            <a:chExt cx="1391920" cy="676910"/>
          </a:xfrm>
        </p:grpSpPr>
        <p:pic>
          <p:nvPicPr>
            <p:cNvPr id="28" name="object 28"/>
            <p:cNvPicPr/>
            <p:nvPr/>
          </p:nvPicPr>
          <p:blipFill>
            <a:blip r:embed="rId4" cstate="print"/>
            <a:stretch>
              <a:fillRect/>
            </a:stretch>
          </p:blipFill>
          <p:spPr>
            <a:xfrm>
              <a:off x="3016885" y="2232926"/>
              <a:ext cx="1391919" cy="593090"/>
            </a:xfrm>
            <a:prstGeom prst="rect">
              <a:avLst/>
            </a:prstGeom>
          </p:spPr>
        </p:pic>
        <p:pic>
          <p:nvPicPr>
            <p:cNvPr id="29" name="object 29"/>
            <p:cNvPicPr/>
            <p:nvPr/>
          </p:nvPicPr>
          <p:blipFill>
            <a:blip r:embed="rId5" cstate="print"/>
            <a:stretch>
              <a:fillRect/>
            </a:stretch>
          </p:blipFill>
          <p:spPr>
            <a:xfrm>
              <a:off x="3962273" y="2149348"/>
              <a:ext cx="193039" cy="193039"/>
            </a:xfrm>
            <a:prstGeom prst="rect">
              <a:avLst/>
            </a:prstGeom>
          </p:spPr>
        </p:pic>
      </p:grpSp>
      <p:sp>
        <p:nvSpPr>
          <p:cNvPr id="30" name="object 30"/>
          <p:cNvSpPr txBox="1"/>
          <p:nvPr/>
        </p:nvSpPr>
        <p:spPr>
          <a:xfrm>
            <a:off x="4000627" y="2185542"/>
            <a:ext cx="11811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FFFFFF"/>
                </a:solidFill>
                <a:latin typeface="Montserrat"/>
                <a:cs typeface="Montserrat"/>
              </a:rPr>
              <a:t>e9</a:t>
            </a:r>
            <a:endParaRPr sz="600">
              <a:latin typeface="Montserrat"/>
              <a:cs typeface="Montserrat"/>
            </a:endParaRPr>
          </a:p>
        </p:txBody>
      </p:sp>
      <p:grpSp>
        <p:nvGrpSpPr>
          <p:cNvPr id="31" name="object 31"/>
          <p:cNvGrpSpPr/>
          <p:nvPr/>
        </p:nvGrpSpPr>
        <p:grpSpPr>
          <a:xfrm>
            <a:off x="3799713" y="2280539"/>
            <a:ext cx="243204" cy="311150"/>
            <a:chOff x="3799713" y="2280539"/>
            <a:chExt cx="243204" cy="311150"/>
          </a:xfrm>
        </p:grpSpPr>
        <p:sp>
          <p:nvSpPr>
            <p:cNvPr id="32" name="object 32"/>
            <p:cNvSpPr/>
            <p:nvPr/>
          </p:nvSpPr>
          <p:spPr>
            <a:xfrm>
              <a:off x="3831082" y="2288794"/>
              <a:ext cx="203835" cy="271780"/>
            </a:xfrm>
            <a:custGeom>
              <a:avLst/>
              <a:gdLst/>
              <a:ahLst/>
              <a:cxnLst/>
              <a:rect l="l" t="t" r="r" b="b"/>
              <a:pathLst>
                <a:path w="203835" h="271780">
                  <a:moveTo>
                    <a:pt x="203453" y="0"/>
                  </a:moveTo>
                  <a:lnTo>
                    <a:pt x="0" y="271195"/>
                  </a:lnTo>
                </a:path>
              </a:pathLst>
            </a:custGeom>
            <a:ln w="16510">
              <a:solidFill>
                <a:srgbClr val="000000"/>
              </a:solidFill>
            </a:ln>
          </p:spPr>
          <p:txBody>
            <a:bodyPr wrap="square" lIns="0" tIns="0" rIns="0" bIns="0" rtlCol="0"/>
            <a:lstStyle/>
            <a:p>
              <a:endParaRPr/>
            </a:p>
          </p:txBody>
        </p:sp>
        <p:sp>
          <p:nvSpPr>
            <p:cNvPr id="33" name="object 33"/>
            <p:cNvSpPr/>
            <p:nvPr/>
          </p:nvSpPr>
          <p:spPr>
            <a:xfrm>
              <a:off x="3806063" y="2555697"/>
              <a:ext cx="29845" cy="29845"/>
            </a:xfrm>
            <a:custGeom>
              <a:avLst/>
              <a:gdLst/>
              <a:ahLst/>
              <a:cxnLst/>
              <a:rect l="l" t="t" r="r" b="b"/>
              <a:pathLst>
                <a:path w="29845" h="29844">
                  <a:moveTo>
                    <a:pt x="22733" y="0"/>
                  </a:moveTo>
                  <a:lnTo>
                    <a:pt x="6476" y="0"/>
                  </a:lnTo>
                  <a:lnTo>
                    <a:pt x="0" y="6565"/>
                  </a:lnTo>
                  <a:lnTo>
                    <a:pt x="0" y="22771"/>
                  </a:lnTo>
                  <a:lnTo>
                    <a:pt x="6476" y="29337"/>
                  </a:lnTo>
                  <a:lnTo>
                    <a:pt x="22733" y="29337"/>
                  </a:lnTo>
                  <a:lnTo>
                    <a:pt x="29337" y="22771"/>
                  </a:lnTo>
                  <a:lnTo>
                    <a:pt x="29337" y="14668"/>
                  </a:lnTo>
                  <a:lnTo>
                    <a:pt x="29337" y="6565"/>
                  </a:lnTo>
                  <a:lnTo>
                    <a:pt x="22733" y="0"/>
                  </a:lnTo>
                  <a:close/>
                </a:path>
              </a:pathLst>
            </a:custGeom>
            <a:solidFill>
              <a:srgbClr val="000000"/>
            </a:solidFill>
          </p:spPr>
          <p:txBody>
            <a:bodyPr wrap="square" lIns="0" tIns="0" rIns="0" bIns="0" rtlCol="0"/>
            <a:lstStyle/>
            <a:p>
              <a:endParaRPr/>
            </a:p>
          </p:txBody>
        </p:sp>
        <p:sp>
          <p:nvSpPr>
            <p:cNvPr id="34" name="object 34"/>
            <p:cNvSpPr/>
            <p:nvPr/>
          </p:nvSpPr>
          <p:spPr>
            <a:xfrm>
              <a:off x="3806063" y="2555697"/>
              <a:ext cx="29845" cy="29845"/>
            </a:xfrm>
            <a:custGeom>
              <a:avLst/>
              <a:gdLst/>
              <a:ahLst/>
              <a:cxnLst/>
              <a:rect l="l" t="t" r="r" b="b"/>
              <a:pathLst>
                <a:path w="29845" h="29844">
                  <a:moveTo>
                    <a:pt x="29337" y="14668"/>
                  </a:moveTo>
                  <a:lnTo>
                    <a:pt x="29337" y="6565"/>
                  </a:lnTo>
                  <a:lnTo>
                    <a:pt x="22733" y="0"/>
                  </a:lnTo>
                  <a:lnTo>
                    <a:pt x="14604" y="0"/>
                  </a:lnTo>
                  <a:lnTo>
                    <a:pt x="6476" y="0"/>
                  </a:lnTo>
                  <a:lnTo>
                    <a:pt x="0" y="6565"/>
                  </a:lnTo>
                  <a:lnTo>
                    <a:pt x="0" y="14668"/>
                  </a:lnTo>
                  <a:lnTo>
                    <a:pt x="0" y="22771"/>
                  </a:lnTo>
                  <a:lnTo>
                    <a:pt x="6476" y="29337"/>
                  </a:lnTo>
                  <a:lnTo>
                    <a:pt x="14604" y="29337"/>
                  </a:lnTo>
                  <a:lnTo>
                    <a:pt x="22733" y="29337"/>
                  </a:lnTo>
                  <a:lnTo>
                    <a:pt x="29337" y="22771"/>
                  </a:lnTo>
                  <a:lnTo>
                    <a:pt x="29337" y="14668"/>
                  </a:lnTo>
                  <a:close/>
                </a:path>
              </a:pathLst>
            </a:custGeom>
            <a:ln w="12700">
              <a:solidFill>
                <a:srgbClr val="000000"/>
              </a:solidFill>
            </a:ln>
          </p:spPr>
          <p:txBody>
            <a:bodyPr wrap="square" lIns="0" tIns="0" rIns="0" bIns="0" rtlCol="0"/>
            <a:lstStyle/>
            <a:p>
              <a:endParaRPr/>
            </a:p>
          </p:txBody>
        </p:sp>
      </p:grpSp>
      <p:pic>
        <p:nvPicPr>
          <p:cNvPr id="35" name="object 35"/>
          <p:cNvPicPr/>
          <p:nvPr/>
        </p:nvPicPr>
        <p:blipFill>
          <a:blip r:embed="rId6" cstate="print"/>
          <a:stretch>
            <a:fillRect/>
          </a:stretch>
        </p:blipFill>
        <p:spPr>
          <a:xfrm>
            <a:off x="2312668" y="1037463"/>
            <a:ext cx="77853" cy="781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4726" y="469671"/>
            <a:ext cx="2259965" cy="1163320"/>
          </a:xfrm>
          <a:prstGeom prst="rect">
            <a:avLst/>
          </a:prstGeom>
        </p:spPr>
        <p:txBody>
          <a:bodyPr vert="horz" wrap="square" lIns="0" tIns="12700" rIns="0" bIns="0" rtlCol="0">
            <a:spAutoFit/>
          </a:bodyPr>
          <a:lstStyle/>
          <a:p>
            <a:pPr marL="12700" marR="5080" algn="just">
              <a:lnSpc>
                <a:spcPct val="118900"/>
              </a:lnSpc>
              <a:spcBef>
                <a:spcPts val="100"/>
              </a:spcBef>
            </a:pPr>
            <a:r>
              <a:rPr sz="700" b="1" dirty="0">
                <a:solidFill>
                  <a:srgbClr val="221F1F"/>
                </a:solidFill>
                <a:latin typeface="Montserrat"/>
                <a:cs typeface="Montserrat"/>
              </a:rPr>
              <a:t>e7.</a:t>
            </a:r>
            <a:r>
              <a:rPr sz="700" b="1" spc="484" dirty="0">
                <a:solidFill>
                  <a:srgbClr val="221F1F"/>
                </a:solidFill>
                <a:latin typeface="Montserrat"/>
                <a:cs typeface="Montserrat"/>
              </a:rPr>
              <a:t>   </a:t>
            </a:r>
            <a:r>
              <a:rPr sz="700" b="1" dirty="0">
                <a:solidFill>
                  <a:srgbClr val="221F1F"/>
                </a:solidFill>
                <a:latin typeface="Montserrat"/>
                <a:cs typeface="Montserrat"/>
              </a:rPr>
              <a:t>TEMPERATURA</a:t>
            </a:r>
            <a:r>
              <a:rPr sz="700" b="1" spc="484" dirty="0">
                <a:solidFill>
                  <a:srgbClr val="221F1F"/>
                </a:solidFill>
                <a:latin typeface="Montserrat"/>
                <a:cs typeface="Montserrat"/>
              </a:rPr>
              <a:t>   </a:t>
            </a:r>
            <a:r>
              <a:rPr sz="700" b="1" dirty="0">
                <a:solidFill>
                  <a:srgbClr val="221F1F"/>
                </a:solidFill>
                <a:latin typeface="Montserrat"/>
                <a:cs typeface="Montserrat"/>
              </a:rPr>
              <a:t>DEL</a:t>
            </a:r>
            <a:r>
              <a:rPr sz="700" b="1" spc="490" dirty="0">
                <a:solidFill>
                  <a:srgbClr val="221F1F"/>
                </a:solidFill>
                <a:latin typeface="Montserrat"/>
                <a:cs typeface="Montserrat"/>
              </a:rPr>
              <a:t>   </a:t>
            </a:r>
            <a:r>
              <a:rPr sz="700" b="1" spc="-10" dirty="0">
                <a:solidFill>
                  <a:srgbClr val="221F1F"/>
                </a:solidFill>
                <a:latin typeface="Montserrat"/>
                <a:cs typeface="Montserrat"/>
              </a:rPr>
              <a:t>LÍQUIDO</a:t>
            </a:r>
            <a:r>
              <a:rPr sz="700" b="1" spc="500" dirty="0">
                <a:solidFill>
                  <a:srgbClr val="221F1F"/>
                </a:solidFill>
                <a:latin typeface="Montserrat"/>
                <a:cs typeface="Montserrat"/>
              </a:rPr>
              <a:t> </a:t>
            </a:r>
            <a:r>
              <a:rPr sz="700" b="1" spc="-10" dirty="0">
                <a:solidFill>
                  <a:srgbClr val="221F1F"/>
                </a:solidFill>
                <a:latin typeface="Montserrat"/>
                <a:cs typeface="Montserrat"/>
              </a:rPr>
              <a:t>REFRIGERANTE</a:t>
            </a:r>
            <a:endParaRPr sz="700" dirty="0">
              <a:latin typeface="Montserrat"/>
              <a:cs typeface="Montserrat"/>
            </a:endParaRPr>
          </a:p>
          <a:p>
            <a:pPr marL="18415" marR="5715" algn="just">
              <a:lnSpc>
                <a:spcPct val="100000"/>
              </a:lnSpc>
              <a:spcBef>
                <a:spcPts val="575"/>
              </a:spcBef>
            </a:pPr>
            <a:r>
              <a:rPr sz="700" dirty="0">
                <a:latin typeface="Montserrat"/>
                <a:cs typeface="Montserrat"/>
              </a:rPr>
              <a:t>Indica</a:t>
            </a:r>
            <a:r>
              <a:rPr sz="700" spc="300" dirty="0">
                <a:latin typeface="Montserrat"/>
                <a:cs typeface="Montserrat"/>
              </a:rPr>
              <a:t> </a:t>
            </a:r>
            <a:r>
              <a:rPr sz="700" dirty="0">
                <a:latin typeface="Montserrat"/>
                <a:cs typeface="Montserrat"/>
              </a:rPr>
              <a:t>la</a:t>
            </a:r>
            <a:r>
              <a:rPr sz="700" spc="300" dirty="0">
                <a:latin typeface="Montserrat"/>
                <a:cs typeface="Montserrat"/>
              </a:rPr>
              <a:t> </a:t>
            </a:r>
            <a:r>
              <a:rPr sz="700" dirty="0">
                <a:latin typeface="Montserrat"/>
                <a:cs typeface="Montserrat"/>
              </a:rPr>
              <a:t>temperatura</a:t>
            </a:r>
            <a:r>
              <a:rPr sz="700" spc="305" dirty="0">
                <a:latin typeface="Montserrat"/>
                <a:cs typeface="Montserrat"/>
              </a:rPr>
              <a:t> </a:t>
            </a:r>
            <a:r>
              <a:rPr sz="700" dirty="0">
                <a:latin typeface="Montserrat"/>
                <a:cs typeface="Montserrat"/>
              </a:rPr>
              <a:t>aproximada</a:t>
            </a:r>
            <a:r>
              <a:rPr sz="700" spc="305" dirty="0">
                <a:latin typeface="Montserrat"/>
                <a:cs typeface="Montserrat"/>
              </a:rPr>
              <a:t> </a:t>
            </a:r>
            <a:r>
              <a:rPr sz="700" dirty="0">
                <a:latin typeface="Montserrat"/>
                <a:cs typeface="Montserrat"/>
              </a:rPr>
              <a:t>del</a:t>
            </a:r>
            <a:r>
              <a:rPr sz="700" spc="290" dirty="0">
                <a:latin typeface="Montserrat"/>
                <a:cs typeface="Montserrat"/>
              </a:rPr>
              <a:t> </a:t>
            </a:r>
            <a:r>
              <a:rPr sz="700" spc="-10" dirty="0">
                <a:latin typeface="Montserrat"/>
                <a:cs typeface="Montserrat"/>
              </a:rPr>
              <a:t>líquido</a:t>
            </a:r>
            <a:r>
              <a:rPr sz="700" spc="500" dirty="0">
                <a:latin typeface="Montserrat"/>
                <a:cs typeface="Montserrat"/>
              </a:rPr>
              <a:t> </a:t>
            </a:r>
            <a:r>
              <a:rPr sz="700" spc="-10" dirty="0">
                <a:latin typeface="Montserrat"/>
                <a:cs typeface="Montserrat"/>
              </a:rPr>
              <a:t>refrigerante</a:t>
            </a:r>
            <a:r>
              <a:rPr sz="700" spc="15" dirty="0">
                <a:latin typeface="Montserrat"/>
                <a:cs typeface="Montserrat"/>
              </a:rPr>
              <a:t> </a:t>
            </a:r>
            <a:r>
              <a:rPr sz="700" dirty="0">
                <a:latin typeface="Montserrat"/>
                <a:cs typeface="Montserrat"/>
              </a:rPr>
              <a:t>mediante</a:t>
            </a:r>
            <a:r>
              <a:rPr sz="700" spc="20" dirty="0">
                <a:latin typeface="Montserrat"/>
                <a:cs typeface="Montserrat"/>
              </a:rPr>
              <a:t> </a:t>
            </a:r>
            <a:r>
              <a:rPr sz="700" dirty="0">
                <a:latin typeface="Montserrat"/>
                <a:cs typeface="Montserrat"/>
              </a:rPr>
              <a:t>8</a:t>
            </a:r>
            <a:r>
              <a:rPr sz="700" spc="5" dirty="0">
                <a:latin typeface="Montserrat"/>
                <a:cs typeface="Montserrat"/>
              </a:rPr>
              <a:t> </a:t>
            </a:r>
            <a:r>
              <a:rPr sz="700" spc="-10" dirty="0">
                <a:latin typeface="Montserrat"/>
                <a:cs typeface="Montserrat"/>
              </a:rPr>
              <a:t>barras.</a:t>
            </a:r>
            <a:endParaRPr sz="700" dirty="0">
              <a:latin typeface="Montserrat"/>
              <a:cs typeface="Montserrat"/>
            </a:endParaRPr>
          </a:p>
          <a:p>
            <a:pPr marL="18415" marR="5080" algn="just">
              <a:lnSpc>
                <a:spcPct val="100000"/>
              </a:lnSpc>
              <a:spcBef>
                <a:spcPts val="505"/>
              </a:spcBef>
            </a:pPr>
            <a:r>
              <a:rPr sz="700" dirty="0">
                <a:latin typeface="Montserrat"/>
                <a:cs typeface="Montserrat"/>
              </a:rPr>
              <a:t>Si</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indicador</a:t>
            </a:r>
            <a:r>
              <a:rPr sz="700" spc="2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temperatura</a:t>
            </a:r>
            <a:r>
              <a:rPr sz="700" spc="20" dirty="0">
                <a:latin typeface="Montserrat"/>
                <a:cs typeface="Montserrat"/>
              </a:rPr>
              <a:t> </a:t>
            </a:r>
            <a:r>
              <a:rPr sz="700" dirty="0">
                <a:latin typeface="Montserrat"/>
                <a:cs typeface="Montserrat"/>
              </a:rPr>
              <a:t>muestra</a:t>
            </a:r>
            <a:r>
              <a:rPr sz="700" spc="35" dirty="0">
                <a:latin typeface="Montserrat"/>
                <a:cs typeface="Montserrat"/>
              </a:rPr>
              <a:t> </a:t>
            </a:r>
            <a:r>
              <a:rPr sz="700" dirty="0">
                <a:latin typeface="Montserrat"/>
                <a:cs typeface="Montserrat"/>
              </a:rPr>
              <a:t>más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50" dirty="0">
                <a:latin typeface="Montserrat"/>
                <a:cs typeface="Montserrat"/>
              </a:rPr>
              <a:t>6</a:t>
            </a:r>
            <a:r>
              <a:rPr sz="700" spc="500" dirty="0">
                <a:latin typeface="Montserrat"/>
                <a:cs typeface="Montserrat"/>
              </a:rPr>
              <a:t> </a:t>
            </a:r>
            <a:r>
              <a:rPr sz="700" dirty="0">
                <a:latin typeface="Montserrat"/>
                <a:cs typeface="Montserrat"/>
              </a:rPr>
              <a:t>barras</a:t>
            </a:r>
            <a:r>
              <a:rPr sz="700" spc="254" dirty="0">
                <a:latin typeface="Montserrat"/>
                <a:cs typeface="Montserrat"/>
              </a:rPr>
              <a:t> </a:t>
            </a:r>
            <a:r>
              <a:rPr sz="700" dirty="0">
                <a:latin typeface="Montserrat"/>
                <a:cs typeface="Montserrat"/>
              </a:rPr>
              <a:t>significa</a:t>
            </a:r>
            <a:r>
              <a:rPr sz="700" spc="35" dirty="0">
                <a:latin typeface="Montserrat"/>
                <a:cs typeface="Montserrat"/>
              </a:rPr>
              <a:t> </a:t>
            </a:r>
            <a:r>
              <a:rPr sz="700" dirty="0">
                <a:latin typeface="Montserrat"/>
                <a:cs typeface="Montserrat"/>
              </a:rPr>
              <a:t>que</a:t>
            </a:r>
            <a:r>
              <a:rPr sz="700" spc="35" dirty="0">
                <a:latin typeface="Montserrat"/>
                <a:cs typeface="Montserrat"/>
              </a:rPr>
              <a:t> </a:t>
            </a:r>
            <a:r>
              <a:rPr sz="700" dirty="0">
                <a:latin typeface="Montserrat"/>
                <a:cs typeface="Montserrat"/>
              </a:rPr>
              <a:t>se</a:t>
            </a:r>
            <a:r>
              <a:rPr sz="700" spc="40" dirty="0">
                <a:latin typeface="Montserrat"/>
                <a:cs typeface="Montserrat"/>
              </a:rPr>
              <a:t> </a:t>
            </a:r>
            <a:r>
              <a:rPr sz="700" dirty="0">
                <a:latin typeface="Montserrat"/>
                <a:cs typeface="Montserrat"/>
              </a:rPr>
              <a:t>presenta</a:t>
            </a:r>
            <a:r>
              <a:rPr sz="700" spc="35" dirty="0">
                <a:latin typeface="Montserrat"/>
                <a:cs typeface="Montserrat"/>
              </a:rPr>
              <a:t> </a:t>
            </a:r>
            <a:r>
              <a:rPr sz="700" dirty="0">
                <a:latin typeface="Montserrat"/>
                <a:cs typeface="Montserrat"/>
              </a:rPr>
              <a:t>un</a:t>
            </a:r>
            <a:r>
              <a:rPr sz="700" spc="35" dirty="0">
                <a:latin typeface="Montserrat"/>
                <a:cs typeface="Montserrat"/>
              </a:rPr>
              <a:t> </a:t>
            </a:r>
            <a:r>
              <a:rPr sz="700" dirty="0">
                <a:latin typeface="Montserrat"/>
                <a:cs typeface="Montserrat"/>
              </a:rPr>
              <a:t>problema</a:t>
            </a:r>
            <a:r>
              <a:rPr sz="700" spc="4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sistema</a:t>
            </a:r>
            <a:r>
              <a:rPr sz="700" spc="195" dirty="0">
                <a:latin typeface="Montserrat"/>
                <a:cs typeface="Montserrat"/>
              </a:rPr>
              <a:t> </a:t>
            </a:r>
            <a:r>
              <a:rPr sz="700" dirty="0">
                <a:latin typeface="Montserrat"/>
                <a:cs typeface="Montserrat"/>
              </a:rPr>
              <a:t>de</a:t>
            </a:r>
            <a:r>
              <a:rPr sz="700" spc="195" dirty="0">
                <a:latin typeface="Montserrat"/>
                <a:cs typeface="Montserrat"/>
              </a:rPr>
              <a:t> </a:t>
            </a:r>
            <a:r>
              <a:rPr sz="700" dirty="0">
                <a:latin typeface="Montserrat"/>
                <a:cs typeface="Montserrat"/>
              </a:rPr>
              <a:t>refrigeración.</a:t>
            </a:r>
            <a:r>
              <a:rPr sz="700" spc="190" dirty="0">
                <a:latin typeface="Montserrat"/>
                <a:cs typeface="Montserrat"/>
              </a:rPr>
              <a:t> </a:t>
            </a:r>
            <a:r>
              <a:rPr sz="700" dirty="0">
                <a:latin typeface="Montserrat"/>
                <a:cs typeface="Montserrat"/>
              </a:rPr>
              <a:t>Visite</a:t>
            </a:r>
            <a:r>
              <a:rPr sz="700" spc="19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Centro</a:t>
            </a:r>
            <a:r>
              <a:rPr sz="700" spc="19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80" dirty="0">
                <a:latin typeface="Montserrat"/>
                <a:cs typeface="Montserrat"/>
              </a:rPr>
              <a:t> </a:t>
            </a:r>
            <a:r>
              <a:rPr sz="700" dirty="0">
                <a:latin typeface="Montserrat"/>
                <a:cs typeface="Montserrat"/>
              </a:rPr>
              <a:t>Autorizado</a:t>
            </a:r>
            <a:r>
              <a:rPr sz="700" spc="100" dirty="0">
                <a:latin typeface="Montserrat"/>
                <a:cs typeface="Montserrat"/>
              </a:rPr>
              <a:t> </a:t>
            </a:r>
            <a:r>
              <a:rPr sz="700" dirty="0">
                <a:latin typeface="Montserrat"/>
                <a:cs typeface="Montserrat"/>
              </a:rPr>
              <a:t>(CSA)</a:t>
            </a:r>
            <a:r>
              <a:rPr sz="700" spc="85" dirty="0">
                <a:latin typeface="Montserrat"/>
                <a:cs typeface="Montserrat"/>
              </a:rPr>
              <a:t> </a:t>
            </a:r>
            <a:r>
              <a:rPr sz="700" spc="95" dirty="0">
                <a:latin typeface="Montserrat"/>
                <a:cs typeface="Montserrat"/>
              </a:rPr>
              <a:t> </a:t>
            </a:r>
            <a:r>
              <a:rPr sz="700" dirty="0">
                <a:latin typeface="Montserrat"/>
                <a:cs typeface="Montserrat"/>
              </a:rPr>
              <a:t>tan</a:t>
            </a:r>
            <a:r>
              <a:rPr sz="700" spc="95" dirty="0">
                <a:latin typeface="Montserrat"/>
                <a:cs typeface="Montserrat"/>
              </a:rPr>
              <a:t> </a:t>
            </a:r>
            <a:r>
              <a:rPr sz="700" spc="-10" dirty="0">
                <a:latin typeface="Montserrat"/>
                <a:cs typeface="Montserrat"/>
              </a:rPr>
              <a:t>pronto</a:t>
            </a:r>
            <a:r>
              <a:rPr sz="700" spc="500" dirty="0">
                <a:latin typeface="Montserrat"/>
                <a:cs typeface="Montserrat"/>
              </a:rPr>
              <a:t> </a:t>
            </a:r>
            <a:r>
              <a:rPr sz="700" dirty="0">
                <a:latin typeface="Montserrat"/>
                <a:cs typeface="Montserrat"/>
              </a:rPr>
              <a:t>como</a:t>
            </a:r>
            <a:r>
              <a:rPr sz="700" spc="-20"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posible.</a:t>
            </a:r>
            <a:endParaRPr sz="700" dirty="0">
              <a:latin typeface="Montserrat"/>
              <a:cs typeface="Montserrat"/>
            </a:endParaRPr>
          </a:p>
        </p:txBody>
      </p:sp>
      <p:sp>
        <p:nvSpPr>
          <p:cNvPr id="5" name="object 5"/>
          <p:cNvSpPr txBox="1"/>
          <p:nvPr/>
        </p:nvSpPr>
        <p:spPr>
          <a:xfrm>
            <a:off x="2709164" y="479806"/>
            <a:ext cx="225171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a2.</a:t>
            </a:r>
            <a:r>
              <a:rPr sz="700" b="1" spc="-5" dirty="0">
                <a:solidFill>
                  <a:srgbClr val="221F1F"/>
                </a:solidFill>
                <a:latin typeface="Montserrat"/>
                <a:cs typeface="Montserrat"/>
              </a:rPr>
              <a:t> </a:t>
            </a:r>
            <a:r>
              <a:rPr sz="700" b="1" spc="-20" dirty="0">
                <a:solidFill>
                  <a:srgbClr val="221F1F"/>
                </a:solidFill>
                <a:latin typeface="Montserrat"/>
                <a:cs typeface="Montserrat"/>
              </a:rPr>
              <a:t>RAIN</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modo</a:t>
            </a:r>
            <a:r>
              <a:rPr sz="700" spc="65" dirty="0">
                <a:solidFill>
                  <a:srgbClr val="221F1F"/>
                </a:solidFill>
                <a:latin typeface="Montserrat"/>
                <a:cs typeface="Montserrat"/>
              </a:rPr>
              <a:t> </a:t>
            </a:r>
            <a:r>
              <a:rPr sz="700" dirty="0">
                <a:solidFill>
                  <a:srgbClr val="221F1F"/>
                </a:solidFill>
                <a:latin typeface="Montserrat"/>
                <a:cs typeface="Montserrat"/>
              </a:rPr>
              <a:t>RAIN</a:t>
            </a:r>
            <a:r>
              <a:rPr sz="700" spc="70" dirty="0">
                <a:solidFill>
                  <a:srgbClr val="221F1F"/>
                </a:solidFill>
                <a:latin typeface="Montserrat"/>
                <a:cs typeface="Montserrat"/>
              </a:rPr>
              <a:t> </a:t>
            </a:r>
            <a:r>
              <a:rPr sz="700" dirty="0">
                <a:solidFill>
                  <a:srgbClr val="221F1F"/>
                </a:solidFill>
                <a:latin typeface="Montserrat"/>
                <a:cs typeface="Montserrat"/>
              </a:rPr>
              <a:t>cuenta</a:t>
            </a:r>
            <a:r>
              <a:rPr sz="700" spc="70" dirty="0">
                <a:solidFill>
                  <a:srgbClr val="221F1F"/>
                </a:solidFill>
                <a:latin typeface="Montserrat"/>
                <a:cs typeface="Montserrat"/>
              </a:rPr>
              <a:t> </a:t>
            </a:r>
            <a:r>
              <a:rPr sz="700" dirty="0">
                <a:solidFill>
                  <a:srgbClr val="221F1F"/>
                </a:solidFill>
                <a:latin typeface="Montserrat"/>
                <a:cs typeface="Montserrat"/>
              </a:rPr>
              <a:t>con</a:t>
            </a:r>
            <a:r>
              <a:rPr sz="700" spc="80" dirty="0">
                <a:solidFill>
                  <a:srgbClr val="221F1F"/>
                </a:solidFill>
                <a:latin typeface="Montserrat"/>
                <a:cs typeface="Montserrat"/>
              </a:rPr>
              <a:t> </a:t>
            </a:r>
            <a:r>
              <a:rPr sz="700" dirty="0">
                <a:solidFill>
                  <a:srgbClr val="221F1F"/>
                </a:solidFill>
                <a:latin typeface="Montserrat"/>
                <a:cs typeface="Montserrat"/>
              </a:rPr>
              <a:t>dos</a:t>
            </a:r>
            <a:r>
              <a:rPr sz="700" spc="70" dirty="0">
                <a:solidFill>
                  <a:srgbClr val="221F1F"/>
                </a:solidFill>
                <a:latin typeface="Montserrat"/>
                <a:cs typeface="Montserrat"/>
              </a:rPr>
              <a:t> </a:t>
            </a:r>
            <a:r>
              <a:rPr sz="700" dirty="0">
                <a:solidFill>
                  <a:srgbClr val="221F1F"/>
                </a:solidFill>
                <a:latin typeface="Montserrat"/>
                <a:cs typeface="Montserrat"/>
              </a:rPr>
              <a:t>temas</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70"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12700">
              <a:lnSpc>
                <a:spcPct val="100000"/>
              </a:lnSpc>
            </a:pP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dirty="0">
                <a:solidFill>
                  <a:srgbClr val="221F1F"/>
                </a:solidFill>
                <a:latin typeface="Montserrat"/>
                <a:cs typeface="Montserrat"/>
              </a:rPr>
              <a:t>día</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sp>
        <p:nvSpPr>
          <p:cNvPr id="6" name="object 6"/>
          <p:cNvSpPr txBox="1"/>
          <p:nvPr/>
        </p:nvSpPr>
        <p:spPr>
          <a:xfrm>
            <a:off x="2709164" y="2408631"/>
            <a:ext cx="361950" cy="1479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p:txBody>
      </p:sp>
      <p:sp>
        <p:nvSpPr>
          <p:cNvPr id="7" name="object 7"/>
          <p:cNvSpPr txBox="1"/>
          <p:nvPr/>
        </p:nvSpPr>
        <p:spPr>
          <a:xfrm>
            <a:off x="2709164" y="2596388"/>
            <a:ext cx="2247900" cy="104965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dirty="0">
                <a:solidFill>
                  <a:srgbClr val="221F1F"/>
                </a:solidFill>
                <a:latin typeface="Montserrat"/>
                <a:cs typeface="Montserrat"/>
              </a:rPr>
              <a:t>similar</a:t>
            </a:r>
            <a:r>
              <a:rPr sz="700" spc="5" dirty="0">
                <a:solidFill>
                  <a:srgbClr val="221F1F"/>
                </a:solidFill>
                <a:latin typeface="Montserrat"/>
                <a:cs typeface="Montserrat"/>
              </a:rPr>
              <a:t> </a:t>
            </a:r>
            <a:r>
              <a:rPr sz="700" dirty="0">
                <a:solidFill>
                  <a:srgbClr val="221F1F"/>
                </a:solidFill>
                <a:latin typeface="Montserrat"/>
                <a:cs typeface="Montserrat"/>
              </a:rPr>
              <a:t>al</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spc="-10" dirty="0">
                <a:solidFill>
                  <a:srgbClr val="221F1F"/>
                </a:solidFill>
                <a:latin typeface="Montserrat"/>
                <a:cs typeface="Montserrat"/>
              </a:rPr>
              <a:t>URBAN,</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335" dirty="0">
                <a:solidFill>
                  <a:srgbClr val="221F1F"/>
                </a:solidFill>
                <a:latin typeface="Montserrat"/>
                <a:cs typeface="Montserrat"/>
              </a:rPr>
              <a:t> </a:t>
            </a:r>
            <a:r>
              <a:rPr sz="700" dirty="0">
                <a:solidFill>
                  <a:srgbClr val="221F1F"/>
                </a:solidFill>
                <a:latin typeface="Montserrat"/>
                <a:cs typeface="Montserrat"/>
              </a:rPr>
              <a:t>modo</a:t>
            </a:r>
            <a:r>
              <a:rPr sz="700" spc="350" dirty="0">
                <a:solidFill>
                  <a:srgbClr val="221F1F"/>
                </a:solidFill>
                <a:latin typeface="Montserrat"/>
                <a:cs typeface="Montserrat"/>
              </a:rPr>
              <a:t> </a:t>
            </a:r>
            <a:r>
              <a:rPr sz="700" dirty="0">
                <a:solidFill>
                  <a:srgbClr val="221F1F"/>
                </a:solidFill>
                <a:latin typeface="Montserrat"/>
                <a:cs typeface="Montserrat"/>
              </a:rPr>
              <a:t>RAIN</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50" dirty="0">
                <a:solidFill>
                  <a:srgbClr val="221F1F"/>
                </a:solidFill>
                <a:latin typeface="Montserrat"/>
                <a:cs typeface="Montserrat"/>
              </a:rPr>
              <a:t> </a:t>
            </a:r>
            <a:r>
              <a:rPr sz="700" dirty="0">
                <a:solidFill>
                  <a:srgbClr val="221F1F"/>
                </a:solidFill>
                <a:latin typeface="Montserrat"/>
                <a:cs typeface="Montserrat"/>
              </a:rPr>
              <a:t>esta</a:t>
            </a:r>
            <a:r>
              <a:rPr sz="700" spc="350" dirty="0">
                <a:solidFill>
                  <a:srgbClr val="221F1F"/>
                </a:solidFill>
                <a:latin typeface="Montserrat"/>
                <a:cs typeface="Montserrat"/>
              </a:rPr>
              <a:t> </a:t>
            </a:r>
            <a:r>
              <a:rPr sz="700" dirty="0">
                <a:solidFill>
                  <a:srgbClr val="221F1F"/>
                </a:solidFill>
                <a:latin typeface="Montserrat"/>
                <a:cs typeface="Montserrat"/>
              </a:rPr>
              <a:t>limitado</a:t>
            </a:r>
            <a:r>
              <a:rPr sz="700" spc="345" dirty="0">
                <a:solidFill>
                  <a:srgbClr val="221F1F"/>
                </a:solidFill>
                <a:latin typeface="Montserrat"/>
                <a:cs typeface="Montserrat"/>
              </a:rPr>
              <a:t> </a:t>
            </a:r>
            <a:r>
              <a:rPr sz="700" dirty="0">
                <a:solidFill>
                  <a:srgbClr val="221F1F"/>
                </a:solidFill>
                <a:latin typeface="Montserrat"/>
                <a:cs typeface="Montserrat"/>
              </a:rPr>
              <a:t>a</a:t>
            </a:r>
            <a:r>
              <a:rPr sz="700" spc="345"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velocidad</a:t>
            </a:r>
            <a:r>
              <a:rPr sz="700" spc="345" dirty="0">
                <a:solidFill>
                  <a:srgbClr val="221F1F"/>
                </a:solidFill>
                <a:latin typeface="Montserrat"/>
                <a:cs typeface="Montserrat"/>
              </a:rPr>
              <a:t>  </a:t>
            </a:r>
            <a:r>
              <a:rPr sz="700" dirty="0">
                <a:solidFill>
                  <a:srgbClr val="221F1F"/>
                </a:solidFill>
                <a:latin typeface="Montserrat"/>
                <a:cs typeface="Montserrat"/>
              </a:rPr>
              <a:t>máxima</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125</a:t>
            </a:r>
            <a:r>
              <a:rPr sz="700" spc="345" dirty="0">
                <a:solidFill>
                  <a:srgbClr val="221F1F"/>
                </a:solidFill>
                <a:latin typeface="Montserrat"/>
                <a:cs typeface="Montserrat"/>
              </a:rPr>
              <a:t>  </a:t>
            </a:r>
            <a:r>
              <a:rPr sz="700" dirty="0">
                <a:solidFill>
                  <a:srgbClr val="221F1F"/>
                </a:solidFill>
                <a:latin typeface="Montserrat"/>
                <a:cs typeface="Montserrat"/>
              </a:rPr>
              <a:t>km/h</a:t>
            </a:r>
            <a:r>
              <a:rPr sz="700" spc="345" dirty="0">
                <a:solidFill>
                  <a:srgbClr val="221F1F"/>
                </a:solidFill>
                <a:latin typeface="Montserrat"/>
                <a:cs typeface="Montserrat"/>
              </a:rPr>
              <a:t>  </a:t>
            </a:r>
            <a:r>
              <a:rPr sz="700" dirty="0">
                <a:solidFill>
                  <a:srgbClr val="221F1F"/>
                </a:solidFill>
                <a:latin typeface="Montserrat"/>
                <a:cs typeface="Montserrat"/>
              </a:rPr>
              <a:t>y</a:t>
            </a:r>
            <a:r>
              <a:rPr sz="700" spc="34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funcionamiento</a:t>
            </a:r>
            <a:r>
              <a:rPr sz="700" spc="280" dirty="0">
                <a:solidFill>
                  <a:srgbClr val="221F1F"/>
                </a:solidFill>
                <a:latin typeface="Montserrat"/>
                <a:cs typeface="Montserrat"/>
              </a:rPr>
              <a:t> </a:t>
            </a:r>
            <a:r>
              <a:rPr sz="700" dirty="0">
                <a:solidFill>
                  <a:srgbClr val="221F1F"/>
                </a:solidFill>
                <a:latin typeface="Montserrat"/>
                <a:cs typeface="Montserrat"/>
              </a:rPr>
              <a:t>del</a:t>
            </a:r>
            <a:r>
              <a:rPr sz="700" spc="275" dirty="0">
                <a:solidFill>
                  <a:srgbClr val="221F1F"/>
                </a:solidFill>
                <a:latin typeface="Montserrat"/>
                <a:cs typeface="Montserrat"/>
              </a:rPr>
              <a:t> </a:t>
            </a:r>
            <a:r>
              <a:rPr sz="700" dirty="0">
                <a:solidFill>
                  <a:srgbClr val="221F1F"/>
                </a:solidFill>
                <a:latin typeface="Montserrat"/>
                <a:cs typeface="Montserrat"/>
              </a:rPr>
              <a:t>ABS</a:t>
            </a:r>
            <a:r>
              <a:rPr sz="700" spc="280" dirty="0">
                <a:solidFill>
                  <a:srgbClr val="221F1F"/>
                </a:solidFill>
                <a:latin typeface="Montserrat"/>
                <a:cs typeface="Montserrat"/>
              </a:rPr>
              <a:t> </a:t>
            </a:r>
            <a:r>
              <a:rPr sz="700" dirty="0">
                <a:solidFill>
                  <a:srgbClr val="221F1F"/>
                </a:solidFill>
                <a:latin typeface="Montserrat"/>
                <a:cs typeface="Montserrat"/>
              </a:rPr>
              <a:t>esta</a:t>
            </a:r>
            <a:r>
              <a:rPr sz="700" spc="285" dirty="0">
                <a:solidFill>
                  <a:srgbClr val="221F1F"/>
                </a:solidFill>
                <a:latin typeface="Montserrat"/>
                <a:cs typeface="Montserrat"/>
              </a:rPr>
              <a:t> </a:t>
            </a:r>
            <a:r>
              <a:rPr sz="700" dirty="0">
                <a:solidFill>
                  <a:srgbClr val="221F1F"/>
                </a:solidFill>
                <a:latin typeface="Montserrat"/>
                <a:cs typeface="Montserrat"/>
              </a:rPr>
              <a:t>ajustado</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spc="-20" dirty="0">
                <a:solidFill>
                  <a:srgbClr val="221F1F"/>
                </a:solidFill>
                <a:latin typeface="Montserrat"/>
                <a:cs typeface="Montserrat"/>
              </a:rPr>
              <a:t>este</a:t>
            </a:r>
            <a:r>
              <a:rPr sz="700" spc="500" dirty="0">
                <a:solidFill>
                  <a:srgbClr val="221F1F"/>
                </a:solidFill>
                <a:latin typeface="Montserrat"/>
                <a:cs typeface="Montserrat"/>
              </a:rPr>
              <a:t> </a:t>
            </a:r>
            <a:r>
              <a:rPr sz="700" dirty="0">
                <a:solidFill>
                  <a:srgbClr val="221F1F"/>
                </a:solidFill>
                <a:latin typeface="Montserrat"/>
                <a:cs typeface="Montserrat"/>
              </a:rPr>
              <a:t>modo</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5" dirty="0">
                <a:solidFill>
                  <a:srgbClr val="221F1F"/>
                </a:solidFill>
                <a:latin typeface="Montserrat"/>
                <a:cs typeface="Montserrat"/>
              </a:rPr>
              <a:t> </a:t>
            </a:r>
            <a:r>
              <a:rPr sz="700" dirty="0">
                <a:solidFill>
                  <a:srgbClr val="221F1F"/>
                </a:solidFill>
                <a:latin typeface="Montserrat"/>
                <a:cs typeface="Montserrat"/>
              </a:rPr>
              <a:t>comportamiento</a:t>
            </a:r>
            <a:r>
              <a:rPr sz="700" spc="35" dirty="0">
                <a:solidFill>
                  <a:srgbClr val="221F1F"/>
                </a:solidFill>
                <a:latin typeface="Montserrat"/>
                <a:cs typeface="Montserrat"/>
              </a:rPr>
              <a:t> </a:t>
            </a:r>
            <a:r>
              <a:rPr sz="700" dirty="0">
                <a:solidFill>
                  <a:srgbClr val="221F1F"/>
                </a:solidFill>
                <a:latin typeface="Montserrat"/>
                <a:cs typeface="Montserrat"/>
              </a:rPr>
              <a:t>será</a:t>
            </a:r>
            <a:r>
              <a:rPr sz="700" spc="45" dirty="0">
                <a:solidFill>
                  <a:srgbClr val="221F1F"/>
                </a:solidFill>
                <a:latin typeface="Montserrat"/>
                <a:cs typeface="Montserrat"/>
              </a:rPr>
              <a:t> </a:t>
            </a:r>
            <a:r>
              <a:rPr sz="700" dirty="0">
                <a:solidFill>
                  <a:srgbClr val="221F1F"/>
                </a:solidFill>
                <a:latin typeface="Montserrat"/>
                <a:cs typeface="Montserrat"/>
              </a:rPr>
              <a:t>diferente</a:t>
            </a:r>
            <a:r>
              <a:rPr sz="700" spc="35"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spc="-25" dirty="0">
                <a:solidFill>
                  <a:srgbClr val="221F1F"/>
                </a:solidFill>
                <a:latin typeface="Montserrat"/>
                <a:cs typeface="Montserrat"/>
              </a:rPr>
              <a:t>los</a:t>
            </a:r>
            <a:r>
              <a:rPr sz="700" spc="500" dirty="0">
                <a:solidFill>
                  <a:srgbClr val="221F1F"/>
                </a:solidFill>
                <a:latin typeface="Montserrat"/>
                <a:cs typeface="Montserrat"/>
              </a:rPr>
              <a:t> </a:t>
            </a:r>
            <a:r>
              <a:rPr sz="700" dirty="0">
                <a:solidFill>
                  <a:srgbClr val="221F1F"/>
                </a:solidFill>
                <a:latin typeface="Montserrat"/>
                <a:cs typeface="Montserrat"/>
              </a:rPr>
              <a:t>demás</a:t>
            </a:r>
            <a:r>
              <a:rPr sz="700" spc="-20" dirty="0">
                <a:solidFill>
                  <a:srgbClr val="221F1F"/>
                </a:solidFill>
                <a:latin typeface="Montserrat"/>
                <a:cs typeface="Montserrat"/>
              </a:rPr>
              <a:t> </a:t>
            </a:r>
            <a:r>
              <a:rPr sz="700" spc="-10" dirty="0">
                <a:solidFill>
                  <a:srgbClr val="221F1F"/>
                </a:solidFill>
                <a:latin typeface="Montserrat"/>
                <a:cs typeface="Montserrat"/>
              </a:rPr>
              <a:t>modos.</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Para</a:t>
            </a:r>
            <a:r>
              <a:rPr sz="700" spc="495" dirty="0">
                <a:solidFill>
                  <a:srgbClr val="221F1F"/>
                </a:solidFill>
                <a:latin typeface="Montserrat"/>
                <a:cs typeface="Montserrat"/>
              </a:rPr>
              <a:t> </a:t>
            </a:r>
            <a:r>
              <a:rPr sz="700" dirty="0">
                <a:solidFill>
                  <a:srgbClr val="221F1F"/>
                </a:solidFill>
                <a:latin typeface="Montserrat"/>
                <a:cs typeface="Montserrat"/>
              </a:rPr>
              <a:t>alcanzar</a:t>
            </a:r>
            <a:r>
              <a:rPr sz="700" spc="160" dirty="0">
                <a:solidFill>
                  <a:srgbClr val="221F1F"/>
                </a:solidFill>
                <a:latin typeface="Montserrat"/>
                <a:cs typeface="Montserrat"/>
              </a:rPr>
              <a:t>  </a:t>
            </a:r>
            <a:r>
              <a:rPr sz="700" dirty="0">
                <a:solidFill>
                  <a:srgbClr val="221F1F"/>
                </a:solidFill>
                <a:latin typeface="Montserrat"/>
                <a:cs typeface="Montserrat"/>
              </a:rPr>
              <a:t>una</a:t>
            </a:r>
            <a:r>
              <a:rPr sz="700" spc="160" dirty="0">
                <a:solidFill>
                  <a:srgbClr val="221F1F"/>
                </a:solidFill>
                <a:latin typeface="Montserrat"/>
                <a:cs typeface="Montserrat"/>
              </a:rPr>
              <a:t>  </a:t>
            </a:r>
            <a:r>
              <a:rPr sz="700" dirty="0">
                <a:solidFill>
                  <a:srgbClr val="221F1F"/>
                </a:solidFill>
                <a:latin typeface="Montserrat"/>
                <a:cs typeface="Montserrat"/>
              </a:rPr>
              <a:t>velocidad</a:t>
            </a:r>
            <a:r>
              <a:rPr sz="700" spc="165" dirty="0">
                <a:solidFill>
                  <a:srgbClr val="221F1F"/>
                </a:solidFill>
                <a:latin typeface="Montserrat"/>
                <a:cs typeface="Montserrat"/>
              </a:rPr>
              <a:t>  </a:t>
            </a:r>
            <a:r>
              <a:rPr sz="700" dirty="0">
                <a:solidFill>
                  <a:srgbClr val="221F1F"/>
                </a:solidFill>
                <a:latin typeface="Montserrat"/>
                <a:cs typeface="Montserrat"/>
              </a:rPr>
              <a:t>mayor</a:t>
            </a:r>
            <a:r>
              <a:rPr sz="700" spc="155" dirty="0">
                <a:solidFill>
                  <a:srgbClr val="221F1F"/>
                </a:solidFill>
                <a:latin typeface="Montserrat"/>
                <a:cs typeface="Montserrat"/>
              </a:rPr>
              <a:t>  </a:t>
            </a:r>
            <a:r>
              <a:rPr sz="700" dirty="0">
                <a:solidFill>
                  <a:srgbClr val="221F1F"/>
                </a:solidFill>
                <a:latin typeface="Montserrat"/>
                <a:cs typeface="Montserrat"/>
              </a:rPr>
              <a:t>en</a:t>
            </a:r>
            <a:r>
              <a:rPr sz="700" spc="16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0" dirty="0">
                <a:solidFill>
                  <a:srgbClr val="221F1F"/>
                </a:solidFill>
                <a:latin typeface="Montserrat"/>
                <a:cs typeface="Montserrat"/>
              </a:rPr>
              <a:t> </a:t>
            </a:r>
            <a:r>
              <a:rPr sz="700" dirty="0">
                <a:solidFill>
                  <a:srgbClr val="221F1F"/>
                </a:solidFill>
                <a:latin typeface="Montserrat"/>
                <a:cs typeface="Montserrat"/>
              </a:rPr>
              <a:t>debe</a:t>
            </a:r>
            <a:r>
              <a:rPr sz="700" spc="195" dirty="0">
                <a:solidFill>
                  <a:srgbClr val="221F1F"/>
                </a:solidFill>
                <a:latin typeface="Montserrat"/>
                <a:cs typeface="Montserrat"/>
              </a:rPr>
              <a:t> </a:t>
            </a:r>
            <a:r>
              <a:rPr sz="700" dirty="0">
                <a:solidFill>
                  <a:srgbClr val="221F1F"/>
                </a:solidFill>
                <a:latin typeface="Montserrat"/>
                <a:cs typeface="Montserrat"/>
              </a:rPr>
              <a:t>seleccionar</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180" dirty="0">
                <a:solidFill>
                  <a:srgbClr val="221F1F"/>
                </a:solidFill>
                <a:latin typeface="Montserrat"/>
                <a:cs typeface="Montserrat"/>
              </a:rPr>
              <a:t> </a:t>
            </a:r>
            <a:r>
              <a:rPr sz="700" dirty="0">
                <a:solidFill>
                  <a:srgbClr val="221F1F"/>
                </a:solidFill>
                <a:latin typeface="Montserrat"/>
                <a:cs typeface="Montserrat"/>
              </a:rPr>
              <a:t>modos</a:t>
            </a:r>
            <a:r>
              <a:rPr sz="700" spc="180" dirty="0">
                <a:solidFill>
                  <a:srgbClr val="221F1F"/>
                </a:solidFill>
                <a:latin typeface="Montserrat"/>
                <a:cs typeface="Montserrat"/>
              </a:rPr>
              <a:t> </a:t>
            </a:r>
            <a:r>
              <a:rPr sz="700" dirty="0">
                <a:solidFill>
                  <a:srgbClr val="221F1F"/>
                </a:solidFill>
                <a:latin typeface="Montserrat"/>
                <a:cs typeface="Montserrat"/>
              </a:rPr>
              <a:t>SPORT</a:t>
            </a:r>
            <a:r>
              <a:rPr sz="700" spc="180" dirty="0">
                <a:solidFill>
                  <a:srgbClr val="221F1F"/>
                </a:solidFill>
                <a:latin typeface="Montserrat"/>
                <a:cs typeface="Montserrat"/>
              </a:rPr>
              <a:t> </a:t>
            </a:r>
            <a:r>
              <a:rPr sz="700" spc="-50" dirty="0">
                <a:solidFill>
                  <a:srgbClr val="221F1F"/>
                </a:solidFill>
                <a:latin typeface="Montserrat"/>
                <a:cs typeface="Montserrat"/>
              </a:rPr>
              <a:t>o</a:t>
            </a:r>
            <a:r>
              <a:rPr sz="700" spc="500" dirty="0">
                <a:solidFill>
                  <a:srgbClr val="221F1F"/>
                </a:solidFill>
                <a:latin typeface="Montserrat"/>
                <a:cs typeface="Montserrat"/>
              </a:rPr>
              <a:t> </a:t>
            </a:r>
            <a:r>
              <a:rPr sz="700" spc="-10" dirty="0">
                <a:solidFill>
                  <a:srgbClr val="221F1F"/>
                </a:solidFill>
                <a:latin typeface="Montserrat"/>
                <a:cs typeface="Montserrat"/>
              </a:rPr>
              <a:t>TRACK.</a:t>
            </a:r>
            <a:endParaRPr sz="700">
              <a:latin typeface="Montserrat"/>
              <a:cs typeface="Montserrat"/>
            </a:endParaRPr>
          </a:p>
        </p:txBody>
      </p:sp>
      <p:grpSp>
        <p:nvGrpSpPr>
          <p:cNvPr id="8" name="object 8"/>
          <p:cNvGrpSpPr/>
          <p:nvPr/>
        </p:nvGrpSpPr>
        <p:grpSpPr>
          <a:xfrm>
            <a:off x="1234274" y="1714754"/>
            <a:ext cx="295910" cy="822960"/>
            <a:chOff x="1234274" y="1714754"/>
            <a:chExt cx="295910" cy="822960"/>
          </a:xfrm>
        </p:grpSpPr>
        <p:sp>
          <p:nvSpPr>
            <p:cNvPr id="9" name="object 9"/>
            <p:cNvSpPr/>
            <p:nvPr/>
          </p:nvSpPr>
          <p:spPr>
            <a:xfrm>
              <a:off x="1381632" y="1875155"/>
              <a:ext cx="78105" cy="422275"/>
            </a:xfrm>
            <a:custGeom>
              <a:avLst/>
              <a:gdLst/>
              <a:ahLst/>
              <a:cxnLst/>
              <a:rect l="l" t="t" r="r" b="b"/>
              <a:pathLst>
                <a:path w="78105" h="422275">
                  <a:moveTo>
                    <a:pt x="6222" y="0"/>
                  </a:moveTo>
                  <a:lnTo>
                    <a:pt x="0" y="0"/>
                  </a:lnTo>
                  <a:lnTo>
                    <a:pt x="15493" y="25907"/>
                  </a:lnTo>
                  <a:lnTo>
                    <a:pt x="29209" y="52831"/>
                  </a:lnTo>
                  <a:lnTo>
                    <a:pt x="41275" y="80390"/>
                  </a:lnTo>
                  <a:lnTo>
                    <a:pt x="51307" y="108838"/>
                  </a:lnTo>
                  <a:lnTo>
                    <a:pt x="46354" y="110489"/>
                  </a:lnTo>
                  <a:lnTo>
                    <a:pt x="59689" y="162051"/>
                  </a:lnTo>
                  <a:lnTo>
                    <a:pt x="66801" y="214502"/>
                  </a:lnTo>
                  <a:lnTo>
                    <a:pt x="67690" y="267207"/>
                  </a:lnTo>
                  <a:lnTo>
                    <a:pt x="62610" y="319785"/>
                  </a:lnTo>
                  <a:lnTo>
                    <a:pt x="51434" y="371474"/>
                  </a:lnTo>
                  <a:lnTo>
                    <a:pt x="34162" y="421893"/>
                  </a:lnTo>
                  <a:lnTo>
                    <a:pt x="45465" y="421893"/>
                  </a:lnTo>
                  <a:lnTo>
                    <a:pt x="61213" y="375030"/>
                  </a:lnTo>
                  <a:lnTo>
                    <a:pt x="72008" y="327151"/>
                  </a:lnTo>
                  <a:lnTo>
                    <a:pt x="77597" y="278891"/>
                  </a:lnTo>
                  <a:lnTo>
                    <a:pt x="78104" y="230377"/>
                  </a:lnTo>
                  <a:lnTo>
                    <a:pt x="73659" y="182244"/>
                  </a:lnTo>
                  <a:lnTo>
                    <a:pt x="64261" y="134619"/>
                  </a:lnTo>
                  <a:lnTo>
                    <a:pt x="49783" y="88137"/>
                  </a:lnTo>
                  <a:lnTo>
                    <a:pt x="30479" y="43179"/>
                  </a:lnTo>
                  <a:lnTo>
                    <a:pt x="6222" y="0"/>
                  </a:lnTo>
                  <a:close/>
                </a:path>
              </a:pathLst>
            </a:custGeom>
            <a:solidFill>
              <a:srgbClr val="CED4D9"/>
            </a:solidFill>
          </p:spPr>
          <p:txBody>
            <a:bodyPr wrap="square" lIns="0" tIns="0" rIns="0" bIns="0" rtlCol="0"/>
            <a:lstStyle/>
            <a:p>
              <a:endParaRPr/>
            </a:p>
          </p:txBody>
        </p:sp>
        <p:sp>
          <p:nvSpPr>
            <p:cNvPr id="10" name="object 10"/>
            <p:cNvSpPr/>
            <p:nvPr/>
          </p:nvSpPr>
          <p:spPr>
            <a:xfrm>
              <a:off x="1396745" y="1865503"/>
              <a:ext cx="81280" cy="438784"/>
            </a:xfrm>
            <a:custGeom>
              <a:avLst/>
              <a:gdLst/>
              <a:ahLst/>
              <a:cxnLst/>
              <a:rect l="l" t="t" r="r" b="b"/>
              <a:pathLst>
                <a:path w="81280" h="438785">
                  <a:moveTo>
                    <a:pt x="6222" y="0"/>
                  </a:moveTo>
                  <a:lnTo>
                    <a:pt x="0" y="0"/>
                  </a:lnTo>
                  <a:lnTo>
                    <a:pt x="16128" y="26924"/>
                  </a:lnTo>
                  <a:lnTo>
                    <a:pt x="30353" y="54737"/>
                  </a:lnTo>
                  <a:lnTo>
                    <a:pt x="42798" y="83566"/>
                  </a:lnTo>
                  <a:lnTo>
                    <a:pt x="53340" y="113030"/>
                  </a:lnTo>
                  <a:lnTo>
                    <a:pt x="48387" y="114681"/>
                  </a:lnTo>
                  <a:lnTo>
                    <a:pt x="60578" y="160528"/>
                  </a:lnTo>
                  <a:lnTo>
                    <a:pt x="68072" y="207137"/>
                  </a:lnTo>
                  <a:lnTo>
                    <a:pt x="70865" y="254127"/>
                  </a:lnTo>
                  <a:lnTo>
                    <a:pt x="68960" y="300990"/>
                  </a:lnTo>
                  <a:lnTo>
                    <a:pt x="62484" y="347599"/>
                  </a:lnTo>
                  <a:lnTo>
                    <a:pt x="51434" y="393446"/>
                  </a:lnTo>
                  <a:lnTo>
                    <a:pt x="35559" y="438277"/>
                  </a:lnTo>
                  <a:lnTo>
                    <a:pt x="46862" y="438277"/>
                  </a:lnTo>
                  <a:lnTo>
                    <a:pt x="63372" y="389636"/>
                  </a:lnTo>
                  <a:lnTo>
                    <a:pt x="74548" y="339979"/>
                  </a:lnTo>
                  <a:lnTo>
                    <a:pt x="80390" y="289687"/>
                  </a:lnTo>
                  <a:lnTo>
                    <a:pt x="80898" y="239394"/>
                  </a:lnTo>
                  <a:lnTo>
                    <a:pt x="76326" y="189230"/>
                  </a:lnTo>
                  <a:lnTo>
                    <a:pt x="66420" y="139827"/>
                  </a:lnTo>
                  <a:lnTo>
                    <a:pt x="51434" y="91567"/>
                  </a:lnTo>
                  <a:lnTo>
                    <a:pt x="31368" y="44831"/>
                  </a:lnTo>
                  <a:lnTo>
                    <a:pt x="6222" y="0"/>
                  </a:lnTo>
                  <a:close/>
                </a:path>
              </a:pathLst>
            </a:custGeom>
            <a:solidFill>
              <a:srgbClr val="C5CCD3"/>
            </a:solidFill>
          </p:spPr>
          <p:txBody>
            <a:bodyPr wrap="square" lIns="0" tIns="0" rIns="0" bIns="0" rtlCol="0"/>
            <a:lstStyle/>
            <a:p>
              <a:endParaRPr/>
            </a:p>
          </p:txBody>
        </p:sp>
        <p:sp>
          <p:nvSpPr>
            <p:cNvPr id="11" name="object 11"/>
            <p:cNvSpPr/>
            <p:nvPr/>
          </p:nvSpPr>
          <p:spPr>
            <a:xfrm>
              <a:off x="1295273" y="1714753"/>
              <a:ext cx="40640" cy="53975"/>
            </a:xfrm>
            <a:custGeom>
              <a:avLst/>
              <a:gdLst/>
              <a:ahLst/>
              <a:cxnLst/>
              <a:rect l="l" t="t" r="r" b="b"/>
              <a:pathLst>
                <a:path w="40640" h="53975">
                  <a:moveTo>
                    <a:pt x="40474" y="25"/>
                  </a:moveTo>
                  <a:lnTo>
                    <a:pt x="32512" y="25"/>
                  </a:lnTo>
                  <a:lnTo>
                    <a:pt x="32512" y="22225"/>
                  </a:lnTo>
                  <a:lnTo>
                    <a:pt x="8001" y="22225"/>
                  </a:lnTo>
                  <a:lnTo>
                    <a:pt x="8001" y="0"/>
                  </a:lnTo>
                  <a:lnTo>
                    <a:pt x="0" y="0"/>
                  </a:lnTo>
                  <a:lnTo>
                    <a:pt x="0" y="53594"/>
                  </a:lnTo>
                  <a:lnTo>
                    <a:pt x="8001" y="53594"/>
                  </a:lnTo>
                  <a:lnTo>
                    <a:pt x="8001" y="29718"/>
                  </a:lnTo>
                  <a:lnTo>
                    <a:pt x="32512" y="29718"/>
                  </a:lnTo>
                  <a:lnTo>
                    <a:pt x="32512" y="53594"/>
                  </a:lnTo>
                  <a:lnTo>
                    <a:pt x="40474" y="53594"/>
                  </a:lnTo>
                  <a:lnTo>
                    <a:pt x="40474" y="29692"/>
                  </a:lnTo>
                  <a:lnTo>
                    <a:pt x="40386" y="22225"/>
                  </a:lnTo>
                  <a:lnTo>
                    <a:pt x="40474" y="25"/>
                  </a:lnTo>
                  <a:close/>
                </a:path>
              </a:pathLst>
            </a:custGeom>
            <a:solidFill>
              <a:srgbClr val="626373"/>
            </a:solidFill>
          </p:spPr>
          <p:txBody>
            <a:bodyPr wrap="square" lIns="0" tIns="0" rIns="0" bIns="0" rtlCol="0"/>
            <a:lstStyle/>
            <a:p>
              <a:endParaRPr/>
            </a:p>
          </p:txBody>
        </p:sp>
        <p:sp>
          <p:nvSpPr>
            <p:cNvPr id="12" name="object 12"/>
            <p:cNvSpPr/>
            <p:nvPr/>
          </p:nvSpPr>
          <p:spPr>
            <a:xfrm>
              <a:off x="1355090" y="1749170"/>
              <a:ext cx="132080" cy="177165"/>
            </a:xfrm>
            <a:custGeom>
              <a:avLst/>
              <a:gdLst/>
              <a:ahLst/>
              <a:cxnLst/>
              <a:rect l="l" t="t" r="r" b="b"/>
              <a:pathLst>
                <a:path w="132080" h="177164">
                  <a:moveTo>
                    <a:pt x="80391" y="73279"/>
                  </a:moveTo>
                  <a:lnTo>
                    <a:pt x="66294" y="53975"/>
                  </a:lnTo>
                  <a:lnTo>
                    <a:pt x="51435" y="35306"/>
                  </a:lnTo>
                  <a:lnTo>
                    <a:pt x="35687" y="17272"/>
                  </a:lnTo>
                  <a:lnTo>
                    <a:pt x="19177" y="0"/>
                  </a:lnTo>
                  <a:lnTo>
                    <a:pt x="0" y="19177"/>
                  </a:lnTo>
                  <a:lnTo>
                    <a:pt x="15621" y="35560"/>
                  </a:lnTo>
                  <a:lnTo>
                    <a:pt x="30607" y="52705"/>
                  </a:lnTo>
                  <a:lnTo>
                    <a:pt x="44704" y="70485"/>
                  </a:lnTo>
                  <a:lnTo>
                    <a:pt x="58039" y="88773"/>
                  </a:lnTo>
                  <a:lnTo>
                    <a:pt x="80391" y="73279"/>
                  </a:lnTo>
                  <a:close/>
                </a:path>
                <a:path w="132080" h="177164">
                  <a:moveTo>
                    <a:pt x="131699" y="166116"/>
                  </a:moveTo>
                  <a:lnTo>
                    <a:pt x="121666" y="144145"/>
                  </a:lnTo>
                  <a:lnTo>
                    <a:pt x="110617" y="122555"/>
                  </a:lnTo>
                  <a:lnTo>
                    <a:pt x="98552" y="101473"/>
                  </a:lnTo>
                  <a:lnTo>
                    <a:pt x="85598" y="81026"/>
                  </a:lnTo>
                  <a:lnTo>
                    <a:pt x="62992" y="96012"/>
                  </a:lnTo>
                  <a:lnTo>
                    <a:pt x="75311" y="115443"/>
                  </a:lnTo>
                  <a:lnTo>
                    <a:pt x="86741" y="135509"/>
                  </a:lnTo>
                  <a:lnTo>
                    <a:pt x="97282" y="155956"/>
                  </a:lnTo>
                  <a:lnTo>
                    <a:pt x="106807" y="176911"/>
                  </a:lnTo>
                  <a:lnTo>
                    <a:pt x="131699" y="166116"/>
                  </a:lnTo>
                  <a:close/>
                </a:path>
              </a:pathLst>
            </a:custGeom>
            <a:solidFill>
              <a:srgbClr val="D31F27"/>
            </a:solidFill>
          </p:spPr>
          <p:txBody>
            <a:bodyPr wrap="square" lIns="0" tIns="0" rIns="0" bIns="0" rtlCol="0"/>
            <a:lstStyle/>
            <a:p>
              <a:endParaRPr/>
            </a:p>
          </p:txBody>
        </p:sp>
        <p:sp>
          <p:nvSpPr>
            <p:cNvPr id="13" name="object 13"/>
            <p:cNvSpPr/>
            <p:nvPr/>
          </p:nvSpPr>
          <p:spPr>
            <a:xfrm>
              <a:off x="1418844" y="1923922"/>
              <a:ext cx="111125" cy="495300"/>
            </a:xfrm>
            <a:custGeom>
              <a:avLst/>
              <a:gdLst/>
              <a:ahLst/>
              <a:cxnLst/>
              <a:rect l="l" t="t" r="r" b="b"/>
              <a:pathLst>
                <a:path w="111125" h="495300">
                  <a:moveTo>
                    <a:pt x="67945" y="411226"/>
                  </a:moveTo>
                  <a:lnTo>
                    <a:pt x="43053" y="400558"/>
                  </a:lnTo>
                  <a:lnTo>
                    <a:pt x="33655" y="421132"/>
                  </a:lnTo>
                  <a:lnTo>
                    <a:pt x="23241" y="441325"/>
                  </a:lnTo>
                  <a:lnTo>
                    <a:pt x="12065" y="461010"/>
                  </a:lnTo>
                  <a:lnTo>
                    <a:pt x="0" y="480187"/>
                  </a:lnTo>
                  <a:lnTo>
                    <a:pt x="22606" y="495173"/>
                  </a:lnTo>
                  <a:lnTo>
                    <a:pt x="35306" y="474980"/>
                  </a:lnTo>
                  <a:lnTo>
                    <a:pt x="47117" y="454279"/>
                  </a:lnTo>
                  <a:lnTo>
                    <a:pt x="58039" y="432943"/>
                  </a:lnTo>
                  <a:lnTo>
                    <a:pt x="67945" y="411226"/>
                  </a:lnTo>
                  <a:close/>
                </a:path>
                <a:path w="111125" h="495300">
                  <a:moveTo>
                    <a:pt x="99695" y="91186"/>
                  </a:moveTo>
                  <a:lnTo>
                    <a:pt x="94107" y="67945"/>
                  </a:lnTo>
                  <a:lnTo>
                    <a:pt x="87630" y="44958"/>
                  </a:lnTo>
                  <a:lnTo>
                    <a:pt x="80137" y="22225"/>
                  </a:lnTo>
                  <a:lnTo>
                    <a:pt x="71628" y="0"/>
                  </a:lnTo>
                  <a:lnTo>
                    <a:pt x="46482" y="10287"/>
                  </a:lnTo>
                  <a:lnTo>
                    <a:pt x="54610" y="31369"/>
                  </a:lnTo>
                  <a:lnTo>
                    <a:pt x="61722" y="52959"/>
                  </a:lnTo>
                  <a:lnTo>
                    <a:pt x="67945" y="74803"/>
                  </a:lnTo>
                  <a:lnTo>
                    <a:pt x="73152" y="96774"/>
                  </a:lnTo>
                  <a:lnTo>
                    <a:pt x="99695" y="91186"/>
                  </a:lnTo>
                  <a:close/>
                </a:path>
                <a:path w="111125" h="495300">
                  <a:moveTo>
                    <a:pt x="99949" y="310134"/>
                  </a:moveTo>
                  <a:lnTo>
                    <a:pt x="73406" y="304546"/>
                  </a:lnTo>
                  <a:lnTo>
                    <a:pt x="68199" y="326898"/>
                  </a:lnTo>
                  <a:lnTo>
                    <a:pt x="61976" y="349123"/>
                  </a:lnTo>
                  <a:lnTo>
                    <a:pt x="54737" y="370967"/>
                  </a:lnTo>
                  <a:lnTo>
                    <a:pt x="46482" y="392430"/>
                  </a:lnTo>
                  <a:lnTo>
                    <a:pt x="71628" y="402717"/>
                  </a:lnTo>
                  <a:lnTo>
                    <a:pt x="80264" y="379984"/>
                  </a:lnTo>
                  <a:lnTo>
                    <a:pt x="87884" y="356997"/>
                  </a:lnTo>
                  <a:lnTo>
                    <a:pt x="94488" y="333756"/>
                  </a:lnTo>
                  <a:lnTo>
                    <a:pt x="99949" y="310134"/>
                  </a:lnTo>
                  <a:close/>
                </a:path>
                <a:path w="111125" h="495300">
                  <a:moveTo>
                    <a:pt x="111125" y="206006"/>
                  </a:moveTo>
                  <a:lnTo>
                    <a:pt x="84074" y="205740"/>
                  </a:lnTo>
                  <a:lnTo>
                    <a:pt x="83312" y="228346"/>
                  </a:lnTo>
                  <a:lnTo>
                    <a:pt x="81534" y="250952"/>
                  </a:lnTo>
                  <a:lnTo>
                    <a:pt x="78867" y="273558"/>
                  </a:lnTo>
                  <a:lnTo>
                    <a:pt x="75057" y="295910"/>
                  </a:lnTo>
                  <a:lnTo>
                    <a:pt x="101727" y="300990"/>
                  </a:lnTo>
                  <a:lnTo>
                    <a:pt x="105664" y="277368"/>
                  </a:lnTo>
                  <a:lnTo>
                    <a:pt x="108585" y="253619"/>
                  </a:lnTo>
                  <a:lnTo>
                    <a:pt x="110363" y="229882"/>
                  </a:lnTo>
                  <a:lnTo>
                    <a:pt x="111125" y="206006"/>
                  </a:lnTo>
                  <a:close/>
                </a:path>
                <a:path w="111125" h="495300">
                  <a:moveTo>
                    <a:pt x="111125" y="196723"/>
                  </a:moveTo>
                  <a:lnTo>
                    <a:pt x="110363" y="172466"/>
                  </a:lnTo>
                  <a:lnTo>
                    <a:pt x="108458" y="148336"/>
                  </a:lnTo>
                  <a:lnTo>
                    <a:pt x="105537" y="124206"/>
                  </a:lnTo>
                  <a:lnTo>
                    <a:pt x="101473" y="100330"/>
                  </a:lnTo>
                  <a:lnTo>
                    <a:pt x="74803" y="105410"/>
                  </a:lnTo>
                  <a:lnTo>
                    <a:pt x="78740" y="128143"/>
                  </a:lnTo>
                  <a:lnTo>
                    <a:pt x="81534" y="151003"/>
                  </a:lnTo>
                  <a:lnTo>
                    <a:pt x="83312" y="173863"/>
                  </a:lnTo>
                  <a:lnTo>
                    <a:pt x="84074" y="196977"/>
                  </a:lnTo>
                  <a:lnTo>
                    <a:pt x="111125" y="196723"/>
                  </a:lnTo>
                  <a:close/>
                </a:path>
              </a:pathLst>
            </a:custGeom>
            <a:solidFill>
              <a:srgbClr val="DA2028"/>
            </a:solidFill>
          </p:spPr>
          <p:txBody>
            <a:bodyPr wrap="square" lIns="0" tIns="0" rIns="0" bIns="0" rtlCol="0"/>
            <a:lstStyle/>
            <a:p>
              <a:endParaRPr/>
            </a:p>
          </p:txBody>
        </p:sp>
        <p:sp>
          <p:nvSpPr>
            <p:cNvPr id="14" name="object 14"/>
            <p:cNvSpPr/>
            <p:nvPr/>
          </p:nvSpPr>
          <p:spPr>
            <a:xfrm>
              <a:off x="1234274" y="2355087"/>
              <a:ext cx="119380" cy="182880"/>
            </a:xfrm>
            <a:custGeom>
              <a:avLst/>
              <a:gdLst/>
              <a:ahLst/>
              <a:cxnLst/>
              <a:rect l="l" t="t" r="r" b="b"/>
              <a:pathLst>
                <a:path w="119380" h="182880">
                  <a:moveTo>
                    <a:pt x="40170" y="68961"/>
                  </a:moveTo>
                  <a:lnTo>
                    <a:pt x="39027" y="69215"/>
                  </a:lnTo>
                  <a:lnTo>
                    <a:pt x="33159" y="69215"/>
                  </a:lnTo>
                  <a:lnTo>
                    <a:pt x="29629" y="68707"/>
                  </a:lnTo>
                  <a:lnTo>
                    <a:pt x="26403" y="66929"/>
                  </a:lnTo>
                  <a:lnTo>
                    <a:pt x="19723" y="64262"/>
                  </a:lnTo>
                  <a:lnTo>
                    <a:pt x="12763" y="63881"/>
                  </a:lnTo>
                  <a:lnTo>
                    <a:pt x="6019" y="65659"/>
                  </a:lnTo>
                  <a:lnTo>
                    <a:pt x="0" y="69215"/>
                  </a:lnTo>
                  <a:lnTo>
                    <a:pt x="0" y="74803"/>
                  </a:lnTo>
                  <a:lnTo>
                    <a:pt x="4114" y="71374"/>
                  </a:lnTo>
                  <a:lnTo>
                    <a:pt x="9398" y="69215"/>
                  </a:lnTo>
                  <a:lnTo>
                    <a:pt x="19075" y="69215"/>
                  </a:lnTo>
                  <a:lnTo>
                    <a:pt x="22885" y="70485"/>
                  </a:lnTo>
                  <a:lnTo>
                    <a:pt x="26403" y="72517"/>
                  </a:lnTo>
                  <a:lnTo>
                    <a:pt x="30810" y="74549"/>
                  </a:lnTo>
                  <a:lnTo>
                    <a:pt x="35496" y="75438"/>
                  </a:lnTo>
                  <a:lnTo>
                    <a:pt x="40170" y="74549"/>
                  </a:lnTo>
                  <a:lnTo>
                    <a:pt x="40170" y="68961"/>
                  </a:lnTo>
                  <a:close/>
                </a:path>
                <a:path w="119380" h="182880">
                  <a:moveTo>
                    <a:pt x="88557" y="20320"/>
                  </a:moveTo>
                  <a:lnTo>
                    <a:pt x="64808" y="20320"/>
                  </a:lnTo>
                  <a:lnTo>
                    <a:pt x="64808" y="2413"/>
                  </a:lnTo>
                  <a:lnTo>
                    <a:pt x="62522" y="0"/>
                  </a:lnTo>
                  <a:lnTo>
                    <a:pt x="56680" y="0"/>
                  </a:lnTo>
                  <a:lnTo>
                    <a:pt x="54013" y="2413"/>
                  </a:lnTo>
                  <a:lnTo>
                    <a:pt x="54013" y="64008"/>
                  </a:lnTo>
                  <a:lnTo>
                    <a:pt x="51092" y="65786"/>
                  </a:lnTo>
                  <a:lnTo>
                    <a:pt x="49568" y="68961"/>
                  </a:lnTo>
                  <a:lnTo>
                    <a:pt x="49568" y="78105"/>
                  </a:lnTo>
                  <a:lnTo>
                    <a:pt x="53632" y="82423"/>
                  </a:lnTo>
                  <a:lnTo>
                    <a:pt x="64808" y="82423"/>
                  </a:lnTo>
                  <a:lnTo>
                    <a:pt x="69507" y="78105"/>
                  </a:lnTo>
                  <a:lnTo>
                    <a:pt x="69507" y="68961"/>
                  </a:lnTo>
                  <a:lnTo>
                    <a:pt x="67729" y="65786"/>
                  </a:lnTo>
                  <a:lnTo>
                    <a:pt x="64808" y="64008"/>
                  </a:lnTo>
                  <a:lnTo>
                    <a:pt x="64808" y="54864"/>
                  </a:lnTo>
                  <a:lnTo>
                    <a:pt x="88557" y="54864"/>
                  </a:lnTo>
                  <a:lnTo>
                    <a:pt x="88557" y="49276"/>
                  </a:lnTo>
                  <a:lnTo>
                    <a:pt x="64808" y="49276"/>
                  </a:lnTo>
                  <a:lnTo>
                    <a:pt x="64808" y="40259"/>
                  </a:lnTo>
                  <a:lnTo>
                    <a:pt x="88557" y="40259"/>
                  </a:lnTo>
                  <a:lnTo>
                    <a:pt x="88557" y="34925"/>
                  </a:lnTo>
                  <a:lnTo>
                    <a:pt x="64808" y="34925"/>
                  </a:lnTo>
                  <a:lnTo>
                    <a:pt x="64808" y="25527"/>
                  </a:lnTo>
                  <a:lnTo>
                    <a:pt x="88557" y="25527"/>
                  </a:lnTo>
                  <a:lnTo>
                    <a:pt x="88557" y="20320"/>
                  </a:lnTo>
                  <a:close/>
                </a:path>
                <a:path w="119380" h="182880">
                  <a:moveTo>
                    <a:pt x="101638" y="137668"/>
                  </a:moveTo>
                  <a:lnTo>
                    <a:pt x="85890" y="127000"/>
                  </a:lnTo>
                  <a:lnTo>
                    <a:pt x="80556" y="127000"/>
                  </a:lnTo>
                  <a:lnTo>
                    <a:pt x="78143" y="127381"/>
                  </a:lnTo>
                  <a:lnTo>
                    <a:pt x="61125" y="157086"/>
                  </a:lnTo>
                  <a:lnTo>
                    <a:pt x="61252" y="159169"/>
                  </a:lnTo>
                  <a:lnTo>
                    <a:pt x="80556" y="182460"/>
                  </a:lnTo>
                  <a:lnTo>
                    <a:pt x="85763" y="182460"/>
                  </a:lnTo>
                  <a:lnTo>
                    <a:pt x="99479" y="174802"/>
                  </a:lnTo>
                  <a:lnTo>
                    <a:pt x="99987" y="174066"/>
                  </a:lnTo>
                  <a:lnTo>
                    <a:pt x="100876" y="172466"/>
                  </a:lnTo>
                  <a:lnTo>
                    <a:pt x="101638" y="170726"/>
                  </a:lnTo>
                  <a:lnTo>
                    <a:pt x="94272" y="167881"/>
                  </a:lnTo>
                  <a:lnTo>
                    <a:pt x="84620" y="174802"/>
                  </a:lnTo>
                  <a:lnTo>
                    <a:pt x="80937" y="174802"/>
                  </a:lnTo>
                  <a:lnTo>
                    <a:pt x="78778" y="174193"/>
                  </a:lnTo>
                  <a:lnTo>
                    <a:pt x="69253" y="157086"/>
                  </a:lnTo>
                  <a:lnTo>
                    <a:pt x="69380" y="151765"/>
                  </a:lnTo>
                  <a:lnTo>
                    <a:pt x="81572" y="134620"/>
                  </a:lnTo>
                  <a:lnTo>
                    <a:pt x="84747" y="134620"/>
                  </a:lnTo>
                  <a:lnTo>
                    <a:pt x="88049" y="135382"/>
                  </a:lnTo>
                  <a:lnTo>
                    <a:pt x="94272" y="141097"/>
                  </a:lnTo>
                  <a:lnTo>
                    <a:pt x="101638" y="137668"/>
                  </a:lnTo>
                  <a:close/>
                </a:path>
                <a:path w="119380" h="182880">
                  <a:moveTo>
                    <a:pt x="109385" y="87503"/>
                  </a:moveTo>
                  <a:lnTo>
                    <a:pt x="107988" y="87122"/>
                  </a:lnTo>
                  <a:lnTo>
                    <a:pt x="106210" y="86868"/>
                  </a:lnTo>
                  <a:lnTo>
                    <a:pt x="100876" y="86868"/>
                  </a:lnTo>
                  <a:lnTo>
                    <a:pt x="97701" y="87757"/>
                  </a:lnTo>
                  <a:lnTo>
                    <a:pt x="90970" y="92710"/>
                  </a:lnTo>
                  <a:lnTo>
                    <a:pt x="85890" y="92456"/>
                  </a:lnTo>
                  <a:lnTo>
                    <a:pt x="84366" y="91313"/>
                  </a:lnTo>
                  <a:lnTo>
                    <a:pt x="82461" y="89789"/>
                  </a:lnTo>
                  <a:lnTo>
                    <a:pt x="79794" y="87757"/>
                  </a:lnTo>
                  <a:lnTo>
                    <a:pt x="76873" y="86868"/>
                  </a:lnTo>
                  <a:lnTo>
                    <a:pt x="71031" y="86868"/>
                  </a:lnTo>
                  <a:lnTo>
                    <a:pt x="68110" y="87503"/>
                  </a:lnTo>
                  <a:lnTo>
                    <a:pt x="65697" y="89535"/>
                  </a:lnTo>
                  <a:lnTo>
                    <a:pt x="63919" y="90932"/>
                  </a:lnTo>
                  <a:lnTo>
                    <a:pt x="61633" y="91567"/>
                  </a:lnTo>
                  <a:lnTo>
                    <a:pt x="56934" y="91567"/>
                  </a:lnTo>
                  <a:lnTo>
                    <a:pt x="55918" y="91313"/>
                  </a:lnTo>
                  <a:lnTo>
                    <a:pt x="54902" y="90932"/>
                  </a:lnTo>
                  <a:lnTo>
                    <a:pt x="53378" y="89535"/>
                  </a:lnTo>
                  <a:lnTo>
                    <a:pt x="50711" y="87503"/>
                  </a:lnTo>
                  <a:lnTo>
                    <a:pt x="48171" y="86868"/>
                  </a:lnTo>
                  <a:lnTo>
                    <a:pt x="41948" y="86868"/>
                  </a:lnTo>
                  <a:lnTo>
                    <a:pt x="39027" y="87757"/>
                  </a:lnTo>
                  <a:lnTo>
                    <a:pt x="36614" y="89789"/>
                  </a:lnTo>
                  <a:lnTo>
                    <a:pt x="33159" y="92456"/>
                  </a:lnTo>
                  <a:lnTo>
                    <a:pt x="27876" y="92710"/>
                  </a:lnTo>
                  <a:lnTo>
                    <a:pt x="25323" y="90932"/>
                  </a:lnTo>
                  <a:lnTo>
                    <a:pt x="24053" y="90170"/>
                  </a:lnTo>
                  <a:lnTo>
                    <a:pt x="21424" y="87757"/>
                  </a:lnTo>
                  <a:lnTo>
                    <a:pt x="17907" y="86868"/>
                  </a:lnTo>
                  <a:lnTo>
                    <a:pt x="12611" y="86868"/>
                  </a:lnTo>
                  <a:lnTo>
                    <a:pt x="9093" y="87503"/>
                  </a:lnTo>
                  <a:lnTo>
                    <a:pt x="9093" y="93345"/>
                  </a:lnTo>
                  <a:lnTo>
                    <a:pt x="13208" y="90932"/>
                  </a:lnTo>
                  <a:lnTo>
                    <a:pt x="18186" y="91567"/>
                  </a:lnTo>
                  <a:lnTo>
                    <a:pt x="24053" y="96901"/>
                  </a:lnTo>
                  <a:lnTo>
                    <a:pt x="27279" y="98044"/>
                  </a:lnTo>
                  <a:lnTo>
                    <a:pt x="33743" y="98044"/>
                  </a:lnTo>
                  <a:lnTo>
                    <a:pt x="36995" y="96520"/>
                  </a:lnTo>
                  <a:lnTo>
                    <a:pt x="39281" y="94234"/>
                  </a:lnTo>
                  <a:lnTo>
                    <a:pt x="40932" y="92710"/>
                  </a:lnTo>
                  <a:lnTo>
                    <a:pt x="42583" y="91313"/>
                  </a:lnTo>
                  <a:lnTo>
                    <a:pt x="47282" y="91313"/>
                  </a:lnTo>
                  <a:lnTo>
                    <a:pt x="50457" y="94234"/>
                  </a:lnTo>
                  <a:lnTo>
                    <a:pt x="53124" y="96266"/>
                  </a:lnTo>
                  <a:lnTo>
                    <a:pt x="56045" y="97790"/>
                  </a:lnTo>
                  <a:lnTo>
                    <a:pt x="62776" y="97790"/>
                  </a:lnTo>
                  <a:lnTo>
                    <a:pt x="65951" y="96266"/>
                  </a:lnTo>
                  <a:lnTo>
                    <a:pt x="68364" y="94234"/>
                  </a:lnTo>
                  <a:lnTo>
                    <a:pt x="71285" y="91567"/>
                  </a:lnTo>
                  <a:lnTo>
                    <a:pt x="71539" y="91313"/>
                  </a:lnTo>
                  <a:lnTo>
                    <a:pt x="76238" y="91313"/>
                  </a:lnTo>
                  <a:lnTo>
                    <a:pt x="79159" y="94234"/>
                  </a:lnTo>
                  <a:lnTo>
                    <a:pt x="81826" y="96520"/>
                  </a:lnTo>
                  <a:lnTo>
                    <a:pt x="85128" y="98044"/>
                  </a:lnTo>
                  <a:lnTo>
                    <a:pt x="91859" y="98044"/>
                  </a:lnTo>
                  <a:lnTo>
                    <a:pt x="94780" y="96901"/>
                  </a:lnTo>
                  <a:lnTo>
                    <a:pt x="97447" y="94742"/>
                  </a:lnTo>
                  <a:lnTo>
                    <a:pt x="99479" y="92710"/>
                  </a:lnTo>
                  <a:lnTo>
                    <a:pt x="100622" y="91567"/>
                  </a:lnTo>
                  <a:lnTo>
                    <a:pt x="105321" y="90932"/>
                  </a:lnTo>
                  <a:lnTo>
                    <a:pt x="109385" y="93345"/>
                  </a:lnTo>
                  <a:lnTo>
                    <a:pt x="109385" y="90932"/>
                  </a:lnTo>
                  <a:lnTo>
                    <a:pt x="109385" y="87503"/>
                  </a:lnTo>
                  <a:close/>
                </a:path>
                <a:path w="119380" h="182880">
                  <a:moveTo>
                    <a:pt x="118783" y="69215"/>
                  </a:moveTo>
                  <a:lnTo>
                    <a:pt x="114719" y="65786"/>
                  </a:lnTo>
                  <a:lnTo>
                    <a:pt x="109385" y="64008"/>
                  </a:lnTo>
                  <a:lnTo>
                    <a:pt x="99987" y="64008"/>
                  </a:lnTo>
                  <a:lnTo>
                    <a:pt x="95923" y="65151"/>
                  </a:lnTo>
                  <a:lnTo>
                    <a:pt x="88303" y="68961"/>
                  </a:lnTo>
                  <a:lnTo>
                    <a:pt x="83350" y="69850"/>
                  </a:lnTo>
                  <a:lnTo>
                    <a:pt x="78651" y="68961"/>
                  </a:lnTo>
                  <a:lnTo>
                    <a:pt x="78651" y="74549"/>
                  </a:lnTo>
                  <a:lnTo>
                    <a:pt x="79794" y="74803"/>
                  </a:lnTo>
                  <a:lnTo>
                    <a:pt x="85890" y="74803"/>
                  </a:lnTo>
                  <a:lnTo>
                    <a:pt x="89446" y="73914"/>
                  </a:lnTo>
                  <a:lnTo>
                    <a:pt x="92367" y="72517"/>
                  </a:lnTo>
                  <a:lnTo>
                    <a:pt x="99098" y="69850"/>
                  </a:lnTo>
                  <a:lnTo>
                    <a:pt x="99860" y="69850"/>
                  </a:lnTo>
                  <a:lnTo>
                    <a:pt x="106083" y="69469"/>
                  </a:lnTo>
                  <a:lnTo>
                    <a:pt x="112814" y="71247"/>
                  </a:lnTo>
                  <a:lnTo>
                    <a:pt x="118783" y="74803"/>
                  </a:lnTo>
                  <a:lnTo>
                    <a:pt x="118783" y="69469"/>
                  </a:lnTo>
                  <a:lnTo>
                    <a:pt x="118783" y="69215"/>
                  </a:lnTo>
                  <a:close/>
                </a:path>
              </a:pathLst>
            </a:custGeom>
            <a:solidFill>
              <a:srgbClr val="626373"/>
            </a:solidFill>
          </p:spPr>
          <p:txBody>
            <a:bodyPr wrap="square" lIns="0" tIns="0" rIns="0" bIns="0" rtlCol="0"/>
            <a:lstStyle/>
            <a:p>
              <a:endParaRPr/>
            </a:p>
          </p:txBody>
        </p:sp>
        <p:sp>
          <p:nvSpPr>
            <p:cNvPr id="15" name="object 15"/>
            <p:cNvSpPr/>
            <p:nvPr/>
          </p:nvSpPr>
          <p:spPr>
            <a:xfrm>
              <a:off x="1355089" y="2411476"/>
              <a:ext cx="81280" cy="90170"/>
            </a:xfrm>
            <a:custGeom>
              <a:avLst/>
              <a:gdLst/>
              <a:ahLst/>
              <a:cxnLst/>
              <a:rect l="l" t="t" r="r" b="b"/>
              <a:pathLst>
                <a:path w="81280" h="90169">
                  <a:moveTo>
                    <a:pt x="58800" y="0"/>
                  </a:moveTo>
                  <a:lnTo>
                    <a:pt x="45338" y="18668"/>
                  </a:lnTo>
                  <a:lnTo>
                    <a:pt x="30987" y="36575"/>
                  </a:lnTo>
                  <a:lnTo>
                    <a:pt x="15875" y="53975"/>
                  </a:lnTo>
                  <a:lnTo>
                    <a:pt x="0" y="70612"/>
                  </a:lnTo>
                  <a:lnTo>
                    <a:pt x="19176" y="89788"/>
                  </a:lnTo>
                  <a:lnTo>
                    <a:pt x="35940" y="72262"/>
                  </a:lnTo>
                  <a:lnTo>
                    <a:pt x="51815" y="53975"/>
                  </a:lnTo>
                  <a:lnTo>
                    <a:pt x="66928" y="35052"/>
                  </a:lnTo>
                  <a:lnTo>
                    <a:pt x="81153" y="15366"/>
                  </a:lnTo>
                  <a:lnTo>
                    <a:pt x="58800" y="0"/>
                  </a:lnTo>
                  <a:close/>
                </a:path>
              </a:pathLst>
            </a:custGeom>
            <a:solidFill>
              <a:srgbClr val="DA2028"/>
            </a:solidFill>
          </p:spPr>
          <p:txBody>
            <a:bodyPr wrap="square" lIns="0" tIns="0" rIns="0" bIns="0" rtlCol="0"/>
            <a:lstStyle/>
            <a:p>
              <a:endParaRPr/>
            </a:p>
          </p:txBody>
        </p:sp>
      </p:grpSp>
      <p:sp>
        <p:nvSpPr>
          <p:cNvPr id="16" name="object 16"/>
          <p:cNvSpPr txBox="1"/>
          <p:nvPr/>
        </p:nvSpPr>
        <p:spPr>
          <a:xfrm>
            <a:off x="3212338" y="2298954"/>
            <a:ext cx="44069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Modo</a:t>
            </a:r>
            <a:r>
              <a:rPr sz="700" spc="-25" dirty="0">
                <a:solidFill>
                  <a:srgbClr val="221F1F"/>
                </a:solidFill>
                <a:latin typeface="Montserrat"/>
                <a:cs typeface="Montserrat"/>
              </a:rPr>
              <a:t> día</a:t>
            </a:r>
            <a:endParaRPr sz="700">
              <a:latin typeface="Montserrat"/>
              <a:cs typeface="Montserrat"/>
            </a:endParaRPr>
          </a:p>
        </p:txBody>
      </p:sp>
      <p:sp>
        <p:nvSpPr>
          <p:cNvPr id="17" name="object 17"/>
          <p:cNvSpPr txBox="1"/>
          <p:nvPr/>
        </p:nvSpPr>
        <p:spPr>
          <a:xfrm>
            <a:off x="3983228" y="2298954"/>
            <a:ext cx="58166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Modo</a:t>
            </a:r>
            <a:r>
              <a:rPr sz="700" spc="-2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grpSp>
        <p:nvGrpSpPr>
          <p:cNvPr id="18" name="object 18"/>
          <p:cNvGrpSpPr/>
          <p:nvPr/>
        </p:nvGrpSpPr>
        <p:grpSpPr>
          <a:xfrm>
            <a:off x="3002152" y="953770"/>
            <a:ext cx="1627505" cy="1331595"/>
            <a:chOff x="3002152" y="953770"/>
            <a:chExt cx="1627505" cy="1331595"/>
          </a:xfrm>
        </p:grpSpPr>
        <p:pic>
          <p:nvPicPr>
            <p:cNvPr id="19" name="object 19"/>
            <p:cNvPicPr/>
            <p:nvPr/>
          </p:nvPicPr>
          <p:blipFill>
            <a:blip r:embed="rId2" cstate="print"/>
            <a:stretch>
              <a:fillRect/>
            </a:stretch>
          </p:blipFill>
          <p:spPr>
            <a:xfrm>
              <a:off x="3002152" y="953770"/>
              <a:ext cx="791718" cy="1331214"/>
            </a:xfrm>
            <a:prstGeom prst="rect">
              <a:avLst/>
            </a:prstGeom>
          </p:spPr>
        </p:pic>
        <p:pic>
          <p:nvPicPr>
            <p:cNvPr id="20" name="object 20"/>
            <p:cNvPicPr/>
            <p:nvPr/>
          </p:nvPicPr>
          <p:blipFill>
            <a:blip r:embed="rId3" cstate="print"/>
            <a:stretch>
              <a:fillRect/>
            </a:stretch>
          </p:blipFill>
          <p:spPr>
            <a:xfrm>
              <a:off x="3837686" y="954024"/>
              <a:ext cx="791717" cy="1330706"/>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171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a2.</a:t>
            </a:r>
            <a:r>
              <a:rPr sz="700" b="1" spc="-5" dirty="0">
                <a:solidFill>
                  <a:srgbClr val="221F1F"/>
                </a:solidFill>
                <a:latin typeface="Montserrat"/>
                <a:cs typeface="Montserrat"/>
              </a:rPr>
              <a:t> </a:t>
            </a:r>
            <a:r>
              <a:rPr sz="700" b="1" spc="-20" dirty="0">
                <a:solidFill>
                  <a:srgbClr val="221F1F"/>
                </a:solidFill>
                <a:latin typeface="Montserrat"/>
                <a:cs typeface="Montserrat"/>
              </a:rPr>
              <a:t>SPORT</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20" dirty="0">
                <a:solidFill>
                  <a:srgbClr val="221F1F"/>
                </a:solidFill>
                <a:latin typeface="Montserrat"/>
                <a:cs typeface="Montserrat"/>
              </a:rPr>
              <a:t> </a:t>
            </a:r>
            <a:r>
              <a:rPr sz="700" dirty="0">
                <a:solidFill>
                  <a:srgbClr val="221F1F"/>
                </a:solidFill>
                <a:latin typeface="Montserrat"/>
                <a:cs typeface="Montserrat"/>
              </a:rPr>
              <a:t>SPORT</a:t>
            </a:r>
            <a:r>
              <a:rPr sz="700" spc="-15" dirty="0">
                <a:solidFill>
                  <a:srgbClr val="221F1F"/>
                </a:solidFill>
                <a:latin typeface="Montserrat"/>
                <a:cs typeface="Montserrat"/>
              </a:rPr>
              <a:t> </a:t>
            </a:r>
            <a:r>
              <a:rPr sz="700" dirty="0">
                <a:solidFill>
                  <a:srgbClr val="221F1F"/>
                </a:solidFill>
                <a:latin typeface="Montserrat"/>
                <a:cs typeface="Montserrat"/>
              </a:rPr>
              <a:t>cuenta</a:t>
            </a:r>
            <a:r>
              <a:rPr sz="700" spc="-5"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dos</a:t>
            </a:r>
            <a:r>
              <a:rPr sz="700" spc="-10" dirty="0">
                <a:solidFill>
                  <a:srgbClr val="221F1F"/>
                </a:solidFill>
                <a:latin typeface="Montserrat"/>
                <a:cs typeface="Montserrat"/>
              </a:rPr>
              <a:t> </a:t>
            </a:r>
            <a:r>
              <a:rPr sz="700" dirty="0">
                <a:solidFill>
                  <a:srgbClr val="221F1F"/>
                </a:solidFill>
                <a:latin typeface="Montserrat"/>
                <a:cs typeface="Montserrat"/>
              </a:rPr>
              <a:t>temas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12700">
              <a:lnSpc>
                <a:spcPct val="100000"/>
              </a:lnSpc>
            </a:pP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dirty="0">
                <a:solidFill>
                  <a:srgbClr val="221F1F"/>
                </a:solidFill>
                <a:latin typeface="Montserrat"/>
                <a:cs typeface="Montserrat"/>
              </a:rPr>
              <a:t>día y</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sp>
        <p:nvSpPr>
          <p:cNvPr id="5" name="object 5"/>
          <p:cNvSpPr txBox="1"/>
          <p:nvPr/>
        </p:nvSpPr>
        <p:spPr>
          <a:xfrm>
            <a:off x="280822" y="2520188"/>
            <a:ext cx="2248535" cy="1005205"/>
          </a:xfrm>
          <a:prstGeom prst="rect">
            <a:avLst/>
          </a:prstGeom>
        </p:spPr>
        <p:txBody>
          <a:bodyPr vert="horz" wrap="square" lIns="0" tIns="12065" rIns="0" bIns="0" rtlCol="0">
            <a:spAutoFit/>
          </a:bodyPr>
          <a:lstStyle/>
          <a:p>
            <a:pPr marL="415290">
              <a:lnSpc>
                <a:spcPct val="100000"/>
              </a:lnSpc>
              <a:spcBef>
                <a:spcPts val="95"/>
              </a:spcBef>
              <a:tabLst>
                <a:tab pos="1299210" algn="l"/>
              </a:tabLst>
            </a:pPr>
            <a:r>
              <a:rPr sz="700" dirty="0">
                <a:solidFill>
                  <a:srgbClr val="221F1F"/>
                </a:solidFill>
                <a:latin typeface="Montserrat"/>
                <a:cs typeface="Montserrat"/>
              </a:rPr>
              <a:t>Modo</a:t>
            </a:r>
            <a:r>
              <a:rPr sz="700" spc="-25" dirty="0">
                <a:solidFill>
                  <a:srgbClr val="221F1F"/>
                </a:solidFill>
                <a:latin typeface="Montserrat"/>
                <a:cs typeface="Montserrat"/>
              </a:rPr>
              <a:t> día</a:t>
            </a:r>
            <a:r>
              <a:rPr sz="700" dirty="0">
                <a:solidFill>
                  <a:srgbClr val="221F1F"/>
                </a:solidFill>
                <a:latin typeface="Montserrat"/>
                <a:cs typeface="Montserrat"/>
              </a:rPr>
              <a:t>	Modo</a:t>
            </a:r>
            <a:r>
              <a:rPr sz="700" spc="-2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a:p>
            <a:pPr>
              <a:lnSpc>
                <a:spcPct val="100000"/>
              </a:lnSpc>
            </a:pPr>
            <a:endParaRPr sz="1000">
              <a:latin typeface="Montserrat"/>
              <a:cs typeface="Montserrat"/>
            </a:endParaRPr>
          </a:p>
          <a:p>
            <a:pPr marL="12700">
              <a:lnSpc>
                <a:spcPct val="100000"/>
              </a:lnSpc>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Las</a:t>
            </a:r>
            <a:r>
              <a:rPr sz="700" spc="-10" dirty="0">
                <a:solidFill>
                  <a:srgbClr val="221F1F"/>
                </a:solidFill>
                <a:latin typeface="Montserrat"/>
                <a:cs typeface="Montserrat"/>
              </a:rPr>
              <a:t> </a:t>
            </a:r>
            <a:r>
              <a:rPr sz="700" dirty="0">
                <a:solidFill>
                  <a:srgbClr val="221F1F"/>
                </a:solidFill>
                <a:latin typeface="Montserrat"/>
                <a:cs typeface="Montserrat"/>
              </a:rPr>
              <a:t>opciones</a:t>
            </a:r>
            <a:r>
              <a:rPr sz="700" spc="-5" dirty="0">
                <a:solidFill>
                  <a:srgbClr val="221F1F"/>
                </a:solidFill>
                <a:latin typeface="Montserrat"/>
                <a:cs typeface="Montserrat"/>
              </a:rPr>
              <a:t> </a:t>
            </a:r>
            <a:r>
              <a:rPr sz="700" dirty="0">
                <a:solidFill>
                  <a:srgbClr val="221F1F"/>
                </a:solidFill>
                <a:latin typeface="Montserrat"/>
                <a:cs typeface="Montserrat"/>
              </a:rPr>
              <a:t>son</a:t>
            </a:r>
            <a:r>
              <a:rPr sz="700" spc="-5" dirty="0">
                <a:solidFill>
                  <a:srgbClr val="221F1F"/>
                </a:solidFill>
                <a:latin typeface="Montserrat"/>
                <a:cs typeface="Montserrat"/>
              </a:rPr>
              <a:t> </a:t>
            </a:r>
            <a:r>
              <a:rPr sz="700" spc="-10" dirty="0">
                <a:solidFill>
                  <a:srgbClr val="221F1F"/>
                </a:solidFill>
                <a:latin typeface="Montserrat"/>
                <a:cs typeface="Montserrat"/>
              </a:rPr>
              <a:t>similares</a:t>
            </a:r>
            <a:r>
              <a:rPr sz="700" spc="-15"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spc="-10" dirty="0">
                <a:solidFill>
                  <a:srgbClr val="221F1F"/>
                </a:solidFill>
                <a:latin typeface="Montserrat"/>
                <a:cs typeface="Montserrat"/>
              </a:rPr>
              <a:t>URBAN,</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70" dirty="0">
                <a:solidFill>
                  <a:srgbClr val="221F1F"/>
                </a:solidFill>
                <a:latin typeface="Montserrat"/>
                <a:cs typeface="Montserrat"/>
              </a:rPr>
              <a:t> </a:t>
            </a:r>
            <a:r>
              <a:rPr sz="700" dirty="0">
                <a:solidFill>
                  <a:srgbClr val="221F1F"/>
                </a:solidFill>
                <a:latin typeface="Montserrat"/>
                <a:cs typeface="Montserrat"/>
              </a:rPr>
              <a:t>un</a:t>
            </a:r>
            <a:r>
              <a:rPr sz="700" spc="65" dirty="0">
                <a:solidFill>
                  <a:srgbClr val="221F1F"/>
                </a:solidFill>
                <a:latin typeface="Montserrat"/>
                <a:cs typeface="Montserrat"/>
              </a:rPr>
              <a:t> </a:t>
            </a:r>
            <a:r>
              <a:rPr sz="700" dirty="0">
                <a:solidFill>
                  <a:srgbClr val="221F1F"/>
                </a:solidFill>
                <a:latin typeface="Montserrat"/>
                <a:cs typeface="Montserrat"/>
              </a:rPr>
              <a:t>marcado</a:t>
            </a:r>
            <a:r>
              <a:rPr sz="700" spc="80" dirty="0">
                <a:solidFill>
                  <a:srgbClr val="221F1F"/>
                </a:solidFill>
                <a:latin typeface="Montserrat"/>
                <a:cs typeface="Montserrat"/>
              </a:rPr>
              <a:t> </a:t>
            </a:r>
            <a:r>
              <a:rPr sz="700" dirty="0">
                <a:solidFill>
                  <a:srgbClr val="221F1F"/>
                </a:solidFill>
                <a:latin typeface="Montserrat"/>
                <a:cs typeface="Montserrat"/>
              </a:rPr>
              <a:t>cambio</a:t>
            </a:r>
            <a:r>
              <a:rPr sz="700" spc="65" dirty="0">
                <a:solidFill>
                  <a:srgbClr val="221F1F"/>
                </a:solidFill>
                <a:latin typeface="Montserrat"/>
                <a:cs typeface="Montserrat"/>
              </a:rPr>
              <a:t> </a:t>
            </a:r>
            <a:r>
              <a:rPr sz="700" dirty="0">
                <a:solidFill>
                  <a:srgbClr val="221F1F"/>
                </a:solidFill>
                <a:latin typeface="Montserrat"/>
                <a:cs typeface="Montserrat"/>
              </a:rPr>
              <a:t>estético.</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65" dirty="0">
                <a:solidFill>
                  <a:srgbClr val="221F1F"/>
                </a:solidFill>
                <a:latin typeface="Montserrat"/>
                <a:cs typeface="Montserrat"/>
              </a:rPr>
              <a:t> </a:t>
            </a:r>
            <a:r>
              <a:rPr sz="700" spc="-10" dirty="0">
                <a:solidFill>
                  <a:srgbClr val="221F1F"/>
                </a:solidFill>
                <a:latin typeface="Montserrat"/>
                <a:cs typeface="Montserrat"/>
              </a:rPr>
              <a:t>desempeño</a:t>
            </a:r>
            <a:r>
              <a:rPr sz="700" spc="500" dirty="0">
                <a:solidFill>
                  <a:srgbClr val="221F1F"/>
                </a:solidFill>
                <a:latin typeface="Montserrat"/>
                <a:cs typeface="Montserrat"/>
              </a:rPr>
              <a:t> </a:t>
            </a:r>
            <a:r>
              <a:rPr sz="700" dirty="0">
                <a:solidFill>
                  <a:srgbClr val="221F1F"/>
                </a:solidFill>
                <a:latin typeface="Montserrat"/>
                <a:cs typeface="Montserrat"/>
              </a:rPr>
              <a:t>del</a:t>
            </a:r>
            <a:r>
              <a:rPr sz="700" spc="300" dirty="0">
                <a:solidFill>
                  <a:srgbClr val="221F1F"/>
                </a:solidFill>
                <a:latin typeface="Montserrat"/>
                <a:cs typeface="Montserrat"/>
              </a:rPr>
              <a:t> </a:t>
            </a:r>
            <a:r>
              <a:rPr sz="700" dirty="0">
                <a:solidFill>
                  <a:srgbClr val="221F1F"/>
                </a:solidFill>
                <a:latin typeface="Montserrat"/>
                <a:cs typeface="Montserrat"/>
              </a:rPr>
              <a:t>motor</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05" dirty="0">
                <a:solidFill>
                  <a:srgbClr val="221F1F"/>
                </a:solidFill>
                <a:latin typeface="Montserrat"/>
                <a:cs typeface="Montserrat"/>
              </a:rPr>
              <a:t> </a:t>
            </a:r>
            <a:r>
              <a:rPr sz="700" dirty="0">
                <a:solidFill>
                  <a:srgbClr val="221F1F"/>
                </a:solidFill>
                <a:latin typeface="Montserrat"/>
                <a:cs typeface="Montserrat"/>
              </a:rPr>
              <a:t>el</a:t>
            </a:r>
            <a:r>
              <a:rPr sz="700" spc="320" dirty="0">
                <a:solidFill>
                  <a:srgbClr val="221F1F"/>
                </a:solidFill>
                <a:latin typeface="Montserrat"/>
                <a:cs typeface="Montserrat"/>
              </a:rPr>
              <a:t> </a:t>
            </a:r>
            <a:r>
              <a:rPr sz="700" dirty="0">
                <a:solidFill>
                  <a:srgbClr val="221F1F"/>
                </a:solidFill>
                <a:latin typeface="Montserrat"/>
                <a:cs typeface="Montserrat"/>
              </a:rPr>
              <a:t>funcionamiento</a:t>
            </a:r>
            <a:r>
              <a:rPr sz="700" spc="310" dirty="0">
                <a:solidFill>
                  <a:srgbClr val="221F1F"/>
                </a:solidFill>
                <a:latin typeface="Montserrat"/>
                <a:cs typeface="Montserrat"/>
              </a:rPr>
              <a:t> </a:t>
            </a:r>
            <a:r>
              <a:rPr sz="700" dirty="0">
                <a:solidFill>
                  <a:srgbClr val="221F1F"/>
                </a:solidFill>
                <a:latin typeface="Montserrat"/>
                <a:cs typeface="Montserrat"/>
              </a:rPr>
              <a:t>del</a:t>
            </a:r>
            <a:r>
              <a:rPr sz="700" spc="305" dirty="0">
                <a:solidFill>
                  <a:srgbClr val="221F1F"/>
                </a:solidFill>
                <a:latin typeface="Montserrat"/>
                <a:cs typeface="Montserrat"/>
              </a:rPr>
              <a:t> </a:t>
            </a:r>
            <a:r>
              <a:rPr sz="700" dirty="0">
                <a:solidFill>
                  <a:srgbClr val="221F1F"/>
                </a:solidFill>
                <a:latin typeface="Montserrat"/>
                <a:cs typeface="Montserrat"/>
              </a:rPr>
              <a:t>ABS</a:t>
            </a:r>
            <a:r>
              <a:rPr sz="700" spc="305" dirty="0">
                <a:solidFill>
                  <a:srgbClr val="221F1F"/>
                </a:solidFill>
                <a:latin typeface="Montserrat"/>
                <a:cs typeface="Montserrat"/>
              </a:rPr>
              <a:t> </a:t>
            </a:r>
            <a:r>
              <a:rPr sz="700" spc="-20" dirty="0">
                <a:solidFill>
                  <a:srgbClr val="221F1F"/>
                </a:solidFill>
                <a:latin typeface="Montserrat"/>
                <a:cs typeface="Montserrat"/>
              </a:rPr>
              <a:t>esta</a:t>
            </a:r>
            <a:r>
              <a:rPr sz="700" spc="500" dirty="0">
                <a:solidFill>
                  <a:srgbClr val="221F1F"/>
                </a:solidFill>
                <a:latin typeface="Montserrat"/>
                <a:cs typeface="Montserrat"/>
              </a:rPr>
              <a:t> </a:t>
            </a:r>
            <a:r>
              <a:rPr sz="700" dirty="0">
                <a:solidFill>
                  <a:srgbClr val="221F1F"/>
                </a:solidFill>
                <a:latin typeface="Montserrat"/>
                <a:cs typeface="Montserrat"/>
              </a:rPr>
              <a:t>ajustado</a:t>
            </a:r>
            <a:r>
              <a:rPr sz="700" spc="45" dirty="0">
                <a:solidFill>
                  <a:srgbClr val="221F1F"/>
                </a:solidFill>
                <a:latin typeface="Montserrat"/>
                <a:cs typeface="Montserrat"/>
              </a:rPr>
              <a:t> </a:t>
            </a:r>
            <a:r>
              <a:rPr sz="700" dirty="0">
                <a:solidFill>
                  <a:srgbClr val="221F1F"/>
                </a:solidFill>
                <a:latin typeface="Montserrat"/>
                <a:cs typeface="Montserrat"/>
              </a:rPr>
              <a:t>a</a:t>
            </a:r>
            <a:r>
              <a:rPr sz="700" spc="55" dirty="0">
                <a:solidFill>
                  <a:srgbClr val="221F1F"/>
                </a:solidFill>
                <a:latin typeface="Montserrat"/>
                <a:cs typeface="Montserrat"/>
              </a:rPr>
              <a:t> </a:t>
            </a:r>
            <a:r>
              <a:rPr sz="700" dirty="0">
                <a:solidFill>
                  <a:srgbClr val="221F1F"/>
                </a:solidFill>
                <a:latin typeface="Montserrat"/>
                <a:cs typeface="Montserrat"/>
              </a:rPr>
              <a:t>este</a:t>
            </a:r>
            <a:r>
              <a:rPr sz="700" spc="50" dirty="0">
                <a:solidFill>
                  <a:srgbClr val="221F1F"/>
                </a:solidFill>
                <a:latin typeface="Montserrat"/>
                <a:cs typeface="Montserrat"/>
              </a:rPr>
              <a:t> </a:t>
            </a:r>
            <a:r>
              <a:rPr sz="700" dirty="0">
                <a:solidFill>
                  <a:srgbClr val="221F1F"/>
                </a:solidFill>
                <a:latin typeface="Montserrat"/>
                <a:cs typeface="Montserrat"/>
              </a:rPr>
              <a:t>modo</a:t>
            </a:r>
            <a:r>
              <a:rPr sz="700" spc="55" dirty="0">
                <a:solidFill>
                  <a:srgbClr val="221F1F"/>
                </a:solidFill>
                <a:latin typeface="Montserrat"/>
                <a:cs typeface="Montserrat"/>
              </a:rPr>
              <a:t> </a:t>
            </a:r>
            <a:r>
              <a:rPr sz="700" dirty="0">
                <a:solidFill>
                  <a:srgbClr val="221F1F"/>
                </a:solidFill>
                <a:latin typeface="Montserrat"/>
                <a:cs typeface="Montserrat"/>
              </a:rPr>
              <a:t>y</a:t>
            </a:r>
            <a:r>
              <a:rPr sz="700" spc="40" dirty="0">
                <a:solidFill>
                  <a:srgbClr val="221F1F"/>
                </a:solidFill>
                <a:latin typeface="Montserrat"/>
                <a:cs typeface="Montserrat"/>
              </a:rPr>
              <a:t> </a:t>
            </a:r>
            <a:r>
              <a:rPr sz="700" dirty="0">
                <a:solidFill>
                  <a:srgbClr val="221F1F"/>
                </a:solidFill>
                <a:latin typeface="Montserrat"/>
                <a:cs typeface="Montserrat"/>
              </a:rPr>
              <a:t>su</a:t>
            </a:r>
            <a:r>
              <a:rPr sz="700" spc="60" dirty="0">
                <a:solidFill>
                  <a:srgbClr val="221F1F"/>
                </a:solidFill>
                <a:latin typeface="Montserrat"/>
                <a:cs typeface="Montserrat"/>
              </a:rPr>
              <a:t> </a:t>
            </a:r>
            <a:r>
              <a:rPr sz="700" dirty="0">
                <a:solidFill>
                  <a:srgbClr val="221F1F"/>
                </a:solidFill>
                <a:latin typeface="Montserrat"/>
                <a:cs typeface="Montserrat"/>
              </a:rPr>
              <a:t>comportamiento</a:t>
            </a:r>
            <a:r>
              <a:rPr sz="700" spc="50" dirty="0">
                <a:solidFill>
                  <a:srgbClr val="221F1F"/>
                </a:solidFill>
                <a:latin typeface="Montserrat"/>
                <a:cs typeface="Montserrat"/>
              </a:rPr>
              <a:t> </a:t>
            </a:r>
            <a:r>
              <a:rPr sz="700" spc="-20" dirty="0">
                <a:solidFill>
                  <a:srgbClr val="221F1F"/>
                </a:solidFill>
                <a:latin typeface="Montserrat"/>
                <a:cs typeface="Montserrat"/>
              </a:rPr>
              <a:t>será</a:t>
            </a:r>
            <a:r>
              <a:rPr sz="700" spc="500" dirty="0">
                <a:solidFill>
                  <a:srgbClr val="221F1F"/>
                </a:solidFill>
                <a:latin typeface="Montserrat"/>
                <a:cs typeface="Montserrat"/>
              </a:rPr>
              <a:t> </a:t>
            </a:r>
            <a:r>
              <a:rPr sz="700" dirty="0">
                <a:solidFill>
                  <a:srgbClr val="221F1F"/>
                </a:solidFill>
                <a:latin typeface="Montserrat"/>
                <a:cs typeface="Montserrat"/>
              </a:rPr>
              <a:t>diferente</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demás</a:t>
            </a:r>
            <a:r>
              <a:rPr sz="700" spc="-20" dirty="0">
                <a:solidFill>
                  <a:srgbClr val="221F1F"/>
                </a:solidFill>
                <a:latin typeface="Montserrat"/>
                <a:cs typeface="Montserrat"/>
              </a:rPr>
              <a:t> </a:t>
            </a:r>
            <a:r>
              <a:rPr sz="700" spc="-10" dirty="0">
                <a:solidFill>
                  <a:srgbClr val="221F1F"/>
                </a:solidFill>
                <a:latin typeface="Montserrat"/>
                <a:cs typeface="Montserrat"/>
              </a:rPr>
              <a:t>modos.</a:t>
            </a:r>
            <a:endParaRPr sz="700">
              <a:latin typeface="Montserrat"/>
              <a:cs typeface="Montserrat"/>
            </a:endParaRPr>
          </a:p>
        </p:txBody>
      </p:sp>
      <p:sp>
        <p:nvSpPr>
          <p:cNvPr id="6" name="object 6"/>
          <p:cNvSpPr txBox="1"/>
          <p:nvPr/>
        </p:nvSpPr>
        <p:spPr>
          <a:xfrm>
            <a:off x="2709164" y="479806"/>
            <a:ext cx="225171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a2.</a:t>
            </a:r>
            <a:r>
              <a:rPr sz="700" b="1" spc="-5" dirty="0">
                <a:solidFill>
                  <a:srgbClr val="221F1F"/>
                </a:solidFill>
                <a:latin typeface="Montserrat"/>
                <a:cs typeface="Montserrat"/>
              </a:rPr>
              <a:t> </a:t>
            </a:r>
            <a:r>
              <a:rPr sz="700" b="1" spc="-20" dirty="0">
                <a:solidFill>
                  <a:srgbClr val="221F1F"/>
                </a:solidFill>
                <a:latin typeface="Montserrat"/>
                <a:cs typeface="Montserrat"/>
              </a:rPr>
              <a:t>TRACK</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dirty="0">
                <a:solidFill>
                  <a:srgbClr val="221F1F"/>
                </a:solidFill>
                <a:latin typeface="Montserrat"/>
                <a:cs typeface="Montserrat"/>
              </a:rPr>
              <a:t>TRACK cuenta</a:t>
            </a:r>
            <a:r>
              <a:rPr sz="700" spc="-5" dirty="0">
                <a:solidFill>
                  <a:srgbClr val="221F1F"/>
                </a:solidFill>
                <a:latin typeface="Montserrat"/>
                <a:cs typeface="Montserrat"/>
              </a:rPr>
              <a:t> </a:t>
            </a:r>
            <a:r>
              <a:rPr sz="700" dirty="0">
                <a:solidFill>
                  <a:srgbClr val="221F1F"/>
                </a:solidFill>
                <a:latin typeface="Montserrat"/>
                <a:cs typeface="Montserrat"/>
              </a:rPr>
              <a:t>con dos</a:t>
            </a:r>
            <a:r>
              <a:rPr sz="700" spc="-5" dirty="0">
                <a:solidFill>
                  <a:srgbClr val="221F1F"/>
                </a:solidFill>
                <a:latin typeface="Montserrat"/>
                <a:cs typeface="Montserrat"/>
              </a:rPr>
              <a:t> </a:t>
            </a:r>
            <a:r>
              <a:rPr sz="700" dirty="0">
                <a:solidFill>
                  <a:srgbClr val="221F1F"/>
                </a:solidFill>
                <a:latin typeface="Montserrat"/>
                <a:cs typeface="Montserrat"/>
              </a:rPr>
              <a:t>temas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12700">
              <a:lnSpc>
                <a:spcPct val="100000"/>
              </a:lnSpc>
            </a:pP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dirty="0">
                <a:solidFill>
                  <a:srgbClr val="221F1F"/>
                </a:solidFill>
                <a:latin typeface="Montserrat"/>
                <a:cs typeface="Montserrat"/>
              </a:rPr>
              <a:t>día</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sp>
        <p:nvSpPr>
          <p:cNvPr id="7" name="object 7"/>
          <p:cNvSpPr txBox="1"/>
          <p:nvPr/>
        </p:nvSpPr>
        <p:spPr>
          <a:xfrm>
            <a:off x="2709164" y="2529332"/>
            <a:ext cx="2248535" cy="996315"/>
          </a:xfrm>
          <a:prstGeom prst="rect">
            <a:avLst/>
          </a:prstGeom>
        </p:spPr>
        <p:txBody>
          <a:bodyPr vert="horz" wrap="square" lIns="0" tIns="12065" rIns="0" bIns="0" rtlCol="0">
            <a:spAutoFit/>
          </a:bodyPr>
          <a:lstStyle/>
          <a:p>
            <a:pPr marL="501015">
              <a:lnSpc>
                <a:spcPct val="100000"/>
              </a:lnSpc>
              <a:spcBef>
                <a:spcPts val="95"/>
              </a:spcBef>
              <a:tabLst>
                <a:tab pos="1384300" algn="l"/>
              </a:tabLst>
            </a:pPr>
            <a:r>
              <a:rPr sz="700" dirty="0">
                <a:solidFill>
                  <a:srgbClr val="221F1F"/>
                </a:solidFill>
                <a:latin typeface="Montserrat"/>
                <a:cs typeface="Montserrat"/>
              </a:rPr>
              <a:t>Modo</a:t>
            </a:r>
            <a:r>
              <a:rPr sz="700" spc="-25" dirty="0">
                <a:solidFill>
                  <a:srgbClr val="221F1F"/>
                </a:solidFill>
                <a:latin typeface="Montserrat"/>
                <a:cs typeface="Montserrat"/>
              </a:rPr>
              <a:t> día</a:t>
            </a:r>
            <a:r>
              <a:rPr sz="700" dirty="0">
                <a:solidFill>
                  <a:srgbClr val="221F1F"/>
                </a:solidFill>
                <a:latin typeface="Montserrat"/>
                <a:cs typeface="Montserrat"/>
              </a:rPr>
              <a:t>	Modo</a:t>
            </a:r>
            <a:r>
              <a:rPr sz="700" spc="-2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a:p>
            <a:pPr>
              <a:lnSpc>
                <a:spcPct val="100000"/>
              </a:lnSpc>
              <a:spcBef>
                <a:spcPts val="50"/>
              </a:spcBef>
            </a:pPr>
            <a:endParaRPr sz="900">
              <a:latin typeface="Montserrat"/>
              <a:cs typeface="Montserrat"/>
            </a:endParaRPr>
          </a:p>
          <a:p>
            <a:pPr marL="12700">
              <a:lnSpc>
                <a:spcPct val="100000"/>
              </a:lnSpc>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opciones</a:t>
            </a:r>
            <a:r>
              <a:rPr sz="700" spc="10" dirty="0">
                <a:solidFill>
                  <a:srgbClr val="221F1F"/>
                </a:solidFill>
                <a:latin typeface="Montserrat"/>
                <a:cs typeface="Montserrat"/>
              </a:rPr>
              <a:t> </a:t>
            </a:r>
            <a:r>
              <a:rPr sz="700" dirty="0">
                <a:solidFill>
                  <a:srgbClr val="221F1F"/>
                </a:solidFill>
                <a:latin typeface="Montserrat"/>
                <a:cs typeface="Montserrat"/>
              </a:rPr>
              <a:t>son</a:t>
            </a:r>
            <a:r>
              <a:rPr sz="700" spc="10" dirty="0">
                <a:solidFill>
                  <a:srgbClr val="221F1F"/>
                </a:solidFill>
                <a:latin typeface="Montserrat"/>
                <a:cs typeface="Montserrat"/>
              </a:rPr>
              <a:t> </a:t>
            </a:r>
            <a:r>
              <a:rPr sz="700" dirty="0">
                <a:solidFill>
                  <a:srgbClr val="221F1F"/>
                </a:solidFill>
                <a:latin typeface="Montserrat"/>
                <a:cs typeface="Montserrat"/>
              </a:rPr>
              <a:t>similares</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spc="-10" dirty="0">
                <a:solidFill>
                  <a:srgbClr val="221F1F"/>
                </a:solidFill>
                <a:latin typeface="Montserrat"/>
                <a:cs typeface="Montserrat"/>
              </a:rPr>
              <a:t>SPORT,</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5" dirty="0">
                <a:solidFill>
                  <a:srgbClr val="221F1F"/>
                </a:solidFill>
                <a:latin typeface="Montserrat"/>
                <a:cs typeface="Montserrat"/>
              </a:rPr>
              <a:t> </a:t>
            </a:r>
            <a:r>
              <a:rPr sz="700" dirty="0">
                <a:solidFill>
                  <a:srgbClr val="221F1F"/>
                </a:solidFill>
                <a:latin typeface="Montserrat"/>
                <a:cs typeface="Montserrat"/>
              </a:rPr>
              <a:t>menos</a:t>
            </a:r>
            <a:r>
              <a:rPr sz="700" spc="30" dirty="0">
                <a:solidFill>
                  <a:srgbClr val="221F1F"/>
                </a:solidFill>
                <a:latin typeface="Montserrat"/>
                <a:cs typeface="Montserrat"/>
              </a:rPr>
              <a:t> </a:t>
            </a:r>
            <a:r>
              <a:rPr sz="700" dirty="0">
                <a:solidFill>
                  <a:srgbClr val="221F1F"/>
                </a:solidFill>
                <a:latin typeface="Montserrat"/>
                <a:cs typeface="Montserrat"/>
              </a:rPr>
              <a:t>indicadores.</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40" dirty="0">
                <a:solidFill>
                  <a:srgbClr val="221F1F"/>
                </a:solidFill>
                <a:latin typeface="Montserrat"/>
                <a:cs typeface="Montserrat"/>
              </a:rPr>
              <a:t> </a:t>
            </a:r>
            <a:r>
              <a:rPr sz="700" dirty="0">
                <a:solidFill>
                  <a:srgbClr val="221F1F"/>
                </a:solidFill>
                <a:latin typeface="Montserrat"/>
                <a:cs typeface="Montserrat"/>
              </a:rPr>
              <a:t>desempeño</a:t>
            </a:r>
            <a:r>
              <a:rPr sz="700" spc="30"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motor</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40" dirty="0">
                <a:solidFill>
                  <a:srgbClr val="221F1F"/>
                </a:solidFill>
                <a:latin typeface="Montserrat"/>
                <a:cs typeface="Montserrat"/>
              </a:rPr>
              <a:t> </a:t>
            </a:r>
            <a:r>
              <a:rPr sz="700" dirty="0">
                <a:solidFill>
                  <a:srgbClr val="221F1F"/>
                </a:solidFill>
                <a:latin typeface="Montserrat"/>
                <a:cs typeface="Montserrat"/>
              </a:rPr>
              <a:t>funcionamiento</a:t>
            </a:r>
            <a:r>
              <a:rPr sz="700" spc="50" dirty="0">
                <a:solidFill>
                  <a:srgbClr val="221F1F"/>
                </a:solidFill>
                <a:latin typeface="Montserrat"/>
                <a:cs typeface="Montserrat"/>
              </a:rPr>
              <a:t> </a:t>
            </a:r>
            <a:r>
              <a:rPr sz="700" dirty="0">
                <a:solidFill>
                  <a:srgbClr val="221F1F"/>
                </a:solidFill>
                <a:latin typeface="Montserrat"/>
                <a:cs typeface="Montserrat"/>
              </a:rPr>
              <a:t>del</a:t>
            </a:r>
            <a:r>
              <a:rPr sz="700" spc="40" dirty="0">
                <a:solidFill>
                  <a:srgbClr val="221F1F"/>
                </a:solidFill>
                <a:latin typeface="Montserrat"/>
                <a:cs typeface="Montserrat"/>
              </a:rPr>
              <a:t> </a:t>
            </a:r>
            <a:r>
              <a:rPr sz="700" dirty="0">
                <a:solidFill>
                  <a:srgbClr val="221F1F"/>
                </a:solidFill>
                <a:latin typeface="Montserrat"/>
                <a:cs typeface="Montserrat"/>
              </a:rPr>
              <a:t>ABS</a:t>
            </a:r>
            <a:r>
              <a:rPr sz="700" spc="40" dirty="0">
                <a:solidFill>
                  <a:srgbClr val="221F1F"/>
                </a:solidFill>
                <a:latin typeface="Montserrat"/>
                <a:cs typeface="Montserrat"/>
              </a:rPr>
              <a:t> </a:t>
            </a:r>
            <a:r>
              <a:rPr sz="700" dirty="0">
                <a:solidFill>
                  <a:srgbClr val="221F1F"/>
                </a:solidFill>
                <a:latin typeface="Montserrat"/>
                <a:cs typeface="Montserrat"/>
              </a:rPr>
              <a:t>esta</a:t>
            </a:r>
            <a:r>
              <a:rPr sz="700" spc="45" dirty="0">
                <a:solidFill>
                  <a:srgbClr val="221F1F"/>
                </a:solidFill>
                <a:latin typeface="Montserrat"/>
                <a:cs typeface="Montserrat"/>
              </a:rPr>
              <a:t> </a:t>
            </a:r>
            <a:r>
              <a:rPr sz="700" dirty="0">
                <a:solidFill>
                  <a:srgbClr val="221F1F"/>
                </a:solidFill>
                <a:latin typeface="Montserrat"/>
                <a:cs typeface="Montserrat"/>
              </a:rPr>
              <a:t>ajustado</a:t>
            </a:r>
            <a:r>
              <a:rPr sz="700" spc="45" dirty="0">
                <a:solidFill>
                  <a:srgbClr val="221F1F"/>
                </a:solidFill>
                <a:latin typeface="Montserrat"/>
                <a:cs typeface="Montserrat"/>
              </a:rPr>
              <a:t> </a:t>
            </a:r>
            <a:r>
              <a:rPr sz="700" dirty="0">
                <a:solidFill>
                  <a:srgbClr val="221F1F"/>
                </a:solidFill>
                <a:latin typeface="Montserrat"/>
                <a:cs typeface="Montserrat"/>
              </a:rPr>
              <a:t>a</a:t>
            </a:r>
            <a:r>
              <a:rPr sz="700" spc="45" dirty="0">
                <a:solidFill>
                  <a:srgbClr val="221F1F"/>
                </a:solidFill>
                <a:latin typeface="Montserrat"/>
                <a:cs typeface="Montserrat"/>
              </a:rPr>
              <a:t> </a:t>
            </a:r>
            <a:r>
              <a:rPr sz="700" spc="-20" dirty="0">
                <a:solidFill>
                  <a:srgbClr val="221F1F"/>
                </a:solidFill>
                <a:latin typeface="Montserrat"/>
                <a:cs typeface="Montserrat"/>
              </a:rPr>
              <a:t>este</a:t>
            </a:r>
            <a:r>
              <a:rPr sz="700" spc="500" dirty="0">
                <a:solidFill>
                  <a:srgbClr val="221F1F"/>
                </a:solidFill>
                <a:latin typeface="Montserrat"/>
                <a:cs typeface="Montserrat"/>
              </a:rPr>
              <a:t> </a:t>
            </a:r>
            <a:r>
              <a:rPr sz="700" dirty="0">
                <a:solidFill>
                  <a:srgbClr val="221F1F"/>
                </a:solidFill>
                <a:latin typeface="Montserrat"/>
                <a:cs typeface="Montserrat"/>
              </a:rPr>
              <a:t>modo</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a:t>
            </a:r>
            <a:r>
              <a:rPr sz="700" spc="25" dirty="0">
                <a:solidFill>
                  <a:srgbClr val="221F1F"/>
                </a:solidFill>
                <a:latin typeface="Montserrat"/>
                <a:cs typeface="Montserrat"/>
              </a:rPr>
              <a:t> </a:t>
            </a:r>
            <a:r>
              <a:rPr sz="700" dirty="0">
                <a:solidFill>
                  <a:srgbClr val="221F1F"/>
                </a:solidFill>
                <a:latin typeface="Montserrat"/>
                <a:cs typeface="Montserrat"/>
              </a:rPr>
              <a:t>comportamiento</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5" dirty="0">
                <a:solidFill>
                  <a:srgbClr val="221F1F"/>
                </a:solidFill>
                <a:latin typeface="Montserrat"/>
                <a:cs typeface="Montserrat"/>
              </a:rPr>
              <a:t> </a:t>
            </a:r>
            <a:r>
              <a:rPr sz="700" dirty="0">
                <a:solidFill>
                  <a:srgbClr val="221F1F"/>
                </a:solidFill>
                <a:latin typeface="Montserrat"/>
                <a:cs typeface="Montserrat"/>
              </a:rPr>
              <a:t>diferente</a:t>
            </a:r>
            <a:r>
              <a:rPr sz="700" spc="25" dirty="0">
                <a:solidFill>
                  <a:srgbClr val="221F1F"/>
                </a:solidFill>
                <a:latin typeface="Montserrat"/>
                <a:cs typeface="Montserrat"/>
              </a:rPr>
              <a:t> </a:t>
            </a:r>
            <a:r>
              <a:rPr sz="700" dirty="0">
                <a:solidFill>
                  <a:srgbClr val="221F1F"/>
                </a:solidFill>
                <a:latin typeface="Montserrat"/>
                <a:cs typeface="Montserrat"/>
              </a:rPr>
              <a:t>en</a:t>
            </a:r>
            <a:r>
              <a:rPr sz="700" spc="25" dirty="0">
                <a:solidFill>
                  <a:srgbClr val="221F1F"/>
                </a:solidFill>
                <a:latin typeface="Montserrat"/>
                <a:cs typeface="Montserrat"/>
              </a:rPr>
              <a:t> </a:t>
            </a:r>
            <a:r>
              <a:rPr sz="700" spc="-25" dirty="0">
                <a:solidFill>
                  <a:srgbClr val="221F1F"/>
                </a:solidFill>
                <a:latin typeface="Montserrat"/>
                <a:cs typeface="Montserrat"/>
              </a:rPr>
              <a:t>los</a:t>
            </a:r>
            <a:r>
              <a:rPr sz="700" spc="500" dirty="0">
                <a:solidFill>
                  <a:srgbClr val="221F1F"/>
                </a:solidFill>
                <a:latin typeface="Montserrat"/>
                <a:cs typeface="Montserrat"/>
              </a:rPr>
              <a:t> </a:t>
            </a:r>
            <a:r>
              <a:rPr sz="700" dirty="0">
                <a:solidFill>
                  <a:srgbClr val="221F1F"/>
                </a:solidFill>
                <a:latin typeface="Montserrat"/>
                <a:cs typeface="Montserrat"/>
              </a:rPr>
              <a:t>demás</a:t>
            </a:r>
            <a:r>
              <a:rPr sz="700" spc="-20" dirty="0">
                <a:solidFill>
                  <a:srgbClr val="221F1F"/>
                </a:solidFill>
                <a:latin typeface="Montserrat"/>
                <a:cs typeface="Montserrat"/>
              </a:rPr>
              <a:t> </a:t>
            </a:r>
            <a:r>
              <a:rPr sz="700" spc="-10" dirty="0">
                <a:solidFill>
                  <a:srgbClr val="221F1F"/>
                </a:solidFill>
                <a:latin typeface="Montserrat"/>
                <a:cs typeface="Montserrat"/>
              </a:rPr>
              <a:t>modos.</a:t>
            </a:r>
            <a:endParaRPr sz="700">
              <a:latin typeface="Montserrat"/>
              <a:cs typeface="Montserrat"/>
            </a:endParaRPr>
          </a:p>
        </p:txBody>
      </p:sp>
      <p:pic>
        <p:nvPicPr>
          <p:cNvPr id="8" name="object 8"/>
          <p:cNvPicPr/>
          <p:nvPr/>
        </p:nvPicPr>
        <p:blipFill>
          <a:blip r:embed="rId2" cstate="print"/>
          <a:stretch>
            <a:fillRect/>
          </a:stretch>
        </p:blipFill>
        <p:spPr>
          <a:xfrm>
            <a:off x="457352" y="985266"/>
            <a:ext cx="907808" cy="1516125"/>
          </a:xfrm>
          <a:prstGeom prst="rect">
            <a:avLst/>
          </a:prstGeom>
        </p:spPr>
      </p:pic>
      <p:pic>
        <p:nvPicPr>
          <p:cNvPr id="9" name="object 9"/>
          <p:cNvPicPr/>
          <p:nvPr/>
        </p:nvPicPr>
        <p:blipFill>
          <a:blip r:embed="rId3" cstate="print"/>
          <a:stretch>
            <a:fillRect/>
          </a:stretch>
        </p:blipFill>
        <p:spPr>
          <a:xfrm>
            <a:off x="1414780" y="985266"/>
            <a:ext cx="907808" cy="1516125"/>
          </a:xfrm>
          <a:prstGeom prst="rect">
            <a:avLst/>
          </a:prstGeom>
        </p:spPr>
      </p:pic>
      <p:pic>
        <p:nvPicPr>
          <p:cNvPr id="10" name="object 10"/>
          <p:cNvPicPr/>
          <p:nvPr/>
        </p:nvPicPr>
        <p:blipFill>
          <a:blip r:embed="rId4" cstate="print"/>
          <a:stretch>
            <a:fillRect/>
          </a:stretch>
        </p:blipFill>
        <p:spPr>
          <a:xfrm>
            <a:off x="2970657" y="975995"/>
            <a:ext cx="907199" cy="1525270"/>
          </a:xfrm>
          <a:prstGeom prst="rect">
            <a:avLst/>
          </a:prstGeom>
        </p:spPr>
      </p:pic>
      <p:pic>
        <p:nvPicPr>
          <p:cNvPr id="11" name="object 11"/>
          <p:cNvPicPr/>
          <p:nvPr/>
        </p:nvPicPr>
        <p:blipFill>
          <a:blip r:embed="rId5" cstate="print"/>
          <a:stretch>
            <a:fillRect/>
          </a:stretch>
        </p:blipFill>
        <p:spPr>
          <a:xfrm>
            <a:off x="3928109" y="975995"/>
            <a:ext cx="907199" cy="15252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3615" cy="53149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b.</a:t>
            </a:r>
            <a:r>
              <a:rPr sz="800" b="1" spc="-15" dirty="0">
                <a:solidFill>
                  <a:srgbClr val="221F1F"/>
                </a:solidFill>
                <a:latin typeface="Montserrat"/>
                <a:cs typeface="Montserrat"/>
              </a:rPr>
              <a:t> </a:t>
            </a:r>
            <a:r>
              <a:rPr sz="800" b="1" dirty="0">
                <a:solidFill>
                  <a:srgbClr val="221F1F"/>
                </a:solidFill>
                <a:latin typeface="Montserrat"/>
                <a:cs typeface="Montserrat"/>
              </a:rPr>
              <a:t>TRIP</a:t>
            </a:r>
            <a:r>
              <a:rPr sz="800" b="1" spc="-5" dirty="0">
                <a:solidFill>
                  <a:srgbClr val="221F1F"/>
                </a:solidFill>
                <a:latin typeface="Montserrat"/>
                <a:cs typeface="Montserrat"/>
              </a:rPr>
              <a:t> </a:t>
            </a:r>
            <a:r>
              <a:rPr sz="800" b="1" spc="-10" dirty="0">
                <a:solidFill>
                  <a:srgbClr val="221F1F"/>
                </a:solidFill>
                <a:latin typeface="Montserrat"/>
                <a:cs typeface="Montserrat"/>
              </a:rPr>
              <a:t>DETAILS</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acceder al</a:t>
            </a:r>
            <a:r>
              <a:rPr sz="700" spc="-15"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dirty="0">
                <a:solidFill>
                  <a:srgbClr val="221F1F"/>
                </a:solidFill>
                <a:latin typeface="Montserrat"/>
                <a:cs typeface="Montserrat"/>
              </a:rPr>
              <a:t>“TRIP</a:t>
            </a:r>
            <a:r>
              <a:rPr sz="700" spc="-10" dirty="0">
                <a:solidFill>
                  <a:srgbClr val="221F1F"/>
                </a:solidFill>
                <a:latin typeface="Montserrat"/>
                <a:cs typeface="Montserrat"/>
              </a:rPr>
              <a:t> </a:t>
            </a:r>
            <a:r>
              <a:rPr sz="700" dirty="0">
                <a:solidFill>
                  <a:srgbClr val="221F1F"/>
                </a:solidFill>
                <a:latin typeface="Montserrat"/>
                <a:cs typeface="Montserrat"/>
              </a:rPr>
              <a:t>DETAILS”,</a:t>
            </a:r>
            <a:r>
              <a:rPr sz="700" spc="-20" dirty="0">
                <a:solidFill>
                  <a:srgbClr val="221F1F"/>
                </a:solidFill>
                <a:latin typeface="Montserrat"/>
                <a:cs typeface="Montserrat"/>
              </a:rPr>
              <a:t> </a:t>
            </a:r>
            <a:r>
              <a:rPr sz="700" dirty="0">
                <a:solidFill>
                  <a:srgbClr val="221F1F"/>
                </a:solidFill>
                <a:latin typeface="Montserrat"/>
                <a:cs typeface="Montserrat"/>
              </a:rPr>
              <a:t>estando</a:t>
            </a:r>
            <a:r>
              <a:rPr sz="700" spc="-5"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235" dirty="0">
                <a:solidFill>
                  <a:srgbClr val="221F1F"/>
                </a:solidFill>
                <a:latin typeface="Montserrat"/>
                <a:cs typeface="Montserrat"/>
              </a:rPr>
              <a:t> </a:t>
            </a:r>
            <a:r>
              <a:rPr sz="700" dirty="0">
                <a:solidFill>
                  <a:srgbClr val="221F1F"/>
                </a:solidFill>
                <a:latin typeface="Montserrat"/>
                <a:cs typeface="Montserrat"/>
              </a:rPr>
              <a:t>menú</a:t>
            </a:r>
            <a:r>
              <a:rPr sz="700" spc="240" dirty="0">
                <a:solidFill>
                  <a:srgbClr val="221F1F"/>
                </a:solidFill>
                <a:latin typeface="Montserrat"/>
                <a:cs typeface="Montserrat"/>
              </a:rPr>
              <a:t> </a:t>
            </a:r>
            <a:r>
              <a:rPr sz="700" dirty="0">
                <a:solidFill>
                  <a:srgbClr val="221F1F"/>
                </a:solidFill>
                <a:latin typeface="Montserrat"/>
                <a:cs typeface="Montserrat"/>
              </a:rPr>
              <a:t>principal</a:t>
            </a:r>
            <a:r>
              <a:rPr sz="700" spc="250" dirty="0">
                <a:solidFill>
                  <a:srgbClr val="221F1F"/>
                </a:solidFill>
                <a:latin typeface="Montserrat"/>
                <a:cs typeface="Montserrat"/>
              </a:rPr>
              <a:t> </a:t>
            </a:r>
            <a:r>
              <a:rPr sz="700" dirty="0">
                <a:solidFill>
                  <a:srgbClr val="221F1F"/>
                </a:solidFill>
                <a:latin typeface="Montserrat"/>
                <a:cs typeface="Montserrat"/>
              </a:rPr>
              <a:t>presione</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45" dirty="0">
                <a:solidFill>
                  <a:srgbClr val="221F1F"/>
                </a:solidFill>
                <a:latin typeface="Montserrat"/>
                <a:cs typeface="Montserrat"/>
              </a:rPr>
              <a:t> </a:t>
            </a:r>
            <a:r>
              <a:rPr sz="700" dirty="0">
                <a:solidFill>
                  <a:srgbClr val="221F1F"/>
                </a:solidFill>
                <a:latin typeface="Montserrat"/>
                <a:cs typeface="Montserrat"/>
              </a:rPr>
              <a:t>botón</a:t>
            </a:r>
            <a:r>
              <a:rPr sz="700" spc="240" dirty="0">
                <a:solidFill>
                  <a:srgbClr val="221F1F"/>
                </a:solidFill>
                <a:latin typeface="Montserrat"/>
                <a:cs typeface="Montserrat"/>
              </a:rPr>
              <a:t> </a:t>
            </a:r>
            <a:r>
              <a:rPr sz="700" dirty="0">
                <a:solidFill>
                  <a:srgbClr val="221F1F"/>
                </a:solidFill>
                <a:latin typeface="Montserrat"/>
                <a:cs typeface="Montserrat"/>
              </a:rPr>
              <a:t>ABAJO</a:t>
            </a:r>
            <a:r>
              <a:rPr sz="700" spc="2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30" dirty="0">
                <a:solidFill>
                  <a:srgbClr val="221F1F"/>
                </a:solidFill>
                <a:latin typeface="Montserrat"/>
                <a:cs typeface="Montserrat"/>
              </a:rPr>
              <a:t> </a:t>
            </a:r>
            <a:r>
              <a:rPr sz="700" spc="-20" dirty="0">
                <a:solidFill>
                  <a:srgbClr val="221F1F"/>
                </a:solidFill>
                <a:latin typeface="Montserrat"/>
                <a:cs typeface="Montserrat"/>
              </a:rPr>
              <a:t>SET.</a:t>
            </a:r>
            <a:endParaRPr sz="700">
              <a:latin typeface="Montserrat"/>
              <a:cs typeface="Montserrat"/>
            </a:endParaRPr>
          </a:p>
        </p:txBody>
      </p:sp>
      <p:sp>
        <p:nvSpPr>
          <p:cNvPr id="5" name="object 5"/>
          <p:cNvSpPr txBox="1"/>
          <p:nvPr/>
        </p:nvSpPr>
        <p:spPr>
          <a:xfrm>
            <a:off x="280822" y="2070354"/>
            <a:ext cx="2252980"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En</a:t>
            </a:r>
            <a:r>
              <a:rPr sz="700" spc="305" dirty="0">
                <a:solidFill>
                  <a:srgbClr val="221F1F"/>
                </a:solidFill>
                <a:latin typeface="Montserrat"/>
                <a:cs typeface="Montserrat"/>
              </a:rPr>
              <a:t> </a:t>
            </a:r>
            <a:r>
              <a:rPr sz="700" dirty="0">
                <a:solidFill>
                  <a:srgbClr val="221F1F"/>
                </a:solidFill>
                <a:latin typeface="Montserrat"/>
                <a:cs typeface="Montserrat"/>
              </a:rPr>
              <a:t>este</a:t>
            </a:r>
            <a:r>
              <a:rPr sz="700" spc="325" dirty="0">
                <a:solidFill>
                  <a:srgbClr val="221F1F"/>
                </a:solidFill>
                <a:latin typeface="Montserrat"/>
                <a:cs typeface="Montserrat"/>
              </a:rPr>
              <a:t> </a:t>
            </a:r>
            <a:r>
              <a:rPr sz="700" dirty="0">
                <a:solidFill>
                  <a:srgbClr val="221F1F"/>
                </a:solidFill>
                <a:latin typeface="Montserrat"/>
                <a:cs typeface="Montserrat"/>
              </a:rPr>
              <a:t>modo</a:t>
            </a:r>
            <a:r>
              <a:rPr sz="700" spc="325" dirty="0">
                <a:solidFill>
                  <a:srgbClr val="221F1F"/>
                </a:solidFill>
                <a:latin typeface="Montserrat"/>
                <a:cs typeface="Montserrat"/>
              </a:rPr>
              <a:t> </a:t>
            </a:r>
            <a:r>
              <a:rPr sz="700" dirty="0">
                <a:solidFill>
                  <a:srgbClr val="221F1F"/>
                </a:solidFill>
                <a:latin typeface="Montserrat"/>
                <a:cs typeface="Montserrat"/>
              </a:rPr>
              <a:t>están</a:t>
            </a:r>
            <a:r>
              <a:rPr sz="700" spc="320" dirty="0">
                <a:solidFill>
                  <a:srgbClr val="221F1F"/>
                </a:solidFill>
                <a:latin typeface="Montserrat"/>
                <a:cs typeface="Montserrat"/>
              </a:rPr>
              <a:t> </a:t>
            </a:r>
            <a:r>
              <a:rPr sz="700" dirty="0">
                <a:solidFill>
                  <a:srgbClr val="221F1F"/>
                </a:solidFill>
                <a:latin typeface="Montserrat"/>
                <a:cs typeface="Montserrat"/>
              </a:rPr>
              <a:t>disponibles</a:t>
            </a:r>
            <a:r>
              <a:rPr sz="700" spc="315" dirty="0">
                <a:solidFill>
                  <a:srgbClr val="221F1F"/>
                </a:solidFill>
                <a:latin typeface="Montserrat"/>
                <a:cs typeface="Montserrat"/>
              </a:rPr>
              <a:t> </a:t>
            </a:r>
            <a:r>
              <a:rPr sz="700" dirty="0">
                <a:solidFill>
                  <a:srgbClr val="221F1F"/>
                </a:solidFill>
                <a:latin typeface="Montserrat"/>
                <a:cs typeface="Montserrat"/>
              </a:rPr>
              <a:t>3</a:t>
            </a:r>
            <a:r>
              <a:rPr sz="700" spc="340" dirty="0">
                <a:solidFill>
                  <a:srgbClr val="221F1F"/>
                </a:solidFill>
                <a:latin typeface="Montserrat"/>
                <a:cs typeface="Montserrat"/>
              </a:rPr>
              <a:t> </a:t>
            </a:r>
            <a:r>
              <a:rPr sz="700" spc="-10" dirty="0">
                <a:solidFill>
                  <a:srgbClr val="221F1F"/>
                </a:solidFill>
                <a:latin typeface="Montserrat"/>
                <a:cs typeface="Montserrat"/>
              </a:rPr>
              <a:t>diferentes</a:t>
            </a:r>
            <a:r>
              <a:rPr sz="700" spc="500" dirty="0">
                <a:solidFill>
                  <a:srgbClr val="221F1F"/>
                </a:solidFill>
                <a:latin typeface="Montserrat"/>
                <a:cs typeface="Montserrat"/>
              </a:rPr>
              <a:t> </a:t>
            </a:r>
            <a:r>
              <a:rPr sz="700" dirty="0">
                <a:solidFill>
                  <a:srgbClr val="221F1F"/>
                </a:solidFill>
                <a:latin typeface="Montserrat"/>
                <a:cs typeface="Montserrat"/>
              </a:rPr>
              <a:t>opciones</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viaje</a:t>
            </a:r>
            <a:r>
              <a:rPr sz="700" spc="65" dirty="0">
                <a:solidFill>
                  <a:srgbClr val="221F1F"/>
                </a:solidFill>
                <a:latin typeface="Montserrat"/>
                <a:cs typeface="Montserrat"/>
              </a:rPr>
              <a:t> </a:t>
            </a:r>
            <a:r>
              <a:rPr sz="700" dirty="0">
                <a:solidFill>
                  <a:srgbClr val="221F1F"/>
                </a:solidFill>
                <a:latin typeface="Montserrat"/>
                <a:cs typeface="Montserrat"/>
              </a:rPr>
              <a:t>(TRIP).</a:t>
            </a:r>
            <a:r>
              <a:rPr sz="700" spc="50" dirty="0">
                <a:solidFill>
                  <a:srgbClr val="221F1F"/>
                </a:solidFill>
                <a:latin typeface="Montserrat"/>
                <a:cs typeface="Montserrat"/>
              </a:rPr>
              <a:t> </a:t>
            </a:r>
            <a:r>
              <a:rPr sz="700" dirty="0">
                <a:solidFill>
                  <a:srgbClr val="221F1F"/>
                </a:solidFill>
                <a:latin typeface="Montserrat"/>
                <a:cs typeface="Montserrat"/>
              </a:rPr>
              <a:t>Para</a:t>
            </a:r>
            <a:r>
              <a:rPr sz="700" spc="65" dirty="0">
                <a:solidFill>
                  <a:srgbClr val="221F1F"/>
                </a:solidFill>
                <a:latin typeface="Montserrat"/>
                <a:cs typeface="Montserrat"/>
              </a:rPr>
              <a:t> </a:t>
            </a:r>
            <a:r>
              <a:rPr sz="700" dirty="0">
                <a:solidFill>
                  <a:srgbClr val="221F1F"/>
                </a:solidFill>
                <a:latin typeface="Montserrat"/>
                <a:cs typeface="Montserrat"/>
              </a:rPr>
              <a:t>seleccionar</a:t>
            </a:r>
            <a:r>
              <a:rPr sz="700" spc="60" dirty="0">
                <a:solidFill>
                  <a:srgbClr val="221F1F"/>
                </a:solidFill>
                <a:latin typeface="Montserrat"/>
                <a:cs typeface="Montserrat"/>
              </a:rPr>
              <a:t> </a:t>
            </a:r>
            <a:r>
              <a:rPr sz="700" dirty="0">
                <a:solidFill>
                  <a:srgbClr val="221F1F"/>
                </a:solidFill>
                <a:latin typeface="Montserrat"/>
                <a:cs typeface="Montserrat"/>
              </a:rPr>
              <a:t>use</a:t>
            </a:r>
            <a:r>
              <a:rPr sz="700" spc="60" dirty="0">
                <a:solidFill>
                  <a:srgbClr val="221F1F"/>
                </a:solidFill>
                <a:latin typeface="Montserrat"/>
                <a:cs typeface="Montserrat"/>
              </a:rPr>
              <a:t> </a:t>
            </a:r>
            <a:r>
              <a:rPr sz="700" spc="-25" dirty="0">
                <a:solidFill>
                  <a:srgbClr val="221F1F"/>
                </a:solidFill>
                <a:latin typeface="Montserrat"/>
                <a:cs typeface="Montserrat"/>
              </a:rPr>
              <a:t>los</a:t>
            </a:r>
            <a:r>
              <a:rPr sz="700" spc="500" dirty="0">
                <a:solidFill>
                  <a:srgbClr val="221F1F"/>
                </a:solidFill>
                <a:latin typeface="Montserrat"/>
                <a:cs typeface="Montserrat"/>
              </a:rPr>
              <a:t> </a:t>
            </a:r>
            <a:r>
              <a:rPr sz="700" dirty="0">
                <a:solidFill>
                  <a:srgbClr val="221F1F"/>
                </a:solidFill>
                <a:latin typeface="Montserrat"/>
                <a:cs typeface="Montserrat"/>
              </a:rPr>
              <a:t>botones</a:t>
            </a:r>
            <a:r>
              <a:rPr sz="700" spc="220" dirty="0">
                <a:solidFill>
                  <a:srgbClr val="221F1F"/>
                </a:solidFill>
                <a:latin typeface="Montserrat"/>
                <a:cs typeface="Montserrat"/>
              </a:rPr>
              <a:t> </a:t>
            </a:r>
            <a:r>
              <a:rPr sz="700" dirty="0">
                <a:solidFill>
                  <a:srgbClr val="221F1F"/>
                </a:solidFill>
                <a:latin typeface="Montserrat"/>
                <a:cs typeface="Montserrat"/>
              </a:rPr>
              <a:t>ARRIBA</a:t>
            </a:r>
            <a:r>
              <a:rPr sz="700" spc="235" dirty="0">
                <a:solidFill>
                  <a:srgbClr val="221F1F"/>
                </a:solidFill>
                <a:latin typeface="Montserrat"/>
                <a:cs typeface="Montserrat"/>
              </a:rPr>
              <a:t> </a:t>
            </a:r>
            <a:r>
              <a:rPr sz="700" dirty="0">
                <a:solidFill>
                  <a:srgbClr val="221F1F"/>
                </a:solidFill>
                <a:latin typeface="Montserrat"/>
                <a:cs typeface="Montserrat"/>
              </a:rPr>
              <a:t>y</a:t>
            </a:r>
            <a:r>
              <a:rPr sz="700" spc="220" dirty="0">
                <a:solidFill>
                  <a:srgbClr val="221F1F"/>
                </a:solidFill>
                <a:latin typeface="Montserrat"/>
                <a:cs typeface="Montserrat"/>
              </a:rPr>
              <a:t> </a:t>
            </a:r>
            <a:r>
              <a:rPr sz="700" dirty="0">
                <a:solidFill>
                  <a:srgbClr val="221F1F"/>
                </a:solidFill>
                <a:latin typeface="Montserrat"/>
                <a:cs typeface="Montserrat"/>
              </a:rPr>
              <a:t>ABAJO</a:t>
            </a:r>
            <a:r>
              <a:rPr sz="700" spc="235" dirty="0">
                <a:solidFill>
                  <a:srgbClr val="221F1F"/>
                </a:solidFill>
                <a:latin typeface="Montserrat"/>
                <a:cs typeface="Montserrat"/>
              </a:rPr>
              <a:t> </a:t>
            </a:r>
            <a:r>
              <a:rPr sz="700" dirty="0">
                <a:solidFill>
                  <a:srgbClr val="221F1F"/>
                </a:solidFill>
                <a:latin typeface="Montserrat"/>
                <a:cs typeface="Montserrat"/>
              </a:rPr>
              <a:t>y</a:t>
            </a:r>
            <a:r>
              <a:rPr sz="700" spc="220" dirty="0">
                <a:solidFill>
                  <a:srgbClr val="221F1F"/>
                </a:solidFill>
                <a:latin typeface="Montserrat"/>
                <a:cs typeface="Montserrat"/>
              </a:rPr>
              <a:t> </a:t>
            </a:r>
            <a:r>
              <a:rPr sz="700" dirty="0">
                <a:solidFill>
                  <a:srgbClr val="221F1F"/>
                </a:solidFill>
                <a:latin typeface="Montserrat"/>
                <a:cs typeface="Montserrat"/>
              </a:rPr>
              <a:t>luego</a:t>
            </a:r>
            <a:r>
              <a:rPr sz="700" spc="225" dirty="0">
                <a:solidFill>
                  <a:srgbClr val="221F1F"/>
                </a:solidFill>
                <a:latin typeface="Montserrat"/>
                <a:cs typeface="Montserrat"/>
              </a:rPr>
              <a:t> </a:t>
            </a:r>
            <a:r>
              <a:rPr sz="700" dirty="0">
                <a:solidFill>
                  <a:srgbClr val="221F1F"/>
                </a:solidFill>
                <a:latin typeface="Montserrat"/>
                <a:cs typeface="Montserrat"/>
              </a:rPr>
              <a:t>presione</a:t>
            </a:r>
            <a:r>
              <a:rPr sz="700" spc="229"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botón</a:t>
            </a:r>
            <a:r>
              <a:rPr sz="700" spc="-5" dirty="0">
                <a:solidFill>
                  <a:srgbClr val="221F1F"/>
                </a:solidFill>
                <a:latin typeface="Montserrat"/>
                <a:cs typeface="Montserrat"/>
              </a:rPr>
              <a:t> </a:t>
            </a:r>
            <a:r>
              <a:rPr sz="700" dirty="0">
                <a:solidFill>
                  <a:srgbClr val="221F1F"/>
                </a:solidFill>
                <a:latin typeface="Montserrat"/>
                <a:cs typeface="Montserrat"/>
              </a:rPr>
              <a:t>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spc="-10" dirty="0">
                <a:solidFill>
                  <a:srgbClr val="221F1F"/>
                </a:solidFill>
                <a:latin typeface="Montserrat"/>
                <a:cs typeface="Montserrat"/>
              </a:rPr>
              <a:t>seleccionarlo.</a:t>
            </a:r>
            <a:endParaRPr sz="700">
              <a:latin typeface="Montserrat"/>
              <a:cs typeface="Montserrat"/>
            </a:endParaRPr>
          </a:p>
        </p:txBody>
      </p:sp>
      <p:sp>
        <p:nvSpPr>
          <p:cNvPr id="6" name="object 6"/>
          <p:cNvSpPr txBox="1"/>
          <p:nvPr/>
        </p:nvSpPr>
        <p:spPr>
          <a:xfrm>
            <a:off x="2709164" y="479806"/>
            <a:ext cx="2247900" cy="1080135"/>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En</a:t>
            </a:r>
            <a:r>
              <a:rPr sz="700" spc="235" dirty="0">
                <a:solidFill>
                  <a:srgbClr val="221F1F"/>
                </a:solidFill>
                <a:latin typeface="Montserrat"/>
                <a:cs typeface="Montserrat"/>
              </a:rPr>
              <a:t>  </a:t>
            </a:r>
            <a:r>
              <a:rPr sz="700" dirty="0">
                <a:solidFill>
                  <a:srgbClr val="221F1F"/>
                </a:solidFill>
                <a:latin typeface="Montserrat"/>
                <a:cs typeface="Montserrat"/>
              </a:rPr>
              <a:t>cada</a:t>
            </a:r>
            <a:r>
              <a:rPr sz="700" spc="245" dirty="0">
                <a:solidFill>
                  <a:srgbClr val="221F1F"/>
                </a:solidFill>
                <a:latin typeface="Montserrat"/>
                <a:cs typeface="Montserrat"/>
              </a:rPr>
              <a:t>  </a:t>
            </a:r>
            <a:r>
              <a:rPr sz="700" dirty="0">
                <a:solidFill>
                  <a:srgbClr val="221F1F"/>
                </a:solidFill>
                <a:latin typeface="Montserrat"/>
                <a:cs typeface="Montserrat"/>
              </a:rPr>
              <a:t>TRIP,</a:t>
            </a:r>
            <a:r>
              <a:rPr sz="700" spc="240" dirty="0">
                <a:solidFill>
                  <a:srgbClr val="221F1F"/>
                </a:solidFill>
                <a:latin typeface="Montserrat"/>
                <a:cs typeface="Montserrat"/>
              </a:rPr>
              <a:t>  </a:t>
            </a:r>
            <a:r>
              <a:rPr sz="700" dirty="0">
                <a:solidFill>
                  <a:srgbClr val="221F1F"/>
                </a:solidFill>
                <a:latin typeface="Montserrat"/>
                <a:cs typeface="Montserrat"/>
              </a:rPr>
              <a:t>se</a:t>
            </a:r>
            <a:r>
              <a:rPr sz="700" spc="245" dirty="0">
                <a:solidFill>
                  <a:srgbClr val="221F1F"/>
                </a:solidFill>
                <a:latin typeface="Montserrat"/>
                <a:cs typeface="Montserrat"/>
              </a:rPr>
              <a:t>  </a:t>
            </a:r>
            <a:r>
              <a:rPr sz="700" dirty="0">
                <a:solidFill>
                  <a:srgbClr val="221F1F"/>
                </a:solidFill>
                <a:latin typeface="Montserrat"/>
                <a:cs typeface="Montserrat"/>
              </a:rPr>
              <a:t>guardará</a:t>
            </a:r>
            <a:r>
              <a:rPr sz="700" spc="245" dirty="0">
                <a:solidFill>
                  <a:srgbClr val="221F1F"/>
                </a:solidFill>
                <a:latin typeface="Montserrat"/>
                <a:cs typeface="Montserrat"/>
              </a:rPr>
              <a:t>  </a:t>
            </a:r>
            <a:r>
              <a:rPr sz="700" dirty="0">
                <a:solidFill>
                  <a:srgbClr val="221F1F"/>
                </a:solidFill>
                <a:latin typeface="Montserrat"/>
                <a:cs typeface="Montserrat"/>
              </a:rPr>
              <a:t>la</a:t>
            </a:r>
            <a:r>
              <a:rPr sz="700" spc="245" dirty="0">
                <a:solidFill>
                  <a:srgbClr val="221F1F"/>
                </a:solidFill>
                <a:latin typeface="Montserrat"/>
                <a:cs typeface="Montserrat"/>
              </a:rPr>
              <a:t>  </a:t>
            </a:r>
            <a:r>
              <a:rPr sz="700" spc="-10" dirty="0">
                <a:solidFill>
                  <a:srgbClr val="221F1F"/>
                </a:solidFill>
                <a:latin typeface="Montserrat"/>
                <a:cs typeface="Montserrat"/>
              </a:rPr>
              <a:t>siguiente</a:t>
            </a:r>
            <a:endParaRPr sz="700">
              <a:latin typeface="Montserrat"/>
              <a:cs typeface="Montserrat"/>
            </a:endParaRPr>
          </a:p>
          <a:p>
            <a:pPr marL="12700">
              <a:lnSpc>
                <a:spcPct val="100000"/>
              </a:lnSpc>
              <a:spcBef>
                <a:spcPts val="5"/>
              </a:spcBef>
            </a:pPr>
            <a:r>
              <a:rPr sz="700" spc="-10" dirty="0">
                <a:solidFill>
                  <a:srgbClr val="221F1F"/>
                </a:solidFill>
                <a:latin typeface="Montserrat"/>
                <a:cs typeface="Montserrat"/>
              </a:rPr>
              <a:t>información:</a:t>
            </a:r>
            <a:endParaRPr sz="700">
              <a:latin typeface="Montserrat"/>
              <a:cs typeface="Montserrat"/>
            </a:endParaRPr>
          </a:p>
          <a:p>
            <a:pPr marL="269875" marR="766445">
              <a:lnSpc>
                <a:spcPct val="131400"/>
              </a:lnSpc>
              <a:spcBef>
                <a:spcPts val="10"/>
              </a:spcBef>
            </a:pPr>
            <a:r>
              <a:rPr sz="700" dirty="0">
                <a:solidFill>
                  <a:srgbClr val="221F1F"/>
                </a:solidFill>
                <a:latin typeface="Montserrat"/>
                <a:cs typeface="Montserrat"/>
              </a:rPr>
              <a:t>b1.</a:t>
            </a:r>
            <a:r>
              <a:rPr sz="700" spc="-15" dirty="0">
                <a:solidFill>
                  <a:srgbClr val="221F1F"/>
                </a:solidFill>
                <a:latin typeface="Montserrat"/>
                <a:cs typeface="Montserrat"/>
              </a:rPr>
              <a:t> </a:t>
            </a:r>
            <a:r>
              <a:rPr sz="700" dirty="0">
                <a:solidFill>
                  <a:srgbClr val="221F1F"/>
                </a:solidFill>
                <a:latin typeface="Montserrat"/>
                <a:cs typeface="Montserrat"/>
              </a:rPr>
              <a:t>Distancia</a:t>
            </a:r>
            <a:r>
              <a:rPr sz="700" spc="-25" dirty="0">
                <a:solidFill>
                  <a:srgbClr val="221F1F"/>
                </a:solidFill>
                <a:latin typeface="Montserrat"/>
                <a:cs typeface="Montserrat"/>
              </a:rPr>
              <a:t> </a:t>
            </a:r>
            <a:r>
              <a:rPr sz="700" dirty="0">
                <a:solidFill>
                  <a:srgbClr val="221F1F"/>
                </a:solidFill>
                <a:latin typeface="Montserrat"/>
                <a:cs typeface="Montserrat"/>
              </a:rPr>
              <a:t>total</a:t>
            </a:r>
            <a:r>
              <a:rPr sz="700" spc="-20" dirty="0">
                <a:solidFill>
                  <a:srgbClr val="221F1F"/>
                </a:solidFill>
                <a:latin typeface="Montserrat"/>
                <a:cs typeface="Montserrat"/>
              </a:rPr>
              <a:t> </a:t>
            </a:r>
            <a:r>
              <a:rPr sz="700" spc="-10" dirty="0">
                <a:solidFill>
                  <a:srgbClr val="221F1F"/>
                </a:solidFill>
                <a:latin typeface="Montserrat"/>
                <a:cs typeface="Montserrat"/>
              </a:rPr>
              <a:t>recorrida</a:t>
            </a:r>
            <a:r>
              <a:rPr sz="700" spc="500" dirty="0">
                <a:solidFill>
                  <a:srgbClr val="221F1F"/>
                </a:solidFill>
                <a:latin typeface="Montserrat"/>
                <a:cs typeface="Montserrat"/>
              </a:rPr>
              <a:t> </a:t>
            </a:r>
            <a:r>
              <a:rPr sz="700" dirty="0">
                <a:solidFill>
                  <a:srgbClr val="221F1F"/>
                </a:solidFill>
                <a:latin typeface="Montserrat"/>
                <a:cs typeface="Montserrat"/>
              </a:rPr>
              <a:t>b2.</a:t>
            </a:r>
            <a:r>
              <a:rPr sz="700" spc="-35" dirty="0">
                <a:solidFill>
                  <a:srgbClr val="221F1F"/>
                </a:solidFill>
                <a:latin typeface="Montserrat"/>
                <a:cs typeface="Montserrat"/>
              </a:rPr>
              <a:t> </a:t>
            </a:r>
            <a:r>
              <a:rPr sz="700" dirty="0">
                <a:solidFill>
                  <a:srgbClr val="221F1F"/>
                </a:solidFill>
                <a:latin typeface="Montserrat"/>
                <a:cs typeface="Montserrat"/>
              </a:rPr>
              <a:t>Velocidad</a:t>
            </a:r>
            <a:r>
              <a:rPr sz="700" spc="-5" dirty="0">
                <a:solidFill>
                  <a:srgbClr val="221F1F"/>
                </a:solidFill>
                <a:latin typeface="Montserrat"/>
                <a:cs typeface="Montserrat"/>
              </a:rPr>
              <a:t> </a:t>
            </a:r>
            <a:r>
              <a:rPr sz="700" spc="-10" dirty="0">
                <a:solidFill>
                  <a:srgbClr val="221F1F"/>
                </a:solidFill>
                <a:latin typeface="Montserrat"/>
                <a:cs typeface="Montserrat"/>
              </a:rPr>
              <a:t>promedio</a:t>
            </a:r>
            <a:endParaRPr sz="700">
              <a:latin typeface="Montserrat"/>
              <a:cs typeface="Montserrat"/>
            </a:endParaRPr>
          </a:p>
          <a:p>
            <a:pPr marL="269875" marR="662305">
              <a:lnSpc>
                <a:spcPct val="130000"/>
              </a:lnSpc>
              <a:spcBef>
                <a:spcPts val="10"/>
              </a:spcBef>
            </a:pPr>
            <a:r>
              <a:rPr sz="700" dirty="0">
                <a:solidFill>
                  <a:srgbClr val="221F1F"/>
                </a:solidFill>
                <a:latin typeface="Montserrat"/>
                <a:cs typeface="Montserrat"/>
              </a:rPr>
              <a:t>b3.</a:t>
            </a:r>
            <a:r>
              <a:rPr sz="700" spc="-15"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b4.</a:t>
            </a:r>
            <a:r>
              <a:rPr sz="700" spc="-10" dirty="0">
                <a:solidFill>
                  <a:srgbClr val="221F1F"/>
                </a:solidFill>
                <a:latin typeface="Montserrat"/>
                <a:cs typeface="Montserrat"/>
              </a:rPr>
              <a:t> </a:t>
            </a:r>
            <a:r>
              <a:rPr sz="700" dirty="0">
                <a:solidFill>
                  <a:srgbClr val="221F1F"/>
                </a:solidFill>
                <a:latin typeface="Montserrat"/>
                <a:cs typeface="Montserrat"/>
              </a:rPr>
              <a:t>Tiempo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viaje</a:t>
            </a:r>
            <a:endParaRPr sz="700">
              <a:latin typeface="Montserrat"/>
              <a:cs typeface="Montserrat"/>
            </a:endParaRPr>
          </a:p>
          <a:p>
            <a:pPr marL="269875">
              <a:lnSpc>
                <a:spcPct val="100000"/>
              </a:lnSpc>
              <a:spcBef>
                <a:spcPts val="270"/>
              </a:spcBef>
            </a:pPr>
            <a:r>
              <a:rPr sz="700" dirty="0">
                <a:solidFill>
                  <a:srgbClr val="221F1F"/>
                </a:solidFill>
                <a:latin typeface="Montserrat"/>
                <a:cs typeface="Montserrat"/>
              </a:rPr>
              <a:t>b5.</a:t>
            </a:r>
            <a:r>
              <a:rPr sz="700" spc="-40" dirty="0">
                <a:solidFill>
                  <a:srgbClr val="221F1F"/>
                </a:solidFill>
                <a:latin typeface="Montserrat"/>
                <a:cs typeface="Montserrat"/>
              </a:rPr>
              <a:t> </a:t>
            </a:r>
            <a:r>
              <a:rPr sz="700" dirty="0">
                <a:solidFill>
                  <a:srgbClr val="221F1F"/>
                </a:solidFill>
                <a:latin typeface="Montserrat"/>
                <a:cs typeface="Montserrat"/>
              </a:rPr>
              <a:t>Velocidad</a:t>
            </a:r>
            <a:r>
              <a:rPr sz="700" spc="-15" dirty="0">
                <a:solidFill>
                  <a:srgbClr val="221F1F"/>
                </a:solidFill>
                <a:latin typeface="Montserrat"/>
                <a:cs typeface="Montserrat"/>
              </a:rPr>
              <a:t> </a:t>
            </a:r>
            <a:r>
              <a:rPr sz="700" spc="-10" dirty="0">
                <a:solidFill>
                  <a:srgbClr val="221F1F"/>
                </a:solidFill>
                <a:latin typeface="Montserrat"/>
                <a:cs typeface="Montserrat"/>
              </a:rPr>
              <a:t>máxima</a:t>
            </a:r>
            <a:endParaRPr sz="700">
              <a:latin typeface="Montserrat"/>
              <a:cs typeface="Montserrat"/>
            </a:endParaRPr>
          </a:p>
          <a:p>
            <a:pPr marL="269875">
              <a:lnSpc>
                <a:spcPct val="100000"/>
              </a:lnSpc>
              <a:spcBef>
                <a:spcPts val="260"/>
              </a:spcBef>
            </a:pPr>
            <a:r>
              <a:rPr sz="700" dirty="0">
                <a:solidFill>
                  <a:srgbClr val="221F1F"/>
                </a:solidFill>
                <a:latin typeface="Montserrat"/>
                <a:cs typeface="Montserrat"/>
              </a:rPr>
              <a:t>b6.</a:t>
            </a:r>
            <a:r>
              <a:rPr sz="700" spc="-25" dirty="0">
                <a:solidFill>
                  <a:srgbClr val="221F1F"/>
                </a:solidFill>
                <a:latin typeface="Montserrat"/>
                <a:cs typeface="Montserrat"/>
              </a:rPr>
              <a:t> </a:t>
            </a:r>
            <a:r>
              <a:rPr sz="700" dirty="0">
                <a:solidFill>
                  <a:srgbClr val="221F1F"/>
                </a:solidFill>
                <a:latin typeface="Montserrat"/>
                <a:cs typeface="Montserrat"/>
              </a:rPr>
              <a:t>Consumo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a:t>
            </a:r>
            <a:r>
              <a:rPr sz="700" spc="-15" dirty="0">
                <a:solidFill>
                  <a:srgbClr val="221F1F"/>
                </a:solidFill>
                <a:latin typeface="Montserrat"/>
                <a:cs typeface="Montserrat"/>
              </a:rPr>
              <a:t> </a:t>
            </a:r>
            <a:r>
              <a:rPr sz="700" spc="-10" dirty="0">
                <a:solidFill>
                  <a:srgbClr val="221F1F"/>
                </a:solidFill>
                <a:latin typeface="Montserrat"/>
                <a:cs typeface="Montserrat"/>
              </a:rPr>
              <a:t>promedio</a:t>
            </a:r>
            <a:endParaRPr sz="700">
              <a:latin typeface="Montserrat"/>
              <a:cs typeface="Montserrat"/>
            </a:endParaRPr>
          </a:p>
        </p:txBody>
      </p:sp>
      <p:sp>
        <p:nvSpPr>
          <p:cNvPr id="7" name="object 7"/>
          <p:cNvSpPr txBox="1"/>
          <p:nvPr/>
        </p:nvSpPr>
        <p:spPr>
          <a:xfrm>
            <a:off x="2709164" y="3126740"/>
            <a:ext cx="2247265" cy="409575"/>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Puede</a:t>
            </a:r>
            <a:r>
              <a:rPr sz="700" spc="215" dirty="0">
                <a:solidFill>
                  <a:srgbClr val="221F1F"/>
                </a:solidFill>
                <a:latin typeface="Montserrat"/>
                <a:cs typeface="Montserrat"/>
              </a:rPr>
              <a:t>  </a:t>
            </a:r>
            <a:r>
              <a:rPr sz="700" dirty="0">
                <a:solidFill>
                  <a:srgbClr val="221F1F"/>
                </a:solidFill>
                <a:latin typeface="Montserrat"/>
                <a:cs typeface="Montserrat"/>
              </a:rPr>
              <a:t>reiniciar</a:t>
            </a:r>
            <a:r>
              <a:rPr sz="700" spc="220" dirty="0">
                <a:solidFill>
                  <a:srgbClr val="221F1F"/>
                </a:solidFill>
                <a:latin typeface="Montserrat"/>
                <a:cs typeface="Montserrat"/>
              </a:rPr>
              <a:t>  </a:t>
            </a:r>
            <a:r>
              <a:rPr sz="700" dirty="0">
                <a:solidFill>
                  <a:srgbClr val="221F1F"/>
                </a:solidFill>
                <a:latin typeface="Montserrat"/>
                <a:cs typeface="Montserrat"/>
              </a:rPr>
              <a:t>cada</a:t>
            </a:r>
            <a:r>
              <a:rPr sz="700" spc="225" dirty="0">
                <a:solidFill>
                  <a:srgbClr val="221F1F"/>
                </a:solidFill>
                <a:latin typeface="Montserrat"/>
                <a:cs typeface="Montserrat"/>
              </a:rPr>
              <a:t>  </a:t>
            </a:r>
            <a:r>
              <a:rPr sz="700" dirty="0">
                <a:solidFill>
                  <a:srgbClr val="221F1F"/>
                </a:solidFill>
                <a:latin typeface="Montserrat"/>
                <a:cs typeface="Montserrat"/>
              </a:rPr>
              <a:t>TRIP</a:t>
            </a:r>
            <a:r>
              <a:rPr sz="700" spc="215" dirty="0">
                <a:solidFill>
                  <a:srgbClr val="221F1F"/>
                </a:solidFill>
                <a:latin typeface="Montserrat"/>
                <a:cs typeface="Montserrat"/>
              </a:rPr>
              <a:t>  </a:t>
            </a:r>
            <a:r>
              <a:rPr sz="700" dirty="0">
                <a:solidFill>
                  <a:srgbClr val="221F1F"/>
                </a:solidFill>
                <a:latin typeface="Montserrat"/>
                <a:cs typeface="Montserrat"/>
              </a:rPr>
              <a:t>cuando</a:t>
            </a:r>
            <a:r>
              <a:rPr sz="700" spc="215" dirty="0">
                <a:solidFill>
                  <a:srgbClr val="221F1F"/>
                </a:solidFill>
                <a:latin typeface="Montserrat"/>
                <a:cs typeface="Montserrat"/>
              </a:rPr>
              <a:t>  </a:t>
            </a:r>
            <a:r>
              <a:rPr sz="700" spc="-10" dirty="0">
                <a:solidFill>
                  <a:srgbClr val="221F1F"/>
                </a:solidFill>
                <a:latin typeface="Montserrat"/>
                <a:cs typeface="Montserrat"/>
              </a:rPr>
              <a:t>deseé,</a:t>
            </a:r>
            <a:r>
              <a:rPr sz="700" spc="500" dirty="0">
                <a:solidFill>
                  <a:srgbClr val="221F1F"/>
                </a:solidFill>
                <a:latin typeface="Montserrat"/>
                <a:cs typeface="Montserrat"/>
              </a:rPr>
              <a:t> </a:t>
            </a:r>
            <a:r>
              <a:rPr sz="700" dirty="0">
                <a:solidFill>
                  <a:srgbClr val="221F1F"/>
                </a:solidFill>
                <a:latin typeface="Montserrat"/>
                <a:cs typeface="Montserrat"/>
              </a:rPr>
              <a:t>seleccionando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opción</a:t>
            </a:r>
            <a:r>
              <a:rPr sz="700" spc="-15" dirty="0">
                <a:solidFill>
                  <a:srgbClr val="221F1F"/>
                </a:solidFill>
                <a:latin typeface="Montserrat"/>
                <a:cs typeface="Montserrat"/>
              </a:rPr>
              <a:t> </a:t>
            </a:r>
            <a:r>
              <a:rPr sz="700" spc="-10" dirty="0">
                <a:solidFill>
                  <a:srgbClr val="221F1F"/>
                </a:solidFill>
                <a:latin typeface="Montserrat"/>
                <a:cs typeface="Montserrat"/>
              </a:rPr>
              <a:t>RESET.</a:t>
            </a:r>
            <a:endParaRPr sz="700">
              <a:latin typeface="Montserrat"/>
              <a:cs typeface="Montserrat"/>
            </a:endParaRPr>
          </a:p>
          <a:p>
            <a:pPr marL="12700">
              <a:lnSpc>
                <a:spcPct val="100000"/>
              </a:lnSpc>
              <a:spcBef>
                <a:spcPts val="505"/>
              </a:spcBef>
            </a:pPr>
            <a:r>
              <a:rPr sz="700" dirty="0">
                <a:solidFill>
                  <a:srgbClr val="221F1F"/>
                </a:solidFill>
                <a:latin typeface="Montserrat"/>
                <a:cs typeface="Montserrat"/>
              </a:rPr>
              <a:t>Presione</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5" dirty="0">
                <a:solidFill>
                  <a:srgbClr val="221F1F"/>
                </a:solidFill>
                <a:latin typeface="Montserrat"/>
                <a:cs typeface="Montserrat"/>
              </a:rPr>
              <a:t> </a:t>
            </a:r>
            <a:r>
              <a:rPr sz="700" dirty="0">
                <a:solidFill>
                  <a:srgbClr val="221F1F"/>
                </a:solidFill>
                <a:latin typeface="Montserrat"/>
                <a:cs typeface="Montserrat"/>
              </a:rPr>
              <a:t>botón</a:t>
            </a:r>
            <a:r>
              <a:rPr sz="700" spc="-10" dirty="0">
                <a:solidFill>
                  <a:srgbClr val="221F1F"/>
                </a:solidFill>
                <a:latin typeface="Montserrat"/>
                <a:cs typeface="Montserrat"/>
              </a:rPr>
              <a:t> </a:t>
            </a:r>
            <a:r>
              <a:rPr sz="700" dirty="0">
                <a:solidFill>
                  <a:srgbClr val="221F1F"/>
                </a:solidFill>
                <a:latin typeface="Montserrat"/>
                <a:cs typeface="Montserrat"/>
              </a:rPr>
              <a:t>atrás</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35" dirty="0">
                <a:solidFill>
                  <a:srgbClr val="221F1F"/>
                </a:solidFill>
                <a:latin typeface="Montserrat"/>
                <a:cs typeface="Montserrat"/>
              </a:rPr>
              <a:t> </a:t>
            </a:r>
            <a:r>
              <a:rPr sz="700" dirty="0">
                <a:solidFill>
                  <a:srgbClr val="221F1F"/>
                </a:solidFill>
                <a:latin typeface="Montserrat"/>
                <a:cs typeface="Montserrat"/>
              </a:rPr>
              <a:t>volver</a:t>
            </a:r>
            <a:r>
              <a:rPr sz="700" spc="-20" dirty="0">
                <a:solidFill>
                  <a:srgbClr val="221F1F"/>
                </a:solidFill>
                <a:latin typeface="Montserrat"/>
                <a:cs typeface="Montserrat"/>
              </a:rPr>
              <a:t> </a:t>
            </a:r>
            <a:r>
              <a:rPr sz="700" dirty="0">
                <a:solidFill>
                  <a:srgbClr val="221F1F"/>
                </a:solidFill>
                <a:latin typeface="Montserrat"/>
                <a:cs typeface="Montserrat"/>
              </a:rPr>
              <a:t>al</a:t>
            </a:r>
            <a:r>
              <a:rPr sz="700" spc="-25" dirty="0">
                <a:solidFill>
                  <a:srgbClr val="221F1F"/>
                </a:solidFill>
                <a:latin typeface="Montserrat"/>
                <a:cs typeface="Montserrat"/>
              </a:rPr>
              <a:t> </a:t>
            </a:r>
            <a:r>
              <a:rPr sz="700" spc="-10" dirty="0">
                <a:solidFill>
                  <a:srgbClr val="221F1F"/>
                </a:solidFill>
                <a:latin typeface="Montserrat"/>
                <a:cs typeface="Montserrat"/>
              </a:rPr>
              <a:t>menú.</a:t>
            </a:r>
            <a:endParaRPr sz="700">
              <a:latin typeface="Montserrat"/>
              <a:cs typeface="Montserrat"/>
            </a:endParaRPr>
          </a:p>
        </p:txBody>
      </p:sp>
      <p:pic>
        <p:nvPicPr>
          <p:cNvPr id="8" name="object 8"/>
          <p:cNvPicPr/>
          <p:nvPr/>
        </p:nvPicPr>
        <p:blipFill>
          <a:blip r:embed="rId2" cstate="print"/>
          <a:stretch>
            <a:fillRect/>
          </a:stretch>
        </p:blipFill>
        <p:spPr>
          <a:xfrm>
            <a:off x="881900" y="1030376"/>
            <a:ext cx="936104" cy="909929"/>
          </a:xfrm>
          <a:prstGeom prst="rect">
            <a:avLst/>
          </a:prstGeom>
        </p:spPr>
      </p:pic>
      <p:pic>
        <p:nvPicPr>
          <p:cNvPr id="9" name="object 9"/>
          <p:cNvPicPr/>
          <p:nvPr/>
        </p:nvPicPr>
        <p:blipFill>
          <a:blip r:embed="rId3" cstate="print"/>
          <a:stretch>
            <a:fillRect/>
          </a:stretch>
        </p:blipFill>
        <p:spPr>
          <a:xfrm>
            <a:off x="881900" y="2580957"/>
            <a:ext cx="936002" cy="928928"/>
          </a:xfrm>
          <a:prstGeom prst="rect">
            <a:avLst/>
          </a:prstGeom>
        </p:spPr>
      </p:pic>
      <p:grpSp>
        <p:nvGrpSpPr>
          <p:cNvPr id="10" name="object 10"/>
          <p:cNvGrpSpPr/>
          <p:nvPr/>
        </p:nvGrpSpPr>
        <p:grpSpPr>
          <a:xfrm>
            <a:off x="2852292" y="1663077"/>
            <a:ext cx="1562735" cy="1307465"/>
            <a:chOff x="2852292" y="1663077"/>
            <a:chExt cx="1562735" cy="1307465"/>
          </a:xfrm>
        </p:grpSpPr>
        <p:pic>
          <p:nvPicPr>
            <p:cNvPr id="11" name="object 11"/>
            <p:cNvPicPr/>
            <p:nvPr/>
          </p:nvPicPr>
          <p:blipFill>
            <a:blip r:embed="rId4" cstate="print"/>
            <a:stretch>
              <a:fillRect/>
            </a:stretch>
          </p:blipFill>
          <p:spPr>
            <a:xfrm>
              <a:off x="3174237" y="1663077"/>
              <a:ext cx="1240167" cy="1306957"/>
            </a:xfrm>
            <a:prstGeom prst="rect">
              <a:avLst/>
            </a:prstGeom>
          </p:spPr>
        </p:pic>
        <p:sp>
          <p:nvSpPr>
            <p:cNvPr id="12" name="object 12"/>
            <p:cNvSpPr/>
            <p:nvPr/>
          </p:nvSpPr>
          <p:spPr>
            <a:xfrm>
              <a:off x="2852292" y="1958975"/>
              <a:ext cx="168910" cy="168910"/>
            </a:xfrm>
            <a:custGeom>
              <a:avLst/>
              <a:gdLst/>
              <a:ahLst/>
              <a:cxnLst/>
              <a:rect l="l" t="t" r="r" b="b"/>
              <a:pathLst>
                <a:path w="168910" h="168910">
                  <a:moveTo>
                    <a:pt x="84327" y="0"/>
                  </a:moveTo>
                  <a:lnTo>
                    <a:pt x="51562" y="6731"/>
                  </a:lnTo>
                  <a:lnTo>
                    <a:pt x="24637" y="24764"/>
                  </a:lnTo>
                  <a:lnTo>
                    <a:pt x="6604" y="51562"/>
                  </a:lnTo>
                  <a:lnTo>
                    <a:pt x="0" y="84455"/>
                  </a:lnTo>
                  <a:lnTo>
                    <a:pt x="6604" y="117347"/>
                  </a:lnTo>
                  <a:lnTo>
                    <a:pt x="24637" y="144144"/>
                  </a:lnTo>
                  <a:lnTo>
                    <a:pt x="51562" y="162306"/>
                  </a:lnTo>
                  <a:lnTo>
                    <a:pt x="84327" y="168909"/>
                  </a:lnTo>
                  <a:lnTo>
                    <a:pt x="117220" y="162306"/>
                  </a:lnTo>
                  <a:lnTo>
                    <a:pt x="144018" y="144144"/>
                  </a:lnTo>
                  <a:lnTo>
                    <a:pt x="162179" y="117347"/>
                  </a:lnTo>
                  <a:lnTo>
                    <a:pt x="168782" y="84455"/>
                  </a:lnTo>
                  <a:lnTo>
                    <a:pt x="162179" y="51562"/>
                  </a:lnTo>
                  <a:lnTo>
                    <a:pt x="144018" y="24764"/>
                  </a:lnTo>
                  <a:lnTo>
                    <a:pt x="117220" y="6731"/>
                  </a:lnTo>
                  <a:lnTo>
                    <a:pt x="84327"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2871342" y="1966341"/>
            <a:ext cx="13081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b1</a:t>
            </a:r>
            <a:endParaRPr sz="800">
              <a:latin typeface="Montserrat"/>
              <a:cs typeface="Montserrat"/>
            </a:endParaRPr>
          </a:p>
        </p:txBody>
      </p:sp>
      <p:grpSp>
        <p:nvGrpSpPr>
          <p:cNvPr id="14" name="object 14"/>
          <p:cNvGrpSpPr/>
          <p:nvPr/>
        </p:nvGrpSpPr>
        <p:grpSpPr>
          <a:xfrm>
            <a:off x="2852292" y="2038350"/>
            <a:ext cx="357505" cy="483234"/>
            <a:chOff x="2852292" y="2038350"/>
            <a:chExt cx="357505" cy="483234"/>
          </a:xfrm>
        </p:grpSpPr>
        <p:sp>
          <p:nvSpPr>
            <p:cNvPr id="15" name="object 15"/>
            <p:cNvSpPr/>
            <p:nvPr/>
          </p:nvSpPr>
          <p:spPr>
            <a:xfrm>
              <a:off x="3015106" y="2043430"/>
              <a:ext cx="189230" cy="0"/>
            </a:xfrm>
            <a:custGeom>
              <a:avLst/>
              <a:gdLst/>
              <a:ahLst/>
              <a:cxnLst/>
              <a:rect l="l" t="t" r="r" b="b"/>
              <a:pathLst>
                <a:path w="189230">
                  <a:moveTo>
                    <a:pt x="0" y="0"/>
                  </a:moveTo>
                  <a:lnTo>
                    <a:pt x="189103" y="0"/>
                  </a:lnTo>
                </a:path>
              </a:pathLst>
            </a:custGeom>
            <a:ln w="10160">
              <a:solidFill>
                <a:srgbClr val="000000"/>
              </a:solidFill>
            </a:ln>
          </p:spPr>
          <p:txBody>
            <a:bodyPr wrap="square" lIns="0" tIns="0" rIns="0" bIns="0" rtlCol="0"/>
            <a:lstStyle/>
            <a:p>
              <a:endParaRPr/>
            </a:p>
          </p:txBody>
        </p:sp>
        <p:sp>
          <p:nvSpPr>
            <p:cNvPr id="16" name="object 16"/>
            <p:cNvSpPr/>
            <p:nvPr/>
          </p:nvSpPr>
          <p:spPr>
            <a:xfrm>
              <a:off x="2852292" y="2352420"/>
              <a:ext cx="168910" cy="168910"/>
            </a:xfrm>
            <a:custGeom>
              <a:avLst/>
              <a:gdLst/>
              <a:ahLst/>
              <a:cxnLst/>
              <a:rect l="l" t="t" r="r" b="b"/>
              <a:pathLst>
                <a:path w="168910" h="168910">
                  <a:moveTo>
                    <a:pt x="84327" y="0"/>
                  </a:moveTo>
                  <a:lnTo>
                    <a:pt x="51562" y="6731"/>
                  </a:lnTo>
                  <a:lnTo>
                    <a:pt x="24637" y="24765"/>
                  </a:lnTo>
                  <a:lnTo>
                    <a:pt x="6604" y="51562"/>
                  </a:lnTo>
                  <a:lnTo>
                    <a:pt x="0" y="84455"/>
                  </a:lnTo>
                  <a:lnTo>
                    <a:pt x="6604" y="117348"/>
                  </a:lnTo>
                  <a:lnTo>
                    <a:pt x="24637" y="144145"/>
                  </a:lnTo>
                  <a:lnTo>
                    <a:pt x="51562" y="162229"/>
                  </a:lnTo>
                  <a:lnTo>
                    <a:pt x="84327" y="168859"/>
                  </a:lnTo>
                  <a:lnTo>
                    <a:pt x="117220" y="162229"/>
                  </a:lnTo>
                  <a:lnTo>
                    <a:pt x="144018" y="144145"/>
                  </a:lnTo>
                  <a:lnTo>
                    <a:pt x="162179" y="117348"/>
                  </a:lnTo>
                  <a:lnTo>
                    <a:pt x="168782" y="84455"/>
                  </a:lnTo>
                  <a:lnTo>
                    <a:pt x="162179" y="51562"/>
                  </a:lnTo>
                  <a:lnTo>
                    <a:pt x="144018" y="24765"/>
                  </a:lnTo>
                  <a:lnTo>
                    <a:pt x="117220" y="6731"/>
                  </a:lnTo>
                  <a:lnTo>
                    <a:pt x="84327" y="0"/>
                  </a:lnTo>
                  <a:close/>
                </a:path>
              </a:pathLst>
            </a:custGeom>
            <a:solidFill>
              <a:srgbClr val="000000"/>
            </a:solidFill>
          </p:spPr>
          <p:txBody>
            <a:bodyPr wrap="square" lIns="0" tIns="0" rIns="0" bIns="0" rtlCol="0"/>
            <a:lstStyle/>
            <a:p>
              <a:endParaRPr/>
            </a:p>
          </p:txBody>
        </p:sp>
      </p:grpSp>
      <p:sp>
        <p:nvSpPr>
          <p:cNvPr id="17" name="object 17"/>
          <p:cNvSpPr txBox="1"/>
          <p:nvPr/>
        </p:nvSpPr>
        <p:spPr>
          <a:xfrm>
            <a:off x="2860675" y="2359914"/>
            <a:ext cx="151765"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b2</a:t>
            </a:r>
            <a:endParaRPr sz="800">
              <a:latin typeface="Montserrat"/>
              <a:cs typeface="Montserrat"/>
            </a:endParaRPr>
          </a:p>
        </p:txBody>
      </p:sp>
      <p:grpSp>
        <p:nvGrpSpPr>
          <p:cNvPr id="18" name="object 18"/>
          <p:cNvGrpSpPr/>
          <p:nvPr/>
        </p:nvGrpSpPr>
        <p:grpSpPr>
          <a:xfrm>
            <a:off x="2852292" y="2431796"/>
            <a:ext cx="357505" cy="403225"/>
            <a:chOff x="2852292" y="2431796"/>
            <a:chExt cx="357505" cy="403225"/>
          </a:xfrm>
        </p:grpSpPr>
        <p:sp>
          <p:nvSpPr>
            <p:cNvPr id="19" name="object 19"/>
            <p:cNvSpPr/>
            <p:nvPr/>
          </p:nvSpPr>
          <p:spPr>
            <a:xfrm>
              <a:off x="3015106" y="2436876"/>
              <a:ext cx="189230" cy="0"/>
            </a:xfrm>
            <a:custGeom>
              <a:avLst/>
              <a:gdLst/>
              <a:ahLst/>
              <a:cxnLst/>
              <a:rect l="l" t="t" r="r" b="b"/>
              <a:pathLst>
                <a:path w="189230">
                  <a:moveTo>
                    <a:pt x="0" y="0"/>
                  </a:moveTo>
                  <a:lnTo>
                    <a:pt x="189103" y="0"/>
                  </a:lnTo>
                </a:path>
              </a:pathLst>
            </a:custGeom>
            <a:ln w="10160">
              <a:solidFill>
                <a:srgbClr val="000000"/>
              </a:solidFill>
            </a:ln>
          </p:spPr>
          <p:txBody>
            <a:bodyPr wrap="square" lIns="0" tIns="0" rIns="0" bIns="0" rtlCol="0"/>
            <a:lstStyle/>
            <a:p>
              <a:endParaRPr/>
            </a:p>
          </p:txBody>
        </p:sp>
        <p:sp>
          <p:nvSpPr>
            <p:cNvPr id="20" name="object 20"/>
            <p:cNvSpPr/>
            <p:nvPr/>
          </p:nvSpPr>
          <p:spPr>
            <a:xfrm>
              <a:off x="2852292" y="2665920"/>
              <a:ext cx="168910" cy="168910"/>
            </a:xfrm>
            <a:custGeom>
              <a:avLst/>
              <a:gdLst/>
              <a:ahLst/>
              <a:cxnLst/>
              <a:rect l="l" t="t" r="r" b="b"/>
              <a:pathLst>
                <a:path w="168910" h="168910">
                  <a:moveTo>
                    <a:pt x="84327" y="0"/>
                  </a:moveTo>
                  <a:lnTo>
                    <a:pt x="51562" y="6629"/>
                  </a:lnTo>
                  <a:lnTo>
                    <a:pt x="24637" y="24726"/>
                  </a:lnTo>
                  <a:lnTo>
                    <a:pt x="6604" y="51562"/>
                  </a:lnTo>
                  <a:lnTo>
                    <a:pt x="0" y="84416"/>
                  </a:lnTo>
                  <a:lnTo>
                    <a:pt x="6604" y="117271"/>
                  </a:lnTo>
                  <a:lnTo>
                    <a:pt x="24637" y="144106"/>
                  </a:lnTo>
                  <a:lnTo>
                    <a:pt x="51562" y="162191"/>
                  </a:lnTo>
                  <a:lnTo>
                    <a:pt x="84327" y="168833"/>
                  </a:lnTo>
                  <a:lnTo>
                    <a:pt x="117220" y="162191"/>
                  </a:lnTo>
                  <a:lnTo>
                    <a:pt x="144018" y="144106"/>
                  </a:lnTo>
                  <a:lnTo>
                    <a:pt x="162179" y="117271"/>
                  </a:lnTo>
                  <a:lnTo>
                    <a:pt x="168782" y="84416"/>
                  </a:lnTo>
                  <a:lnTo>
                    <a:pt x="162179" y="51562"/>
                  </a:lnTo>
                  <a:lnTo>
                    <a:pt x="144018" y="24726"/>
                  </a:lnTo>
                  <a:lnTo>
                    <a:pt x="117220" y="6629"/>
                  </a:lnTo>
                  <a:lnTo>
                    <a:pt x="84327" y="0"/>
                  </a:lnTo>
                  <a:close/>
                </a:path>
              </a:pathLst>
            </a:custGeom>
            <a:solidFill>
              <a:srgbClr val="000000"/>
            </a:solidFill>
          </p:spPr>
          <p:txBody>
            <a:bodyPr wrap="square" lIns="0" tIns="0" rIns="0" bIns="0" rtlCol="0"/>
            <a:lstStyle/>
            <a:p>
              <a:endParaRPr/>
            </a:p>
          </p:txBody>
        </p:sp>
      </p:grpSp>
      <p:sp>
        <p:nvSpPr>
          <p:cNvPr id="21" name="object 21"/>
          <p:cNvSpPr txBox="1"/>
          <p:nvPr/>
        </p:nvSpPr>
        <p:spPr>
          <a:xfrm>
            <a:off x="2860675" y="2673502"/>
            <a:ext cx="15113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b3</a:t>
            </a:r>
            <a:endParaRPr sz="800">
              <a:latin typeface="Montserrat"/>
              <a:cs typeface="Montserrat"/>
            </a:endParaRPr>
          </a:p>
        </p:txBody>
      </p:sp>
      <p:grpSp>
        <p:nvGrpSpPr>
          <p:cNvPr id="22" name="object 22"/>
          <p:cNvGrpSpPr/>
          <p:nvPr/>
        </p:nvGrpSpPr>
        <p:grpSpPr>
          <a:xfrm>
            <a:off x="3010026" y="1958848"/>
            <a:ext cx="1689100" cy="876300"/>
            <a:chOff x="3010026" y="1958848"/>
            <a:chExt cx="1689100" cy="876300"/>
          </a:xfrm>
        </p:grpSpPr>
        <p:sp>
          <p:nvSpPr>
            <p:cNvPr id="23" name="object 23"/>
            <p:cNvSpPr/>
            <p:nvPr/>
          </p:nvSpPr>
          <p:spPr>
            <a:xfrm>
              <a:off x="3015106" y="2750337"/>
              <a:ext cx="189230" cy="0"/>
            </a:xfrm>
            <a:custGeom>
              <a:avLst/>
              <a:gdLst/>
              <a:ahLst/>
              <a:cxnLst/>
              <a:rect l="l" t="t" r="r" b="b"/>
              <a:pathLst>
                <a:path w="189230">
                  <a:moveTo>
                    <a:pt x="0" y="0"/>
                  </a:moveTo>
                  <a:lnTo>
                    <a:pt x="189103" y="0"/>
                  </a:lnTo>
                </a:path>
              </a:pathLst>
            </a:custGeom>
            <a:ln w="10160">
              <a:solidFill>
                <a:srgbClr val="000000"/>
              </a:solidFill>
            </a:ln>
          </p:spPr>
          <p:txBody>
            <a:bodyPr wrap="square" lIns="0" tIns="0" rIns="0" bIns="0" rtlCol="0"/>
            <a:lstStyle/>
            <a:p>
              <a:endParaRPr/>
            </a:p>
          </p:txBody>
        </p:sp>
        <p:sp>
          <p:nvSpPr>
            <p:cNvPr id="24" name="object 24"/>
            <p:cNvSpPr/>
            <p:nvPr/>
          </p:nvSpPr>
          <p:spPr>
            <a:xfrm>
              <a:off x="4530089" y="1958848"/>
              <a:ext cx="168910" cy="168910"/>
            </a:xfrm>
            <a:custGeom>
              <a:avLst/>
              <a:gdLst/>
              <a:ahLst/>
              <a:cxnLst/>
              <a:rect l="l" t="t" r="r" b="b"/>
              <a:pathLst>
                <a:path w="168910" h="168910">
                  <a:moveTo>
                    <a:pt x="84327" y="0"/>
                  </a:moveTo>
                  <a:lnTo>
                    <a:pt x="51562" y="6604"/>
                  </a:lnTo>
                  <a:lnTo>
                    <a:pt x="24637" y="24638"/>
                  </a:lnTo>
                  <a:lnTo>
                    <a:pt x="6604" y="51562"/>
                  </a:lnTo>
                  <a:lnTo>
                    <a:pt x="0" y="84328"/>
                  </a:lnTo>
                  <a:lnTo>
                    <a:pt x="6604" y="117221"/>
                  </a:lnTo>
                  <a:lnTo>
                    <a:pt x="24637" y="144018"/>
                  </a:lnTo>
                  <a:lnTo>
                    <a:pt x="51562" y="162179"/>
                  </a:lnTo>
                  <a:lnTo>
                    <a:pt x="84327" y="168783"/>
                  </a:lnTo>
                  <a:lnTo>
                    <a:pt x="117221" y="162179"/>
                  </a:lnTo>
                  <a:lnTo>
                    <a:pt x="144018" y="144018"/>
                  </a:lnTo>
                  <a:lnTo>
                    <a:pt x="162179" y="117221"/>
                  </a:lnTo>
                  <a:lnTo>
                    <a:pt x="168783" y="84328"/>
                  </a:lnTo>
                  <a:lnTo>
                    <a:pt x="162179" y="51562"/>
                  </a:lnTo>
                  <a:lnTo>
                    <a:pt x="144018" y="24638"/>
                  </a:lnTo>
                  <a:lnTo>
                    <a:pt x="117221" y="6604"/>
                  </a:lnTo>
                  <a:lnTo>
                    <a:pt x="84327" y="0"/>
                  </a:lnTo>
                  <a:close/>
                </a:path>
              </a:pathLst>
            </a:custGeom>
            <a:solidFill>
              <a:srgbClr val="000000"/>
            </a:solidFill>
          </p:spPr>
          <p:txBody>
            <a:bodyPr wrap="square" lIns="0" tIns="0" rIns="0" bIns="0" rtlCol="0"/>
            <a:lstStyle/>
            <a:p>
              <a:endParaRPr/>
            </a:p>
          </p:txBody>
        </p:sp>
        <p:sp>
          <p:nvSpPr>
            <p:cNvPr id="25" name="object 25"/>
            <p:cNvSpPr/>
            <p:nvPr/>
          </p:nvSpPr>
          <p:spPr>
            <a:xfrm>
              <a:off x="4346828" y="2043176"/>
              <a:ext cx="189230" cy="0"/>
            </a:xfrm>
            <a:custGeom>
              <a:avLst/>
              <a:gdLst/>
              <a:ahLst/>
              <a:cxnLst/>
              <a:rect l="l" t="t" r="r" b="b"/>
              <a:pathLst>
                <a:path w="189229">
                  <a:moveTo>
                    <a:pt x="189230" y="0"/>
                  </a:moveTo>
                  <a:lnTo>
                    <a:pt x="0" y="0"/>
                  </a:lnTo>
                </a:path>
              </a:pathLst>
            </a:custGeom>
            <a:ln w="10160">
              <a:solidFill>
                <a:srgbClr val="000000"/>
              </a:solidFill>
            </a:ln>
          </p:spPr>
          <p:txBody>
            <a:bodyPr wrap="square" lIns="0" tIns="0" rIns="0" bIns="0" rtlCol="0"/>
            <a:lstStyle/>
            <a:p>
              <a:endParaRPr/>
            </a:p>
          </p:txBody>
        </p:sp>
        <p:sp>
          <p:nvSpPr>
            <p:cNvPr id="26" name="object 26"/>
            <p:cNvSpPr/>
            <p:nvPr/>
          </p:nvSpPr>
          <p:spPr>
            <a:xfrm>
              <a:off x="4530089" y="2352294"/>
              <a:ext cx="168910" cy="168910"/>
            </a:xfrm>
            <a:custGeom>
              <a:avLst/>
              <a:gdLst/>
              <a:ahLst/>
              <a:cxnLst/>
              <a:rect l="l" t="t" r="r" b="b"/>
              <a:pathLst>
                <a:path w="168910" h="168910">
                  <a:moveTo>
                    <a:pt x="84327" y="0"/>
                  </a:moveTo>
                  <a:lnTo>
                    <a:pt x="51562" y="6603"/>
                  </a:lnTo>
                  <a:lnTo>
                    <a:pt x="24637" y="24637"/>
                  </a:lnTo>
                  <a:lnTo>
                    <a:pt x="6604" y="51562"/>
                  </a:lnTo>
                  <a:lnTo>
                    <a:pt x="0" y="84328"/>
                  </a:lnTo>
                  <a:lnTo>
                    <a:pt x="6604" y="117220"/>
                  </a:lnTo>
                  <a:lnTo>
                    <a:pt x="24637" y="144017"/>
                  </a:lnTo>
                  <a:lnTo>
                    <a:pt x="51562" y="162153"/>
                  </a:lnTo>
                  <a:lnTo>
                    <a:pt x="84327" y="168782"/>
                  </a:lnTo>
                  <a:lnTo>
                    <a:pt x="117221" y="162153"/>
                  </a:lnTo>
                  <a:lnTo>
                    <a:pt x="144018" y="144017"/>
                  </a:lnTo>
                  <a:lnTo>
                    <a:pt x="162179" y="117220"/>
                  </a:lnTo>
                  <a:lnTo>
                    <a:pt x="168783" y="84328"/>
                  </a:lnTo>
                  <a:lnTo>
                    <a:pt x="162179" y="51562"/>
                  </a:lnTo>
                  <a:lnTo>
                    <a:pt x="144018" y="24637"/>
                  </a:lnTo>
                  <a:lnTo>
                    <a:pt x="117221" y="6603"/>
                  </a:lnTo>
                  <a:lnTo>
                    <a:pt x="84327" y="0"/>
                  </a:lnTo>
                  <a:close/>
                </a:path>
              </a:pathLst>
            </a:custGeom>
            <a:solidFill>
              <a:srgbClr val="000000"/>
            </a:solidFill>
          </p:spPr>
          <p:txBody>
            <a:bodyPr wrap="square" lIns="0" tIns="0" rIns="0" bIns="0" rtlCol="0"/>
            <a:lstStyle/>
            <a:p>
              <a:endParaRPr/>
            </a:p>
          </p:txBody>
        </p:sp>
        <p:sp>
          <p:nvSpPr>
            <p:cNvPr id="27" name="object 27"/>
            <p:cNvSpPr/>
            <p:nvPr/>
          </p:nvSpPr>
          <p:spPr>
            <a:xfrm>
              <a:off x="4346828" y="2436622"/>
              <a:ext cx="189230" cy="0"/>
            </a:xfrm>
            <a:custGeom>
              <a:avLst/>
              <a:gdLst/>
              <a:ahLst/>
              <a:cxnLst/>
              <a:rect l="l" t="t" r="r" b="b"/>
              <a:pathLst>
                <a:path w="189229">
                  <a:moveTo>
                    <a:pt x="189230" y="0"/>
                  </a:moveTo>
                  <a:lnTo>
                    <a:pt x="0" y="0"/>
                  </a:lnTo>
                </a:path>
              </a:pathLst>
            </a:custGeom>
            <a:ln w="10160">
              <a:solidFill>
                <a:srgbClr val="000000"/>
              </a:solidFill>
            </a:ln>
          </p:spPr>
          <p:txBody>
            <a:bodyPr wrap="square" lIns="0" tIns="0" rIns="0" bIns="0" rtlCol="0"/>
            <a:lstStyle/>
            <a:p>
              <a:endParaRPr/>
            </a:p>
          </p:txBody>
        </p:sp>
        <p:sp>
          <p:nvSpPr>
            <p:cNvPr id="28" name="object 28"/>
            <p:cNvSpPr/>
            <p:nvPr/>
          </p:nvSpPr>
          <p:spPr>
            <a:xfrm>
              <a:off x="4529835" y="2665920"/>
              <a:ext cx="168910" cy="168910"/>
            </a:xfrm>
            <a:custGeom>
              <a:avLst/>
              <a:gdLst/>
              <a:ahLst/>
              <a:cxnLst/>
              <a:rect l="l" t="t" r="r" b="b"/>
              <a:pathLst>
                <a:path w="168910" h="168910">
                  <a:moveTo>
                    <a:pt x="84327" y="0"/>
                  </a:moveTo>
                  <a:lnTo>
                    <a:pt x="51562" y="6629"/>
                  </a:lnTo>
                  <a:lnTo>
                    <a:pt x="24637" y="24726"/>
                  </a:lnTo>
                  <a:lnTo>
                    <a:pt x="6603" y="51562"/>
                  </a:lnTo>
                  <a:lnTo>
                    <a:pt x="0" y="84416"/>
                  </a:lnTo>
                  <a:lnTo>
                    <a:pt x="6603" y="117271"/>
                  </a:lnTo>
                  <a:lnTo>
                    <a:pt x="24637" y="144106"/>
                  </a:lnTo>
                  <a:lnTo>
                    <a:pt x="51562" y="162191"/>
                  </a:lnTo>
                  <a:lnTo>
                    <a:pt x="84327" y="168833"/>
                  </a:lnTo>
                  <a:lnTo>
                    <a:pt x="117221" y="162191"/>
                  </a:lnTo>
                  <a:lnTo>
                    <a:pt x="144017" y="144106"/>
                  </a:lnTo>
                  <a:lnTo>
                    <a:pt x="162178" y="117271"/>
                  </a:lnTo>
                  <a:lnTo>
                    <a:pt x="168783" y="84416"/>
                  </a:lnTo>
                  <a:lnTo>
                    <a:pt x="162178" y="51562"/>
                  </a:lnTo>
                  <a:lnTo>
                    <a:pt x="144017" y="24726"/>
                  </a:lnTo>
                  <a:lnTo>
                    <a:pt x="117221" y="6629"/>
                  </a:lnTo>
                  <a:lnTo>
                    <a:pt x="84327" y="0"/>
                  </a:lnTo>
                  <a:close/>
                </a:path>
              </a:pathLst>
            </a:custGeom>
            <a:solidFill>
              <a:srgbClr val="000000"/>
            </a:solidFill>
          </p:spPr>
          <p:txBody>
            <a:bodyPr wrap="square" lIns="0" tIns="0" rIns="0" bIns="0" rtlCol="0"/>
            <a:lstStyle/>
            <a:p>
              <a:endParaRPr/>
            </a:p>
          </p:txBody>
        </p:sp>
      </p:grpSp>
      <p:sp>
        <p:nvSpPr>
          <p:cNvPr id="29" name="object 29"/>
          <p:cNvSpPr txBox="1"/>
          <p:nvPr/>
        </p:nvSpPr>
        <p:spPr>
          <a:xfrm>
            <a:off x="4534027" y="1966087"/>
            <a:ext cx="161290" cy="855344"/>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Montserrat"/>
                <a:cs typeface="Montserrat"/>
              </a:rPr>
              <a:t>b4</a:t>
            </a:r>
            <a:endParaRPr sz="800">
              <a:latin typeface="Montserrat"/>
              <a:cs typeface="Montserrat"/>
            </a:endParaRPr>
          </a:p>
          <a:p>
            <a:pPr>
              <a:lnSpc>
                <a:spcPct val="100000"/>
              </a:lnSpc>
            </a:pPr>
            <a:endParaRPr sz="1000">
              <a:latin typeface="Montserrat"/>
              <a:cs typeface="Montserrat"/>
            </a:endParaRPr>
          </a:p>
          <a:p>
            <a:pPr>
              <a:lnSpc>
                <a:spcPct val="100000"/>
              </a:lnSpc>
              <a:spcBef>
                <a:spcPts val="10"/>
              </a:spcBef>
            </a:pPr>
            <a:endParaRPr sz="750">
              <a:latin typeface="Montserrat"/>
              <a:cs typeface="Montserrat"/>
            </a:endParaRPr>
          </a:p>
          <a:p>
            <a:pPr marL="17145">
              <a:lnSpc>
                <a:spcPct val="100000"/>
              </a:lnSpc>
            </a:pPr>
            <a:r>
              <a:rPr sz="800" spc="-25" dirty="0">
                <a:solidFill>
                  <a:srgbClr val="FFFFFF"/>
                </a:solidFill>
                <a:latin typeface="Montserrat"/>
                <a:cs typeface="Montserrat"/>
              </a:rPr>
              <a:t>b5</a:t>
            </a:r>
            <a:endParaRPr sz="800">
              <a:latin typeface="Montserrat"/>
              <a:cs typeface="Montserrat"/>
            </a:endParaRPr>
          </a:p>
          <a:p>
            <a:pPr>
              <a:lnSpc>
                <a:spcPct val="100000"/>
              </a:lnSpc>
              <a:spcBef>
                <a:spcPts val="45"/>
              </a:spcBef>
            </a:pPr>
            <a:endParaRPr sz="1200">
              <a:latin typeface="Montserrat"/>
              <a:cs typeface="Montserrat"/>
            </a:endParaRPr>
          </a:p>
          <a:p>
            <a:pPr marL="15240">
              <a:lnSpc>
                <a:spcPct val="100000"/>
              </a:lnSpc>
            </a:pPr>
            <a:r>
              <a:rPr sz="800" spc="-25" dirty="0">
                <a:solidFill>
                  <a:srgbClr val="FFFFFF"/>
                </a:solidFill>
                <a:latin typeface="Montserrat"/>
                <a:cs typeface="Montserrat"/>
              </a:rPr>
              <a:t>b6</a:t>
            </a:r>
            <a:endParaRPr sz="800">
              <a:latin typeface="Montserrat"/>
              <a:cs typeface="Montserrat"/>
            </a:endParaRPr>
          </a:p>
        </p:txBody>
      </p:sp>
      <p:sp>
        <p:nvSpPr>
          <p:cNvPr id="30" name="object 30"/>
          <p:cNvSpPr/>
          <p:nvPr/>
        </p:nvSpPr>
        <p:spPr>
          <a:xfrm>
            <a:off x="4346575" y="2750337"/>
            <a:ext cx="189230" cy="0"/>
          </a:xfrm>
          <a:custGeom>
            <a:avLst/>
            <a:gdLst/>
            <a:ahLst/>
            <a:cxnLst/>
            <a:rect l="l" t="t" r="r" b="b"/>
            <a:pathLst>
              <a:path w="189229">
                <a:moveTo>
                  <a:pt x="189229" y="0"/>
                </a:moveTo>
                <a:lnTo>
                  <a:pt x="0" y="0"/>
                </a:lnTo>
              </a:path>
            </a:pathLst>
          </a:custGeom>
          <a:ln w="10160">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0510">
              <a:lnSpc>
                <a:spcPct val="100000"/>
              </a:lnSpc>
              <a:spcBef>
                <a:spcPts val="95"/>
              </a:spcBef>
            </a:pPr>
            <a:r>
              <a:rPr dirty="0"/>
              <a:t>TABLA</a:t>
            </a:r>
            <a:r>
              <a:rPr spc="-25" dirty="0"/>
              <a:t> </a:t>
            </a:r>
            <a:r>
              <a:rPr dirty="0"/>
              <a:t>DE</a:t>
            </a:r>
            <a:r>
              <a:rPr spc="-25" dirty="0"/>
              <a:t> </a:t>
            </a:r>
            <a:r>
              <a:rPr spc="-10" dirty="0"/>
              <a:t>CONTENIDO</a:t>
            </a:r>
          </a:p>
        </p:txBody>
      </p:sp>
      <p:sp>
        <p:nvSpPr>
          <p:cNvPr id="3" name="object 3"/>
          <p:cNvSpPr txBox="1"/>
          <p:nvPr/>
        </p:nvSpPr>
        <p:spPr>
          <a:xfrm>
            <a:off x="400050" y="846821"/>
            <a:ext cx="4419600" cy="2090957"/>
          </a:xfrm>
          <a:prstGeom prst="rect">
            <a:avLst/>
          </a:prstGeom>
        </p:spPr>
        <p:txBody>
          <a:bodyPr vert="horz" wrap="square" lIns="0" tIns="13335" rIns="0" bIns="0" rtlCol="0">
            <a:spAutoFit/>
          </a:bodyPr>
          <a:lstStyle/>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Muy importante tener en cuenta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Sugerencias para conducir con seguridad</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Despegue y consejos para el ahorro de combustible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Especificaciones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Información general</a:t>
            </a:r>
            <a:br>
              <a:rPr lang="es-ES" sz="900" dirty="0">
                <a:solidFill>
                  <a:schemeClr val="tx1"/>
                </a:solidFill>
                <a:uFill>
                  <a:solidFill>
                    <a:srgbClr val="0000FF"/>
                  </a:solidFill>
                </a:uFill>
                <a:latin typeface="Montserrat"/>
                <a:cs typeface="Montserrat"/>
              </a:rPr>
            </a:br>
            <a:r>
              <a:rPr lang="es-ES" sz="900" dirty="0">
                <a:solidFill>
                  <a:schemeClr val="tx1"/>
                </a:solidFill>
                <a:uFill>
                  <a:solidFill>
                    <a:srgbClr val="0000FF"/>
                  </a:solidFill>
                </a:uFill>
                <a:latin typeface="Montserrat"/>
                <a:cs typeface="Montserrat"/>
              </a:rPr>
              <a:t>-Conectividad </a:t>
            </a:r>
            <a:r>
              <a:rPr lang="es-ES" sz="900" dirty="0" err="1">
                <a:solidFill>
                  <a:schemeClr val="tx1"/>
                </a:solidFill>
                <a:uFill>
                  <a:solidFill>
                    <a:srgbClr val="0000FF"/>
                  </a:solidFill>
                </a:uFill>
                <a:latin typeface="Montserrat"/>
                <a:cs typeface="Montserrat"/>
              </a:rPr>
              <a:t>Bluetoth</a:t>
            </a:r>
            <a:r>
              <a:rPr lang="es-ES" sz="900" dirty="0">
                <a:solidFill>
                  <a:schemeClr val="tx1"/>
                </a:solidFill>
                <a:uFill>
                  <a:solidFill>
                    <a:srgbClr val="0000FF"/>
                  </a:solidFill>
                </a:uFill>
                <a:latin typeface="Montserrat"/>
                <a:cs typeface="Montserrat"/>
              </a:rPr>
              <a:t>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Tabla de mantenimiento periódico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Recomendación de lubricación</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Procedimientos sugeridos de mantenimiento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Recomendaciones y datos importantes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Almacenamiento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Garantía</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Lista de chequeo de alistamiento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Historial de mantenimiento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Cupones de revisiones obligatorias (5 revisiones)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1710" cy="53149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c.</a:t>
            </a:r>
            <a:r>
              <a:rPr sz="800" b="1" spc="-5" dirty="0">
                <a:solidFill>
                  <a:srgbClr val="221F1F"/>
                </a:solidFill>
                <a:latin typeface="Montserrat"/>
                <a:cs typeface="Montserrat"/>
              </a:rPr>
              <a:t> </a:t>
            </a:r>
            <a:r>
              <a:rPr sz="800" b="1" dirty="0">
                <a:solidFill>
                  <a:srgbClr val="221F1F"/>
                </a:solidFill>
                <a:latin typeface="Montserrat"/>
                <a:cs typeface="Montserrat"/>
              </a:rPr>
              <a:t>MY</a:t>
            </a:r>
            <a:r>
              <a:rPr sz="800" b="1" spc="-15" dirty="0">
                <a:solidFill>
                  <a:srgbClr val="221F1F"/>
                </a:solidFill>
                <a:latin typeface="Montserrat"/>
                <a:cs typeface="Montserrat"/>
              </a:rPr>
              <a:t> </a:t>
            </a:r>
            <a:r>
              <a:rPr sz="800" b="1" spc="-10" dirty="0">
                <a:solidFill>
                  <a:srgbClr val="221F1F"/>
                </a:solidFill>
                <a:latin typeface="Montserrat"/>
                <a:cs typeface="Montserrat"/>
              </a:rPr>
              <a:t>VEHICLE</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40" dirty="0">
                <a:solidFill>
                  <a:srgbClr val="221F1F"/>
                </a:solidFill>
                <a:latin typeface="Montserrat"/>
                <a:cs typeface="Montserrat"/>
              </a:rPr>
              <a:t> </a:t>
            </a:r>
            <a:r>
              <a:rPr sz="700" dirty="0">
                <a:solidFill>
                  <a:srgbClr val="221F1F"/>
                </a:solidFill>
                <a:latin typeface="Montserrat"/>
                <a:cs typeface="Montserrat"/>
              </a:rPr>
              <a:t>acceder</a:t>
            </a:r>
            <a:r>
              <a:rPr sz="700" spc="55" dirty="0">
                <a:solidFill>
                  <a:srgbClr val="221F1F"/>
                </a:solidFill>
                <a:latin typeface="Montserrat"/>
                <a:cs typeface="Montserrat"/>
              </a:rPr>
              <a:t> </a:t>
            </a:r>
            <a:r>
              <a:rPr sz="700" dirty="0">
                <a:solidFill>
                  <a:srgbClr val="221F1F"/>
                </a:solidFill>
                <a:latin typeface="Montserrat"/>
                <a:cs typeface="Montserrat"/>
              </a:rPr>
              <a:t>al</a:t>
            </a:r>
            <a:r>
              <a:rPr sz="700" spc="50" dirty="0">
                <a:solidFill>
                  <a:srgbClr val="221F1F"/>
                </a:solidFill>
                <a:latin typeface="Montserrat"/>
                <a:cs typeface="Montserrat"/>
              </a:rPr>
              <a:t> </a:t>
            </a:r>
            <a:r>
              <a:rPr sz="700" dirty="0">
                <a:solidFill>
                  <a:srgbClr val="221F1F"/>
                </a:solidFill>
                <a:latin typeface="Montserrat"/>
                <a:cs typeface="Montserrat"/>
              </a:rPr>
              <a:t>modo</a:t>
            </a:r>
            <a:r>
              <a:rPr sz="700" spc="40" dirty="0">
                <a:solidFill>
                  <a:srgbClr val="221F1F"/>
                </a:solidFill>
                <a:latin typeface="Montserrat"/>
                <a:cs typeface="Montserrat"/>
              </a:rPr>
              <a:t> </a:t>
            </a:r>
            <a:r>
              <a:rPr sz="700" dirty="0">
                <a:solidFill>
                  <a:srgbClr val="221F1F"/>
                </a:solidFill>
                <a:latin typeface="Montserrat"/>
                <a:cs typeface="Montserrat"/>
              </a:rPr>
              <a:t>“MY</a:t>
            </a:r>
            <a:r>
              <a:rPr sz="700" spc="60" dirty="0">
                <a:solidFill>
                  <a:srgbClr val="221F1F"/>
                </a:solidFill>
                <a:latin typeface="Montserrat"/>
                <a:cs typeface="Montserrat"/>
              </a:rPr>
              <a:t> </a:t>
            </a:r>
            <a:r>
              <a:rPr sz="700" dirty="0">
                <a:solidFill>
                  <a:srgbClr val="221F1F"/>
                </a:solidFill>
                <a:latin typeface="Montserrat"/>
                <a:cs typeface="Montserrat"/>
              </a:rPr>
              <a:t>VEHICLE”,</a:t>
            </a:r>
            <a:r>
              <a:rPr sz="700" spc="40" dirty="0">
                <a:solidFill>
                  <a:srgbClr val="221F1F"/>
                </a:solidFill>
                <a:latin typeface="Montserrat"/>
                <a:cs typeface="Montserrat"/>
              </a:rPr>
              <a:t> </a:t>
            </a:r>
            <a:r>
              <a:rPr sz="700" dirty="0">
                <a:solidFill>
                  <a:srgbClr val="221F1F"/>
                </a:solidFill>
                <a:latin typeface="Montserrat"/>
                <a:cs typeface="Montserrat"/>
              </a:rPr>
              <a:t>estando</a:t>
            </a:r>
            <a:r>
              <a:rPr sz="700" spc="55"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175" dirty="0">
                <a:solidFill>
                  <a:srgbClr val="221F1F"/>
                </a:solidFill>
                <a:latin typeface="Montserrat"/>
                <a:cs typeface="Montserrat"/>
              </a:rPr>
              <a:t> </a:t>
            </a:r>
            <a:r>
              <a:rPr sz="700" dirty="0">
                <a:solidFill>
                  <a:srgbClr val="221F1F"/>
                </a:solidFill>
                <a:latin typeface="Montserrat"/>
                <a:cs typeface="Montserrat"/>
              </a:rPr>
              <a:t>menú</a:t>
            </a:r>
            <a:r>
              <a:rPr sz="700" spc="190" dirty="0">
                <a:solidFill>
                  <a:srgbClr val="221F1F"/>
                </a:solidFill>
                <a:latin typeface="Montserrat"/>
                <a:cs typeface="Montserrat"/>
              </a:rPr>
              <a:t> </a:t>
            </a:r>
            <a:r>
              <a:rPr sz="700" dirty="0">
                <a:solidFill>
                  <a:srgbClr val="221F1F"/>
                </a:solidFill>
                <a:latin typeface="Montserrat"/>
                <a:cs typeface="Montserrat"/>
              </a:rPr>
              <a:t>principal</a:t>
            </a:r>
            <a:r>
              <a:rPr sz="700" spc="190" dirty="0">
                <a:solidFill>
                  <a:srgbClr val="221F1F"/>
                </a:solidFill>
                <a:latin typeface="Montserrat"/>
                <a:cs typeface="Montserrat"/>
              </a:rPr>
              <a:t> </a:t>
            </a:r>
            <a:r>
              <a:rPr sz="700" dirty="0">
                <a:solidFill>
                  <a:srgbClr val="221F1F"/>
                </a:solidFill>
                <a:latin typeface="Montserrat"/>
                <a:cs typeface="Montserrat"/>
              </a:rPr>
              <a:t>presione</a:t>
            </a:r>
            <a:r>
              <a:rPr sz="700" spc="200" dirty="0">
                <a:solidFill>
                  <a:srgbClr val="221F1F"/>
                </a:solidFill>
                <a:latin typeface="Montserrat"/>
                <a:cs typeface="Montserrat"/>
              </a:rPr>
              <a:t> </a:t>
            </a:r>
            <a:r>
              <a:rPr sz="700" dirty="0">
                <a:solidFill>
                  <a:srgbClr val="221F1F"/>
                </a:solidFill>
                <a:latin typeface="Montserrat"/>
                <a:cs typeface="Montserrat"/>
              </a:rPr>
              <a:t>dos</a:t>
            </a:r>
            <a:r>
              <a:rPr sz="700" spc="190" dirty="0">
                <a:solidFill>
                  <a:srgbClr val="221F1F"/>
                </a:solidFill>
                <a:latin typeface="Montserrat"/>
                <a:cs typeface="Montserrat"/>
              </a:rPr>
              <a:t> </a:t>
            </a:r>
            <a:r>
              <a:rPr sz="700" dirty="0">
                <a:solidFill>
                  <a:srgbClr val="221F1F"/>
                </a:solidFill>
                <a:latin typeface="Montserrat"/>
                <a:cs typeface="Montserrat"/>
              </a:rPr>
              <a:t>veces</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10" dirty="0">
                <a:solidFill>
                  <a:srgbClr val="221F1F"/>
                </a:solidFill>
                <a:latin typeface="Montserrat"/>
                <a:cs typeface="Montserrat"/>
              </a:rPr>
              <a:t>botón</a:t>
            </a:r>
            <a:r>
              <a:rPr sz="700" spc="500" dirty="0">
                <a:solidFill>
                  <a:srgbClr val="221F1F"/>
                </a:solidFill>
                <a:latin typeface="Montserrat"/>
                <a:cs typeface="Montserrat"/>
              </a:rPr>
              <a:t> </a:t>
            </a:r>
            <a:r>
              <a:rPr sz="700" dirty="0">
                <a:solidFill>
                  <a:srgbClr val="221F1F"/>
                </a:solidFill>
                <a:latin typeface="Montserrat"/>
                <a:cs typeface="Montserrat"/>
              </a:rPr>
              <a:t>ABAJO</a:t>
            </a:r>
            <a:r>
              <a:rPr sz="700" spc="-3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presione</a:t>
            </a:r>
            <a:r>
              <a:rPr sz="700" spc="-10" dirty="0">
                <a:solidFill>
                  <a:srgbClr val="221F1F"/>
                </a:solidFill>
                <a:latin typeface="Montserrat"/>
                <a:cs typeface="Montserrat"/>
              </a:rPr>
              <a:t> </a:t>
            </a:r>
            <a:r>
              <a:rPr sz="700" spc="-20" dirty="0">
                <a:solidFill>
                  <a:srgbClr val="221F1F"/>
                </a:solidFill>
                <a:latin typeface="Montserrat"/>
                <a:cs typeface="Montserrat"/>
              </a:rPr>
              <a:t>SET.</a:t>
            </a:r>
            <a:endParaRPr sz="700">
              <a:latin typeface="Montserrat"/>
              <a:cs typeface="Montserrat"/>
            </a:endParaRPr>
          </a:p>
        </p:txBody>
      </p:sp>
      <p:sp>
        <p:nvSpPr>
          <p:cNvPr id="5" name="object 5"/>
          <p:cNvSpPr txBox="1"/>
          <p:nvPr/>
        </p:nvSpPr>
        <p:spPr>
          <a:xfrm>
            <a:off x="280822" y="2070354"/>
            <a:ext cx="2252980" cy="520065"/>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En</a:t>
            </a:r>
            <a:r>
              <a:rPr sz="700" spc="305" dirty="0">
                <a:solidFill>
                  <a:srgbClr val="221F1F"/>
                </a:solidFill>
                <a:latin typeface="Montserrat"/>
                <a:cs typeface="Montserrat"/>
              </a:rPr>
              <a:t> </a:t>
            </a:r>
            <a:r>
              <a:rPr sz="700" dirty="0">
                <a:solidFill>
                  <a:srgbClr val="221F1F"/>
                </a:solidFill>
                <a:latin typeface="Montserrat"/>
                <a:cs typeface="Montserrat"/>
              </a:rPr>
              <a:t>este</a:t>
            </a:r>
            <a:r>
              <a:rPr sz="700" spc="325" dirty="0">
                <a:solidFill>
                  <a:srgbClr val="221F1F"/>
                </a:solidFill>
                <a:latin typeface="Montserrat"/>
                <a:cs typeface="Montserrat"/>
              </a:rPr>
              <a:t> </a:t>
            </a:r>
            <a:r>
              <a:rPr sz="700" dirty="0">
                <a:solidFill>
                  <a:srgbClr val="221F1F"/>
                </a:solidFill>
                <a:latin typeface="Montserrat"/>
                <a:cs typeface="Montserrat"/>
              </a:rPr>
              <a:t>modo</a:t>
            </a:r>
            <a:r>
              <a:rPr sz="700" spc="325" dirty="0">
                <a:solidFill>
                  <a:srgbClr val="221F1F"/>
                </a:solidFill>
                <a:latin typeface="Montserrat"/>
                <a:cs typeface="Montserrat"/>
              </a:rPr>
              <a:t> </a:t>
            </a:r>
            <a:r>
              <a:rPr sz="700" dirty="0">
                <a:solidFill>
                  <a:srgbClr val="221F1F"/>
                </a:solidFill>
                <a:latin typeface="Montserrat"/>
                <a:cs typeface="Montserrat"/>
              </a:rPr>
              <a:t>están</a:t>
            </a:r>
            <a:r>
              <a:rPr sz="700" spc="320" dirty="0">
                <a:solidFill>
                  <a:srgbClr val="221F1F"/>
                </a:solidFill>
                <a:latin typeface="Montserrat"/>
                <a:cs typeface="Montserrat"/>
              </a:rPr>
              <a:t> </a:t>
            </a:r>
            <a:r>
              <a:rPr sz="700" dirty="0">
                <a:solidFill>
                  <a:srgbClr val="221F1F"/>
                </a:solidFill>
                <a:latin typeface="Montserrat"/>
                <a:cs typeface="Montserrat"/>
              </a:rPr>
              <a:t>disponibles</a:t>
            </a:r>
            <a:r>
              <a:rPr sz="700" spc="315" dirty="0">
                <a:solidFill>
                  <a:srgbClr val="221F1F"/>
                </a:solidFill>
                <a:latin typeface="Montserrat"/>
                <a:cs typeface="Montserrat"/>
              </a:rPr>
              <a:t> </a:t>
            </a:r>
            <a:r>
              <a:rPr sz="700" dirty="0">
                <a:solidFill>
                  <a:srgbClr val="221F1F"/>
                </a:solidFill>
                <a:latin typeface="Montserrat"/>
                <a:cs typeface="Montserrat"/>
              </a:rPr>
              <a:t>2</a:t>
            </a:r>
            <a:r>
              <a:rPr sz="700" spc="340" dirty="0">
                <a:solidFill>
                  <a:srgbClr val="221F1F"/>
                </a:solidFill>
                <a:latin typeface="Montserrat"/>
                <a:cs typeface="Montserrat"/>
              </a:rPr>
              <a:t> </a:t>
            </a:r>
            <a:r>
              <a:rPr sz="700" spc="-10" dirty="0">
                <a:solidFill>
                  <a:srgbClr val="221F1F"/>
                </a:solidFill>
                <a:latin typeface="Montserrat"/>
                <a:cs typeface="Montserrat"/>
              </a:rPr>
              <a:t>diferentes</a:t>
            </a:r>
            <a:r>
              <a:rPr sz="700" spc="500" dirty="0">
                <a:solidFill>
                  <a:srgbClr val="221F1F"/>
                </a:solidFill>
                <a:latin typeface="Montserrat"/>
                <a:cs typeface="Montserrat"/>
              </a:rPr>
              <a:t> </a:t>
            </a:r>
            <a:r>
              <a:rPr sz="700" spc="-10" dirty="0">
                <a:solidFill>
                  <a:srgbClr val="221F1F"/>
                </a:solidFill>
                <a:latin typeface="Montserrat"/>
                <a:cs typeface="Montserrat"/>
              </a:rPr>
              <a:t>opciones:</a:t>
            </a:r>
            <a:endParaRPr sz="700">
              <a:latin typeface="Montserrat"/>
              <a:cs typeface="Montserrat"/>
            </a:endParaRPr>
          </a:p>
          <a:p>
            <a:pPr marL="269875" marR="309880">
              <a:lnSpc>
                <a:spcPct val="130000"/>
              </a:lnSpc>
              <a:spcBef>
                <a:spcPts val="35"/>
              </a:spcBef>
            </a:pPr>
            <a:r>
              <a:rPr sz="700" dirty="0">
                <a:solidFill>
                  <a:srgbClr val="221F1F"/>
                </a:solidFill>
                <a:latin typeface="Montserrat"/>
                <a:cs typeface="Montserrat"/>
              </a:rPr>
              <a:t>c1.</a:t>
            </a:r>
            <a:r>
              <a:rPr sz="700" spc="15" dirty="0">
                <a:solidFill>
                  <a:srgbClr val="221F1F"/>
                </a:solidFill>
                <a:latin typeface="Montserrat"/>
                <a:cs typeface="Montserrat"/>
              </a:rPr>
              <a:t> </a:t>
            </a:r>
            <a:r>
              <a:rPr sz="700" spc="-10" dirty="0">
                <a:solidFill>
                  <a:srgbClr val="221F1F"/>
                </a:solidFill>
                <a:latin typeface="Montserrat"/>
                <a:cs typeface="Montserrat"/>
              </a:rPr>
              <a:t>Información</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revisiones</a:t>
            </a:r>
            <a:r>
              <a:rPr sz="700" spc="30" dirty="0">
                <a:solidFill>
                  <a:srgbClr val="221F1F"/>
                </a:solidFill>
                <a:latin typeface="Montserrat"/>
                <a:cs typeface="Montserrat"/>
              </a:rPr>
              <a:t> </a:t>
            </a:r>
            <a:r>
              <a:rPr sz="700" spc="-10" dirty="0">
                <a:solidFill>
                  <a:srgbClr val="221F1F"/>
                </a:solidFill>
                <a:latin typeface="Montserrat"/>
                <a:cs typeface="Montserrat"/>
              </a:rPr>
              <a:t>técnicas</a:t>
            </a:r>
            <a:r>
              <a:rPr sz="700" spc="500" dirty="0">
                <a:solidFill>
                  <a:srgbClr val="221F1F"/>
                </a:solidFill>
                <a:latin typeface="Montserrat"/>
                <a:cs typeface="Montserrat"/>
              </a:rPr>
              <a:t> </a:t>
            </a:r>
            <a:r>
              <a:rPr sz="700" dirty="0">
                <a:solidFill>
                  <a:srgbClr val="221F1F"/>
                </a:solidFill>
                <a:latin typeface="Montserrat"/>
                <a:cs typeface="Montserrat"/>
              </a:rPr>
              <a:t>c2.</a:t>
            </a:r>
            <a:r>
              <a:rPr sz="700" spc="20" dirty="0">
                <a:solidFill>
                  <a:srgbClr val="221F1F"/>
                </a:solidFill>
                <a:latin typeface="Montserrat"/>
                <a:cs typeface="Montserrat"/>
              </a:rPr>
              <a:t> </a:t>
            </a:r>
            <a:r>
              <a:rPr sz="700" spc="-10" dirty="0">
                <a:solidFill>
                  <a:srgbClr val="221F1F"/>
                </a:solidFill>
                <a:latin typeface="Montserrat"/>
                <a:cs typeface="Montserrat"/>
              </a:rPr>
              <a:t>Registros</a:t>
            </a:r>
            <a:r>
              <a:rPr sz="700" dirty="0">
                <a:solidFill>
                  <a:srgbClr val="221F1F"/>
                </a:solidFill>
                <a:latin typeface="Montserrat"/>
                <a:cs typeface="Montserrat"/>
              </a:rPr>
              <a:t> de</a:t>
            </a:r>
            <a:r>
              <a:rPr sz="700" spc="25" dirty="0">
                <a:solidFill>
                  <a:srgbClr val="221F1F"/>
                </a:solidFill>
                <a:latin typeface="Montserrat"/>
                <a:cs typeface="Montserrat"/>
              </a:rPr>
              <a:t> </a:t>
            </a:r>
            <a:r>
              <a:rPr sz="700" spc="-10" dirty="0">
                <a:solidFill>
                  <a:srgbClr val="221F1F"/>
                </a:solidFill>
                <a:latin typeface="Montserrat"/>
                <a:cs typeface="Montserrat"/>
              </a:rPr>
              <a:t>rendimiento</a:t>
            </a:r>
            <a:endParaRPr sz="700">
              <a:latin typeface="Montserrat"/>
              <a:cs typeface="Montserrat"/>
            </a:endParaRPr>
          </a:p>
        </p:txBody>
      </p:sp>
      <p:sp>
        <p:nvSpPr>
          <p:cNvPr id="6" name="object 6"/>
          <p:cNvSpPr txBox="1"/>
          <p:nvPr/>
        </p:nvSpPr>
        <p:spPr>
          <a:xfrm>
            <a:off x="2709164" y="479806"/>
            <a:ext cx="2247265" cy="74930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c1.</a:t>
            </a:r>
            <a:r>
              <a:rPr sz="700" b="1" spc="5" dirty="0">
                <a:solidFill>
                  <a:srgbClr val="221F1F"/>
                </a:solidFill>
                <a:latin typeface="Montserrat"/>
                <a:cs typeface="Montserrat"/>
              </a:rPr>
              <a:t> </a:t>
            </a:r>
            <a:r>
              <a:rPr sz="700" b="1" spc="-10" dirty="0">
                <a:solidFill>
                  <a:srgbClr val="221F1F"/>
                </a:solidFill>
                <a:latin typeface="Montserrat"/>
                <a:cs typeface="Montserrat"/>
              </a:rPr>
              <a:t>INFORMACIÓN </a:t>
            </a:r>
            <a:r>
              <a:rPr sz="700" b="1" dirty="0">
                <a:solidFill>
                  <a:srgbClr val="221F1F"/>
                </a:solidFill>
                <a:latin typeface="Montserrat"/>
                <a:cs typeface="Montserrat"/>
              </a:rPr>
              <a:t>DE</a:t>
            </a:r>
            <a:r>
              <a:rPr sz="700" b="1" spc="-5" dirty="0">
                <a:solidFill>
                  <a:srgbClr val="221F1F"/>
                </a:solidFill>
                <a:latin typeface="Montserrat"/>
                <a:cs typeface="Montserrat"/>
              </a:rPr>
              <a:t> </a:t>
            </a:r>
            <a:r>
              <a:rPr sz="700" b="1" dirty="0">
                <a:solidFill>
                  <a:srgbClr val="221F1F"/>
                </a:solidFill>
                <a:latin typeface="Montserrat"/>
                <a:cs typeface="Montserrat"/>
              </a:rPr>
              <a:t>REVISIONES</a:t>
            </a:r>
            <a:r>
              <a:rPr sz="700" b="1" spc="25" dirty="0">
                <a:solidFill>
                  <a:srgbClr val="221F1F"/>
                </a:solidFill>
                <a:latin typeface="Montserrat"/>
                <a:cs typeface="Montserrat"/>
              </a:rPr>
              <a:t> </a:t>
            </a:r>
            <a:r>
              <a:rPr sz="700" b="1" spc="-10" dirty="0">
                <a:solidFill>
                  <a:srgbClr val="221F1F"/>
                </a:solidFill>
                <a:latin typeface="Montserrat"/>
                <a:cs typeface="Montserrat"/>
              </a:rPr>
              <a:t>TÉCNICAS</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35" dirty="0">
                <a:solidFill>
                  <a:srgbClr val="221F1F"/>
                </a:solidFill>
                <a:latin typeface="Montserrat"/>
                <a:cs typeface="Montserrat"/>
              </a:rPr>
              <a:t> </a:t>
            </a:r>
            <a:r>
              <a:rPr sz="700" dirty="0">
                <a:solidFill>
                  <a:srgbClr val="221F1F"/>
                </a:solidFill>
                <a:latin typeface="Montserrat"/>
                <a:cs typeface="Montserrat"/>
              </a:rPr>
              <a:t>esta</a:t>
            </a:r>
            <a:r>
              <a:rPr sz="700" spc="-25" dirty="0">
                <a:solidFill>
                  <a:srgbClr val="221F1F"/>
                </a:solidFill>
                <a:latin typeface="Montserrat"/>
                <a:cs typeface="Montserrat"/>
              </a:rPr>
              <a:t> </a:t>
            </a:r>
            <a:r>
              <a:rPr sz="700" dirty="0">
                <a:solidFill>
                  <a:srgbClr val="221F1F"/>
                </a:solidFill>
                <a:latin typeface="Montserrat"/>
                <a:cs typeface="Montserrat"/>
              </a:rPr>
              <a:t>opción</a:t>
            </a:r>
            <a:r>
              <a:rPr sz="700" spc="-10" dirty="0">
                <a:solidFill>
                  <a:srgbClr val="221F1F"/>
                </a:solidFill>
                <a:latin typeface="Montserrat"/>
                <a:cs typeface="Montserrat"/>
              </a:rPr>
              <a:t> </a:t>
            </a:r>
            <a:r>
              <a:rPr sz="700" dirty="0">
                <a:solidFill>
                  <a:srgbClr val="221F1F"/>
                </a:solidFill>
                <a:latin typeface="Montserrat"/>
                <a:cs typeface="Montserrat"/>
              </a:rPr>
              <a:t>puede</a:t>
            </a:r>
            <a:r>
              <a:rPr sz="700" spc="-10" dirty="0">
                <a:solidFill>
                  <a:srgbClr val="221F1F"/>
                </a:solidFill>
                <a:latin typeface="Montserrat"/>
                <a:cs typeface="Montserrat"/>
              </a:rPr>
              <a:t> </a:t>
            </a:r>
            <a:r>
              <a:rPr sz="700" spc="-20" dirty="0">
                <a:solidFill>
                  <a:srgbClr val="221F1F"/>
                </a:solidFill>
                <a:latin typeface="Montserrat"/>
                <a:cs typeface="Montserrat"/>
              </a:rPr>
              <a:t>ver:</a:t>
            </a:r>
            <a:endParaRPr sz="700">
              <a:latin typeface="Montserrat"/>
              <a:cs typeface="Montserrat"/>
            </a:endParaRPr>
          </a:p>
          <a:p>
            <a:pPr marL="182880" indent="-170815">
              <a:lnSpc>
                <a:spcPct val="100000"/>
              </a:lnSpc>
              <a:spcBef>
                <a:spcPts val="505"/>
              </a:spcBef>
              <a:buFont typeface="Arial"/>
              <a:buChar char="•"/>
              <a:tabLst>
                <a:tab pos="182880" algn="l"/>
                <a:tab pos="183515" algn="l"/>
              </a:tabLst>
            </a:pPr>
            <a:r>
              <a:rPr sz="700" dirty="0">
                <a:solidFill>
                  <a:srgbClr val="221F1F"/>
                </a:solidFill>
                <a:latin typeface="Montserrat"/>
                <a:cs typeface="Montserrat"/>
              </a:rPr>
              <a:t>Fecha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próxima</a:t>
            </a:r>
            <a:r>
              <a:rPr sz="700" spc="-20" dirty="0">
                <a:solidFill>
                  <a:srgbClr val="221F1F"/>
                </a:solidFill>
                <a:latin typeface="Montserrat"/>
                <a:cs typeface="Montserrat"/>
              </a:rPr>
              <a:t> </a:t>
            </a:r>
            <a:r>
              <a:rPr sz="700" dirty="0">
                <a:solidFill>
                  <a:srgbClr val="221F1F"/>
                </a:solidFill>
                <a:latin typeface="Montserrat"/>
                <a:cs typeface="Montserrat"/>
              </a:rPr>
              <a:t>revisión</a:t>
            </a:r>
            <a:r>
              <a:rPr sz="700" spc="-10" dirty="0">
                <a:solidFill>
                  <a:srgbClr val="221F1F"/>
                </a:solidFill>
                <a:latin typeface="Montserrat"/>
                <a:cs typeface="Montserrat"/>
              </a:rPr>
              <a:t> técnica.</a:t>
            </a:r>
            <a:endParaRPr sz="700">
              <a:latin typeface="Montserrat"/>
              <a:cs typeface="Montserrat"/>
            </a:endParaRPr>
          </a:p>
          <a:p>
            <a:pPr marL="182880" marR="5080" indent="-170815">
              <a:lnSpc>
                <a:spcPct val="100000"/>
              </a:lnSpc>
              <a:spcBef>
                <a:spcPts val="500"/>
              </a:spcBef>
              <a:buFont typeface="Arial"/>
              <a:buChar char="•"/>
              <a:tabLst>
                <a:tab pos="182880" algn="l"/>
                <a:tab pos="183515" algn="l"/>
              </a:tabLst>
            </a:pPr>
            <a:r>
              <a:rPr sz="700" dirty="0">
                <a:solidFill>
                  <a:srgbClr val="221F1F"/>
                </a:solidFill>
                <a:latin typeface="Montserrat"/>
                <a:cs typeface="Montserrat"/>
              </a:rPr>
              <a:t>Días</a:t>
            </a:r>
            <a:r>
              <a:rPr sz="700" spc="245" dirty="0">
                <a:solidFill>
                  <a:srgbClr val="221F1F"/>
                </a:solidFill>
                <a:latin typeface="Montserrat"/>
                <a:cs typeface="Montserrat"/>
              </a:rPr>
              <a:t> </a:t>
            </a:r>
            <a:r>
              <a:rPr sz="700" dirty="0">
                <a:solidFill>
                  <a:srgbClr val="221F1F"/>
                </a:solidFill>
                <a:latin typeface="Montserrat"/>
                <a:cs typeface="Montserrat"/>
              </a:rPr>
              <a:t>y</a:t>
            </a:r>
            <a:r>
              <a:rPr sz="700" spc="265" dirty="0">
                <a:solidFill>
                  <a:srgbClr val="221F1F"/>
                </a:solidFill>
                <a:latin typeface="Montserrat"/>
                <a:cs typeface="Montserrat"/>
              </a:rPr>
              <a:t> </a:t>
            </a:r>
            <a:r>
              <a:rPr sz="700" dirty="0">
                <a:solidFill>
                  <a:srgbClr val="221F1F"/>
                </a:solidFill>
                <a:latin typeface="Montserrat"/>
                <a:cs typeface="Montserrat"/>
              </a:rPr>
              <a:t>kilómetros</a:t>
            </a:r>
            <a:r>
              <a:rPr sz="700" spc="260" dirty="0">
                <a:solidFill>
                  <a:srgbClr val="221F1F"/>
                </a:solidFill>
                <a:latin typeface="Montserrat"/>
                <a:cs typeface="Montserrat"/>
              </a:rPr>
              <a:t> </a:t>
            </a:r>
            <a:r>
              <a:rPr sz="700" dirty="0">
                <a:solidFill>
                  <a:srgbClr val="221F1F"/>
                </a:solidFill>
                <a:latin typeface="Montserrat"/>
                <a:cs typeface="Montserrat"/>
              </a:rPr>
              <a:t>desde</a:t>
            </a:r>
            <a:r>
              <a:rPr sz="700" spc="250" dirty="0">
                <a:solidFill>
                  <a:srgbClr val="221F1F"/>
                </a:solidFill>
                <a:latin typeface="Montserrat"/>
                <a:cs typeface="Montserrat"/>
              </a:rPr>
              <a:t> </a:t>
            </a:r>
            <a:r>
              <a:rPr sz="700" dirty="0">
                <a:solidFill>
                  <a:srgbClr val="221F1F"/>
                </a:solidFill>
                <a:latin typeface="Montserrat"/>
                <a:cs typeface="Montserrat"/>
              </a:rPr>
              <a:t>la</a:t>
            </a:r>
            <a:r>
              <a:rPr sz="700" spc="270" dirty="0">
                <a:solidFill>
                  <a:srgbClr val="221F1F"/>
                </a:solidFill>
                <a:latin typeface="Montserrat"/>
                <a:cs typeface="Montserrat"/>
              </a:rPr>
              <a:t> </a:t>
            </a:r>
            <a:r>
              <a:rPr sz="700" dirty="0">
                <a:solidFill>
                  <a:srgbClr val="221F1F"/>
                </a:solidFill>
                <a:latin typeface="Montserrat"/>
                <a:cs typeface="Montserrat"/>
              </a:rPr>
              <a:t>última</a:t>
            </a:r>
            <a:r>
              <a:rPr sz="700" spc="245" dirty="0">
                <a:solidFill>
                  <a:srgbClr val="221F1F"/>
                </a:solidFill>
                <a:latin typeface="Montserrat"/>
                <a:cs typeface="Montserrat"/>
              </a:rPr>
              <a:t> </a:t>
            </a:r>
            <a:r>
              <a:rPr sz="700" spc="-10" dirty="0">
                <a:solidFill>
                  <a:srgbClr val="221F1F"/>
                </a:solidFill>
                <a:latin typeface="Montserrat"/>
                <a:cs typeface="Montserrat"/>
              </a:rPr>
              <a:t>revisión</a:t>
            </a:r>
            <a:r>
              <a:rPr sz="700" spc="500" dirty="0">
                <a:solidFill>
                  <a:srgbClr val="221F1F"/>
                </a:solidFill>
                <a:latin typeface="Montserrat"/>
                <a:cs typeface="Montserrat"/>
              </a:rPr>
              <a:t> </a:t>
            </a:r>
            <a:r>
              <a:rPr sz="700" spc="-10" dirty="0">
                <a:solidFill>
                  <a:srgbClr val="221F1F"/>
                </a:solidFill>
                <a:latin typeface="Montserrat"/>
                <a:cs typeface="Montserrat"/>
              </a:rPr>
              <a:t>técnica.</a:t>
            </a:r>
            <a:endParaRPr sz="700">
              <a:latin typeface="Montserrat"/>
              <a:cs typeface="Montserrat"/>
            </a:endParaRPr>
          </a:p>
        </p:txBody>
      </p:sp>
      <p:sp>
        <p:nvSpPr>
          <p:cNvPr id="7" name="object 7"/>
          <p:cNvSpPr txBox="1"/>
          <p:nvPr/>
        </p:nvSpPr>
        <p:spPr>
          <a:xfrm>
            <a:off x="2709164" y="2117598"/>
            <a:ext cx="2250440" cy="1233671"/>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dirty="0">
              <a:latin typeface="Montserrat"/>
              <a:cs typeface="Montserrat"/>
            </a:endParaRPr>
          </a:p>
          <a:p>
            <a:pPr marL="12700" marR="5715" algn="just">
              <a:lnSpc>
                <a:spcPct val="100000"/>
              </a:lnSpc>
              <a:spcBef>
                <a:spcPts val="500"/>
              </a:spcBef>
            </a:pPr>
            <a:r>
              <a:rPr sz="700" dirty="0">
                <a:latin typeface="Montserrat"/>
                <a:cs typeface="Montserrat"/>
              </a:rPr>
              <a:t>Se</a:t>
            </a:r>
            <a:r>
              <a:rPr sz="700" spc="405" dirty="0">
                <a:latin typeface="Montserrat"/>
                <a:cs typeface="Montserrat"/>
              </a:rPr>
              <a:t> </a:t>
            </a:r>
            <a:r>
              <a:rPr sz="700" dirty="0">
                <a:latin typeface="Montserrat"/>
                <a:cs typeface="Montserrat"/>
              </a:rPr>
              <a:t>mostrará</a:t>
            </a:r>
            <a:r>
              <a:rPr sz="700" spc="434" dirty="0">
                <a:latin typeface="Montserrat"/>
                <a:cs typeface="Montserrat"/>
              </a:rPr>
              <a:t> </a:t>
            </a:r>
            <a:r>
              <a:rPr sz="700" dirty="0">
                <a:latin typeface="Montserrat"/>
                <a:cs typeface="Montserrat"/>
              </a:rPr>
              <a:t>una</a:t>
            </a:r>
            <a:r>
              <a:rPr sz="700" spc="420" dirty="0">
                <a:latin typeface="Montserrat"/>
                <a:cs typeface="Montserrat"/>
              </a:rPr>
              <a:t> </a:t>
            </a:r>
            <a:r>
              <a:rPr sz="700" dirty="0">
                <a:latin typeface="Montserrat"/>
                <a:cs typeface="Montserrat"/>
              </a:rPr>
              <a:t>alerta</a:t>
            </a:r>
            <a:r>
              <a:rPr sz="700" spc="434" dirty="0">
                <a:latin typeface="Montserrat"/>
                <a:cs typeface="Montserrat"/>
              </a:rPr>
              <a:t> </a:t>
            </a:r>
            <a:r>
              <a:rPr sz="700" dirty="0">
                <a:latin typeface="Montserrat"/>
                <a:cs typeface="Montserrat"/>
              </a:rPr>
              <a:t>de</a:t>
            </a:r>
            <a:r>
              <a:rPr sz="700" spc="440" dirty="0">
                <a:latin typeface="Montserrat"/>
                <a:cs typeface="Montserrat"/>
              </a:rPr>
              <a:t> </a:t>
            </a:r>
            <a:r>
              <a:rPr sz="700" dirty="0">
                <a:latin typeface="Montserrat"/>
                <a:cs typeface="Montserrat"/>
              </a:rPr>
              <a:t>servicio</a:t>
            </a:r>
            <a:r>
              <a:rPr sz="700" spc="409" dirty="0">
                <a:latin typeface="Montserrat"/>
                <a:cs typeface="Montserrat"/>
              </a:rPr>
              <a:t> </a:t>
            </a:r>
            <a:r>
              <a:rPr sz="700" spc="-10" dirty="0">
                <a:latin typeface="Montserrat"/>
                <a:cs typeface="Montserrat"/>
              </a:rPr>
              <a:t>vencido</a:t>
            </a:r>
            <a:r>
              <a:rPr sz="700" spc="500" dirty="0">
                <a:latin typeface="Montserrat"/>
                <a:cs typeface="Montserrat"/>
              </a:rPr>
              <a:t> </a:t>
            </a:r>
            <a:r>
              <a:rPr sz="700" dirty="0">
                <a:latin typeface="Montserrat"/>
                <a:cs typeface="Montserrat"/>
              </a:rPr>
              <a:t>“SERVICE</a:t>
            </a:r>
            <a:r>
              <a:rPr sz="700" spc="170" dirty="0">
                <a:latin typeface="Montserrat"/>
                <a:cs typeface="Montserrat"/>
              </a:rPr>
              <a:t> </a:t>
            </a:r>
            <a:r>
              <a:rPr sz="700" dirty="0">
                <a:latin typeface="Montserrat"/>
                <a:cs typeface="Montserrat"/>
              </a:rPr>
              <a:t>DUE”,</a:t>
            </a:r>
            <a:r>
              <a:rPr sz="700" spc="160" dirty="0">
                <a:latin typeface="Montserrat"/>
                <a:cs typeface="Montserrat"/>
              </a:rPr>
              <a:t> </a:t>
            </a:r>
            <a:r>
              <a:rPr sz="700" dirty="0">
                <a:latin typeface="Montserrat"/>
                <a:cs typeface="Montserrat"/>
              </a:rPr>
              <a:t>cuando</a:t>
            </a:r>
            <a:r>
              <a:rPr sz="700" spc="165" dirty="0">
                <a:latin typeface="Montserrat"/>
                <a:cs typeface="Montserrat"/>
              </a:rPr>
              <a:t> </a:t>
            </a:r>
            <a:r>
              <a:rPr sz="700" dirty="0">
                <a:latin typeface="Montserrat"/>
                <a:cs typeface="Montserrat"/>
              </a:rPr>
              <a:t>recorra</a:t>
            </a:r>
            <a:r>
              <a:rPr sz="700" spc="190" dirty="0">
                <a:latin typeface="Montserrat"/>
                <a:cs typeface="Montserrat"/>
              </a:rPr>
              <a:t> </a:t>
            </a:r>
            <a:r>
              <a:rPr sz="700" dirty="0">
                <a:latin typeface="Montserrat"/>
                <a:cs typeface="Montserrat"/>
              </a:rPr>
              <a:t>300</a:t>
            </a:r>
            <a:r>
              <a:rPr sz="700" spc="175" dirty="0">
                <a:latin typeface="Montserrat"/>
                <a:cs typeface="Montserrat"/>
              </a:rPr>
              <a:t> </a:t>
            </a:r>
            <a:r>
              <a:rPr sz="700" spc="-10" dirty="0">
                <a:latin typeface="Montserrat"/>
                <a:cs typeface="Montserrat"/>
              </a:rPr>
              <a:t>kilómetros</a:t>
            </a:r>
            <a:r>
              <a:rPr sz="700" spc="500" dirty="0">
                <a:latin typeface="Montserrat"/>
                <a:cs typeface="Montserrat"/>
              </a:rPr>
              <a:t> </a:t>
            </a:r>
            <a:r>
              <a:rPr sz="700" dirty="0">
                <a:latin typeface="Montserrat"/>
                <a:cs typeface="Montserrat"/>
              </a:rPr>
              <a:t>más</a:t>
            </a:r>
            <a:r>
              <a:rPr sz="700" spc="40"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kilometraje</a:t>
            </a:r>
            <a:r>
              <a:rPr sz="700" spc="5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servicio</a:t>
            </a:r>
            <a:r>
              <a:rPr sz="700" spc="55" dirty="0">
                <a:latin typeface="Montserrat"/>
                <a:cs typeface="Montserrat"/>
              </a:rPr>
              <a:t> </a:t>
            </a:r>
            <a:r>
              <a:rPr sz="700" dirty="0">
                <a:latin typeface="Montserrat"/>
                <a:cs typeface="Montserrat"/>
              </a:rPr>
              <a:t>o</a:t>
            </a:r>
            <a:r>
              <a:rPr sz="700" spc="65" dirty="0">
                <a:latin typeface="Montserrat"/>
                <a:cs typeface="Montserrat"/>
              </a:rPr>
              <a:t> </a:t>
            </a:r>
            <a:r>
              <a:rPr sz="700" dirty="0">
                <a:latin typeface="Montserrat"/>
                <a:cs typeface="Montserrat"/>
              </a:rPr>
              <a:t>7</a:t>
            </a:r>
            <a:r>
              <a:rPr sz="700" spc="45" dirty="0">
                <a:latin typeface="Montserrat"/>
                <a:cs typeface="Montserrat"/>
              </a:rPr>
              <a:t> </a:t>
            </a:r>
            <a:r>
              <a:rPr sz="700" dirty="0">
                <a:latin typeface="Montserrat"/>
                <a:cs typeface="Montserrat"/>
              </a:rPr>
              <a:t>días</a:t>
            </a:r>
            <a:r>
              <a:rPr sz="700" spc="50" dirty="0">
                <a:latin typeface="Montserrat"/>
                <a:cs typeface="Montserrat"/>
              </a:rPr>
              <a:t> </a:t>
            </a:r>
            <a:r>
              <a:rPr sz="700" dirty="0">
                <a:latin typeface="Montserrat"/>
                <a:cs typeface="Montserrat"/>
              </a:rPr>
              <a:t>antes</a:t>
            </a:r>
            <a:r>
              <a:rPr sz="700" spc="5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fecha</a:t>
            </a:r>
            <a:r>
              <a:rPr sz="700" spc="-10" dirty="0">
                <a:latin typeface="Montserrat"/>
                <a:cs typeface="Montserrat"/>
              </a:rPr>
              <a:t> </a:t>
            </a:r>
            <a:r>
              <a:rPr sz="700" dirty="0">
                <a:latin typeface="Montserrat"/>
                <a:cs typeface="Montserrat"/>
              </a:rPr>
              <a:t>sugerida</a:t>
            </a:r>
            <a:r>
              <a:rPr sz="700" spc="-5"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el</a:t>
            </a:r>
            <a:r>
              <a:rPr sz="700" spc="-10" dirty="0">
                <a:latin typeface="Montserrat"/>
                <a:cs typeface="Montserrat"/>
              </a:rPr>
              <a:t> próximo</a:t>
            </a:r>
            <a:r>
              <a:rPr sz="700" spc="-15" dirty="0">
                <a:latin typeface="Montserrat"/>
                <a:cs typeface="Montserrat"/>
              </a:rPr>
              <a:t> </a:t>
            </a:r>
            <a:r>
              <a:rPr sz="700" spc="-10" dirty="0">
                <a:latin typeface="Montserrat"/>
                <a:cs typeface="Montserrat"/>
              </a:rPr>
              <a:t>servicio.</a:t>
            </a:r>
            <a:endParaRPr sz="700" dirty="0">
              <a:latin typeface="Montserrat"/>
              <a:cs typeface="Montserrat"/>
            </a:endParaRPr>
          </a:p>
          <a:p>
            <a:pPr marL="12700" marR="5080" algn="just">
              <a:lnSpc>
                <a:spcPct val="100000"/>
              </a:lnSpc>
              <a:spcBef>
                <a:spcPts val="505"/>
              </a:spcBef>
            </a:pPr>
            <a:r>
              <a:rPr sz="700" dirty="0">
                <a:latin typeface="Montserrat"/>
                <a:cs typeface="Montserrat"/>
              </a:rPr>
              <a:t>En</a:t>
            </a:r>
            <a:r>
              <a:rPr sz="700" spc="135" dirty="0">
                <a:latin typeface="Montserrat"/>
                <a:cs typeface="Montserrat"/>
              </a:rPr>
              <a:t> </a:t>
            </a:r>
            <a:r>
              <a:rPr sz="700" dirty="0">
                <a:latin typeface="Montserrat"/>
                <a:cs typeface="Montserrat"/>
              </a:rPr>
              <a:t>caso</a:t>
            </a:r>
            <a:r>
              <a:rPr sz="700" spc="155" dirty="0">
                <a:latin typeface="Montserrat"/>
                <a:cs typeface="Montserrat"/>
              </a:rPr>
              <a:t> </a:t>
            </a:r>
            <a:r>
              <a:rPr sz="700" dirty="0">
                <a:latin typeface="Montserrat"/>
                <a:cs typeface="Montserrat"/>
              </a:rPr>
              <a:t>que</a:t>
            </a:r>
            <a:r>
              <a:rPr sz="700" spc="150" dirty="0">
                <a:latin typeface="Montserrat"/>
                <a:cs typeface="Montserrat"/>
              </a:rPr>
              <a:t> </a:t>
            </a:r>
            <a:r>
              <a:rPr sz="700" dirty="0">
                <a:latin typeface="Montserrat"/>
                <a:cs typeface="Montserrat"/>
              </a:rPr>
              <a:t>no</a:t>
            </a:r>
            <a:r>
              <a:rPr sz="700" spc="150" dirty="0">
                <a:latin typeface="Montserrat"/>
                <a:cs typeface="Montserrat"/>
              </a:rPr>
              <a:t> </a:t>
            </a:r>
            <a:r>
              <a:rPr sz="700" dirty="0">
                <a:latin typeface="Montserrat"/>
                <a:cs typeface="Montserrat"/>
              </a:rPr>
              <a:t>realice</a:t>
            </a:r>
            <a:r>
              <a:rPr sz="700" spc="155"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revisión</a:t>
            </a:r>
            <a:r>
              <a:rPr sz="700" spc="155" dirty="0">
                <a:latin typeface="Montserrat"/>
                <a:cs typeface="Montserrat"/>
              </a:rPr>
              <a:t> </a:t>
            </a:r>
            <a:r>
              <a:rPr sz="700" dirty="0">
                <a:latin typeface="Montserrat"/>
                <a:cs typeface="Montserrat"/>
              </a:rPr>
              <a:t>dentro</a:t>
            </a:r>
            <a:r>
              <a:rPr sz="700" spc="150" dirty="0">
                <a:latin typeface="Montserrat"/>
                <a:cs typeface="Montserrat"/>
              </a:rPr>
              <a:t> </a:t>
            </a:r>
            <a:r>
              <a:rPr sz="700" dirty="0">
                <a:latin typeface="Montserrat"/>
                <a:cs typeface="Montserrat"/>
              </a:rPr>
              <a:t>de</a:t>
            </a:r>
            <a:r>
              <a:rPr sz="700" spc="1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fecha</a:t>
            </a:r>
            <a:r>
              <a:rPr sz="700" spc="35" dirty="0">
                <a:latin typeface="Montserrat"/>
                <a:cs typeface="Montserrat"/>
              </a:rPr>
              <a:t> </a:t>
            </a:r>
            <a:r>
              <a:rPr sz="700" dirty="0">
                <a:latin typeface="Montserrat"/>
                <a:cs typeface="Montserrat"/>
              </a:rPr>
              <a:t>o</a:t>
            </a:r>
            <a:r>
              <a:rPr sz="700" spc="1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kilómetros</a:t>
            </a:r>
            <a:r>
              <a:rPr sz="700" spc="25" dirty="0">
                <a:latin typeface="Montserrat"/>
                <a:cs typeface="Montserrat"/>
              </a:rPr>
              <a:t> </a:t>
            </a:r>
            <a:r>
              <a:rPr sz="700" dirty="0">
                <a:latin typeface="Montserrat"/>
                <a:cs typeface="Montserrat"/>
              </a:rPr>
              <a:t>establecidos,</a:t>
            </a:r>
            <a:r>
              <a:rPr sz="700" spc="35" dirty="0">
                <a:latin typeface="Montserrat"/>
                <a:cs typeface="Montserrat"/>
              </a:rPr>
              <a:t> </a:t>
            </a:r>
            <a:r>
              <a:rPr sz="700" dirty="0">
                <a:latin typeface="Montserrat"/>
                <a:cs typeface="Montserrat"/>
              </a:rPr>
              <a:t>aparecerá</a:t>
            </a:r>
            <a:r>
              <a:rPr sz="700" spc="20" dirty="0">
                <a:latin typeface="Montserrat"/>
                <a:cs typeface="Montserrat"/>
              </a:rPr>
              <a:t> </a:t>
            </a:r>
            <a:r>
              <a:rPr sz="700" spc="-25" dirty="0">
                <a:latin typeface="Montserrat"/>
                <a:cs typeface="Montserrat"/>
              </a:rPr>
              <a:t>un</a:t>
            </a:r>
            <a:r>
              <a:rPr sz="700" spc="500" dirty="0">
                <a:latin typeface="Montserrat"/>
                <a:cs typeface="Montserrat"/>
              </a:rPr>
              <a:t> </a:t>
            </a:r>
            <a:r>
              <a:rPr sz="700" dirty="0">
                <a:latin typeface="Montserrat"/>
                <a:cs typeface="Montserrat"/>
              </a:rPr>
              <a:t>mensaje</a:t>
            </a:r>
            <a:r>
              <a:rPr sz="700" spc="380" dirty="0">
                <a:latin typeface="Montserrat"/>
                <a:cs typeface="Montserrat"/>
              </a:rPr>
              <a:t>  </a:t>
            </a:r>
            <a:r>
              <a:rPr sz="700" dirty="0">
                <a:latin typeface="Montserrat"/>
                <a:cs typeface="Montserrat"/>
              </a:rPr>
              <a:t>de</a:t>
            </a:r>
            <a:r>
              <a:rPr sz="700" spc="375" dirty="0">
                <a:latin typeface="Montserrat"/>
                <a:cs typeface="Montserrat"/>
              </a:rPr>
              <a:t>  </a:t>
            </a:r>
            <a:r>
              <a:rPr sz="700" dirty="0">
                <a:latin typeface="Montserrat"/>
                <a:cs typeface="Montserrat"/>
              </a:rPr>
              <a:t>servicio</a:t>
            </a:r>
            <a:r>
              <a:rPr sz="700" spc="370" dirty="0">
                <a:latin typeface="Montserrat"/>
                <a:cs typeface="Montserrat"/>
              </a:rPr>
              <a:t>  </a:t>
            </a:r>
            <a:r>
              <a:rPr sz="700" dirty="0">
                <a:latin typeface="Montserrat"/>
                <a:cs typeface="Montserrat"/>
              </a:rPr>
              <a:t>atrasado</a:t>
            </a:r>
            <a:r>
              <a:rPr sz="700" spc="375" dirty="0">
                <a:latin typeface="Montserrat"/>
                <a:cs typeface="Montserrat"/>
              </a:rPr>
              <a:t>  </a:t>
            </a:r>
            <a:r>
              <a:rPr sz="700" spc="-10" dirty="0">
                <a:latin typeface="Montserrat"/>
                <a:cs typeface="Montserrat"/>
              </a:rPr>
              <a:t>“SERVICE</a:t>
            </a:r>
            <a:r>
              <a:rPr sz="700" spc="500" dirty="0">
                <a:latin typeface="Montserrat"/>
                <a:cs typeface="Montserrat"/>
              </a:rPr>
              <a:t> </a:t>
            </a:r>
            <a:r>
              <a:rPr sz="700" dirty="0">
                <a:latin typeface="Montserrat"/>
                <a:cs typeface="Montserrat"/>
              </a:rPr>
              <a:t>OVERDUE”.</a:t>
            </a:r>
            <a:r>
              <a:rPr sz="700" spc="285" dirty="0">
                <a:latin typeface="Montserrat"/>
                <a:cs typeface="Montserrat"/>
              </a:rPr>
              <a:t>  </a:t>
            </a:r>
            <a:r>
              <a:rPr sz="700" dirty="0">
                <a:latin typeface="Montserrat"/>
                <a:cs typeface="Montserrat"/>
              </a:rPr>
              <a:t>Visite</a:t>
            </a:r>
            <a:r>
              <a:rPr sz="700" spc="290"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Centro</a:t>
            </a:r>
            <a:r>
              <a:rPr sz="700" spc="295" dirty="0">
                <a:latin typeface="Montserrat"/>
                <a:cs typeface="Montserrat"/>
              </a:rPr>
              <a:t>  </a:t>
            </a:r>
            <a:r>
              <a:rPr sz="700" dirty="0">
                <a:latin typeface="Montserrat"/>
                <a:cs typeface="Montserrat"/>
              </a:rPr>
              <a:t>de</a:t>
            </a:r>
            <a:r>
              <a:rPr sz="700" spc="295" dirty="0">
                <a:latin typeface="Montserrat"/>
                <a:cs typeface="Montserrat"/>
              </a:rPr>
              <a:t>  </a:t>
            </a:r>
            <a:r>
              <a:rPr sz="700" spc="-10" dirty="0">
                <a:latin typeface="Montserrat"/>
                <a:cs typeface="Montserrat"/>
              </a:rPr>
              <a:t>Servicio</a:t>
            </a:r>
            <a:r>
              <a:rPr sz="700" spc="500" dirty="0">
                <a:latin typeface="Montserrat"/>
                <a:cs typeface="Montserrat"/>
              </a:rPr>
              <a:t> </a:t>
            </a:r>
            <a:r>
              <a:rPr sz="700" spc="-10" dirty="0">
                <a:latin typeface="Montserrat"/>
                <a:cs typeface="Montserrat"/>
              </a:rPr>
              <a:t>Autorizado</a:t>
            </a:r>
            <a:r>
              <a:rPr sz="700" spc="-15" dirty="0">
                <a:latin typeface="Montserrat"/>
                <a:cs typeface="Montserrat"/>
              </a:rPr>
              <a:t> </a:t>
            </a:r>
            <a:r>
              <a:rPr sz="700" dirty="0">
                <a:latin typeface="Montserrat"/>
                <a:cs typeface="Montserrat"/>
              </a:rPr>
              <a:t>(CSA)</a:t>
            </a:r>
            <a:r>
              <a:rPr sz="700" spc="-10" dirty="0">
                <a:latin typeface="Montserrat"/>
                <a:cs typeface="Montserrat"/>
              </a:rPr>
              <a:t> </a:t>
            </a:r>
            <a:r>
              <a:rPr sz="700" dirty="0">
                <a:latin typeface="Montserrat"/>
                <a:cs typeface="Montserrat"/>
              </a:rPr>
              <a:t> tan pronto como</a:t>
            </a:r>
            <a:r>
              <a:rPr sz="700" spc="-20" dirty="0">
                <a:latin typeface="Montserrat"/>
                <a:cs typeface="Montserrat"/>
              </a:rPr>
              <a:t> </a:t>
            </a:r>
            <a:r>
              <a:rPr sz="700" spc="-25" dirty="0">
                <a:latin typeface="Montserrat"/>
                <a:cs typeface="Montserrat"/>
              </a:rPr>
              <a:t>sea</a:t>
            </a:r>
            <a:r>
              <a:rPr sz="700" spc="500" dirty="0">
                <a:latin typeface="Montserrat"/>
                <a:cs typeface="Montserrat"/>
              </a:rPr>
              <a:t> </a:t>
            </a:r>
            <a:r>
              <a:rPr sz="700" spc="-10" dirty="0">
                <a:latin typeface="Montserrat"/>
                <a:cs typeface="Montserrat"/>
              </a:rPr>
              <a:t>posible.</a:t>
            </a:r>
            <a:endParaRPr sz="700" dirty="0">
              <a:latin typeface="Montserrat"/>
              <a:cs typeface="Montserrat"/>
            </a:endParaRPr>
          </a:p>
        </p:txBody>
      </p:sp>
      <p:pic>
        <p:nvPicPr>
          <p:cNvPr id="8" name="object 8"/>
          <p:cNvPicPr/>
          <p:nvPr/>
        </p:nvPicPr>
        <p:blipFill>
          <a:blip r:embed="rId2" cstate="print"/>
          <a:stretch>
            <a:fillRect/>
          </a:stretch>
        </p:blipFill>
        <p:spPr>
          <a:xfrm>
            <a:off x="991323" y="1065720"/>
            <a:ext cx="936002" cy="896175"/>
          </a:xfrm>
          <a:prstGeom prst="rect">
            <a:avLst/>
          </a:prstGeom>
        </p:spPr>
      </p:pic>
      <p:grpSp>
        <p:nvGrpSpPr>
          <p:cNvPr id="9" name="object 9"/>
          <p:cNvGrpSpPr/>
          <p:nvPr/>
        </p:nvGrpSpPr>
        <p:grpSpPr>
          <a:xfrm>
            <a:off x="666432" y="2754020"/>
            <a:ext cx="1261110" cy="560070"/>
            <a:chOff x="666432" y="2754020"/>
            <a:chExt cx="1261110" cy="560070"/>
          </a:xfrm>
        </p:grpSpPr>
        <p:pic>
          <p:nvPicPr>
            <p:cNvPr id="10" name="object 10"/>
            <p:cNvPicPr/>
            <p:nvPr/>
          </p:nvPicPr>
          <p:blipFill>
            <a:blip r:embed="rId3" cstate="print"/>
            <a:stretch>
              <a:fillRect/>
            </a:stretch>
          </p:blipFill>
          <p:spPr>
            <a:xfrm>
              <a:off x="991323" y="2754020"/>
              <a:ext cx="936002" cy="559587"/>
            </a:xfrm>
            <a:prstGeom prst="rect">
              <a:avLst/>
            </a:prstGeom>
          </p:spPr>
        </p:pic>
        <p:sp>
          <p:nvSpPr>
            <p:cNvPr id="11" name="object 11"/>
            <p:cNvSpPr/>
            <p:nvPr/>
          </p:nvSpPr>
          <p:spPr>
            <a:xfrm>
              <a:off x="666432" y="2879661"/>
              <a:ext cx="168910" cy="168910"/>
            </a:xfrm>
            <a:custGeom>
              <a:avLst/>
              <a:gdLst/>
              <a:ahLst/>
              <a:cxnLst/>
              <a:rect l="l" t="t" r="r" b="b"/>
              <a:pathLst>
                <a:path w="168909" h="168910">
                  <a:moveTo>
                    <a:pt x="84404" y="0"/>
                  </a:moveTo>
                  <a:lnTo>
                    <a:pt x="51549" y="6629"/>
                  </a:lnTo>
                  <a:lnTo>
                    <a:pt x="24714" y="24726"/>
                  </a:lnTo>
                  <a:lnTo>
                    <a:pt x="6629" y="51562"/>
                  </a:lnTo>
                  <a:lnTo>
                    <a:pt x="0" y="84416"/>
                  </a:lnTo>
                  <a:lnTo>
                    <a:pt x="6629" y="117271"/>
                  </a:lnTo>
                  <a:lnTo>
                    <a:pt x="24714" y="144106"/>
                  </a:lnTo>
                  <a:lnTo>
                    <a:pt x="51549" y="162191"/>
                  </a:lnTo>
                  <a:lnTo>
                    <a:pt x="84404" y="168833"/>
                  </a:lnTo>
                  <a:lnTo>
                    <a:pt x="117271" y="162191"/>
                  </a:lnTo>
                  <a:lnTo>
                    <a:pt x="144094" y="144106"/>
                  </a:lnTo>
                  <a:lnTo>
                    <a:pt x="162191" y="117271"/>
                  </a:lnTo>
                  <a:lnTo>
                    <a:pt x="168821" y="84416"/>
                  </a:lnTo>
                  <a:lnTo>
                    <a:pt x="162191" y="51562"/>
                  </a:lnTo>
                  <a:lnTo>
                    <a:pt x="144094" y="24726"/>
                  </a:lnTo>
                  <a:lnTo>
                    <a:pt x="117271" y="6629"/>
                  </a:lnTo>
                  <a:lnTo>
                    <a:pt x="84404" y="0"/>
                  </a:lnTo>
                  <a:close/>
                </a:path>
              </a:pathLst>
            </a:custGeom>
            <a:solidFill>
              <a:srgbClr val="000000"/>
            </a:solidFill>
          </p:spPr>
          <p:txBody>
            <a:bodyPr wrap="square" lIns="0" tIns="0" rIns="0" bIns="0" rtlCol="0"/>
            <a:lstStyle/>
            <a:p>
              <a:endParaRPr/>
            </a:p>
          </p:txBody>
        </p:sp>
        <p:sp>
          <p:nvSpPr>
            <p:cNvPr id="12" name="object 12"/>
            <p:cNvSpPr/>
            <p:nvPr/>
          </p:nvSpPr>
          <p:spPr>
            <a:xfrm>
              <a:off x="829284" y="2964078"/>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3" name="object 13"/>
            <p:cNvSpPr/>
            <p:nvPr/>
          </p:nvSpPr>
          <p:spPr>
            <a:xfrm>
              <a:off x="666432" y="3076117"/>
              <a:ext cx="168910" cy="168910"/>
            </a:xfrm>
            <a:custGeom>
              <a:avLst/>
              <a:gdLst/>
              <a:ahLst/>
              <a:cxnLst/>
              <a:rect l="l" t="t" r="r" b="b"/>
              <a:pathLst>
                <a:path w="168909" h="168910">
                  <a:moveTo>
                    <a:pt x="84404" y="0"/>
                  </a:moveTo>
                  <a:lnTo>
                    <a:pt x="51549" y="6642"/>
                  </a:lnTo>
                  <a:lnTo>
                    <a:pt x="24714" y="24726"/>
                  </a:lnTo>
                  <a:lnTo>
                    <a:pt x="6629" y="51561"/>
                  </a:lnTo>
                  <a:lnTo>
                    <a:pt x="0" y="84416"/>
                  </a:lnTo>
                  <a:lnTo>
                    <a:pt x="6629" y="117284"/>
                  </a:lnTo>
                  <a:lnTo>
                    <a:pt x="24714" y="144106"/>
                  </a:lnTo>
                  <a:lnTo>
                    <a:pt x="51549" y="162204"/>
                  </a:lnTo>
                  <a:lnTo>
                    <a:pt x="84404" y="168833"/>
                  </a:lnTo>
                  <a:lnTo>
                    <a:pt x="117271" y="162204"/>
                  </a:lnTo>
                  <a:lnTo>
                    <a:pt x="144094" y="144106"/>
                  </a:lnTo>
                  <a:lnTo>
                    <a:pt x="162191" y="117284"/>
                  </a:lnTo>
                  <a:lnTo>
                    <a:pt x="168821" y="84416"/>
                  </a:lnTo>
                  <a:lnTo>
                    <a:pt x="162191" y="51561"/>
                  </a:lnTo>
                  <a:lnTo>
                    <a:pt x="144094" y="24726"/>
                  </a:lnTo>
                  <a:lnTo>
                    <a:pt x="117271" y="6642"/>
                  </a:lnTo>
                  <a:lnTo>
                    <a:pt x="84404" y="0"/>
                  </a:lnTo>
                  <a:close/>
                </a:path>
              </a:pathLst>
            </a:custGeom>
            <a:solidFill>
              <a:srgbClr val="000000"/>
            </a:solidFill>
          </p:spPr>
          <p:txBody>
            <a:bodyPr wrap="square" lIns="0" tIns="0" rIns="0" bIns="0" rtlCol="0"/>
            <a:lstStyle/>
            <a:p>
              <a:endParaRPr/>
            </a:p>
          </p:txBody>
        </p:sp>
      </p:grpSp>
      <p:sp>
        <p:nvSpPr>
          <p:cNvPr id="14" name="object 14"/>
          <p:cNvSpPr txBox="1"/>
          <p:nvPr/>
        </p:nvSpPr>
        <p:spPr>
          <a:xfrm>
            <a:off x="680415" y="2887472"/>
            <a:ext cx="142240" cy="344805"/>
          </a:xfrm>
          <a:prstGeom prst="rect">
            <a:avLst/>
          </a:prstGeom>
        </p:spPr>
        <p:txBody>
          <a:bodyPr vert="horz" wrap="square" lIns="0" tIns="12700" rIns="0" bIns="0" rtlCol="0">
            <a:spAutoFit/>
          </a:bodyPr>
          <a:lstStyle/>
          <a:p>
            <a:pPr marL="22860">
              <a:lnSpc>
                <a:spcPct val="100000"/>
              </a:lnSpc>
              <a:spcBef>
                <a:spcPts val="100"/>
              </a:spcBef>
            </a:pPr>
            <a:r>
              <a:rPr sz="800" spc="-25" dirty="0">
                <a:solidFill>
                  <a:srgbClr val="FFFFFF"/>
                </a:solidFill>
                <a:latin typeface="Montserrat"/>
                <a:cs typeface="Montserrat"/>
              </a:rPr>
              <a:t>c1</a:t>
            </a:r>
            <a:endParaRPr sz="800">
              <a:latin typeface="Montserrat"/>
              <a:cs typeface="Montserrat"/>
            </a:endParaRPr>
          </a:p>
          <a:p>
            <a:pPr marL="12700">
              <a:lnSpc>
                <a:spcPct val="100000"/>
              </a:lnSpc>
              <a:spcBef>
                <a:spcPts val="590"/>
              </a:spcBef>
            </a:pPr>
            <a:r>
              <a:rPr sz="800" spc="-25" dirty="0">
                <a:solidFill>
                  <a:srgbClr val="FFFFFF"/>
                </a:solidFill>
                <a:latin typeface="Montserrat"/>
                <a:cs typeface="Montserrat"/>
              </a:rPr>
              <a:t>c2</a:t>
            </a:r>
            <a:endParaRPr sz="800">
              <a:latin typeface="Montserrat"/>
              <a:cs typeface="Montserrat"/>
            </a:endParaRPr>
          </a:p>
        </p:txBody>
      </p:sp>
      <p:sp>
        <p:nvSpPr>
          <p:cNvPr id="15" name="object 15"/>
          <p:cNvSpPr/>
          <p:nvPr/>
        </p:nvSpPr>
        <p:spPr>
          <a:xfrm>
            <a:off x="829284" y="3160534"/>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3330702" y="1313802"/>
            <a:ext cx="936002" cy="70041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1567815" cy="72326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c2.</a:t>
            </a:r>
            <a:r>
              <a:rPr sz="700" b="1" spc="-10" dirty="0">
                <a:solidFill>
                  <a:srgbClr val="221F1F"/>
                </a:solidFill>
                <a:latin typeface="Montserrat"/>
                <a:cs typeface="Montserrat"/>
              </a:rPr>
              <a:t> </a:t>
            </a:r>
            <a:r>
              <a:rPr sz="700" b="1" dirty="0">
                <a:solidFill>
                  <a:srgbClr val="221F1F"/>
                </a:solidFill>
                <a:latin typeface="Montserrat"/>
                <a:cs typeface="Montserrat"/>
              </a:rPr>
              <a:t>REGISTROS</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spc="-10" dirty="0">
                <a:solidFill>
                  <a:srgbClr val="221F1F"/>
                </a:solidFill>
                <a:latin typeface="Montserrat"/>
                <a:cs typeface="Montserrat"/>
              </a:rPr>
              <a:t>RENDIMIENTO</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35" dirty="0">
                <a:solidFill>
                  <a:srgbClr val="221F1F"/>
                </a:solidFill>
                <a:latin typeface="Montserrat"/>
                <a:cs typeface="Montserrat"/>
              </a:rPr>
              <a:t> </a:t>
            </a:r>
            <a:r>
              <a:rPr sz="700" dirty="0">
                <a:solidFill>
                  <a:srgbClr val="221F1F"/>
                </a:solidFill>
                <a:latin typeface="Montserrat"/>
                <a:cs typeface="Montserrat"/>
              </a:rPr>
              <a:t>esta</a:t>
            </a:r>
            <a:r>
              <a:rPr sz="700" spc="-25" dirty="0">
                <a:solidFill>
                  <a:srgbClr val="221F1F"/>
                </a:solidFill>
                <a:latin typeface="Montserrat"/>
                <a:cs typeface="Montserrat"/>
              </a:rPr>
              <a:t> </a:t>
            </a:r>
            <a:r>
              <a:rPr sz="700" dirty="0">
                <a:solidFill>
                  <a:srgbClr val="221F1F"/>
                </a:solidFill>
                <a:latin typeface="Montserrat"/>
                <a:cs typeface="Montserrat"/>
              </a:rPr>
              <a:t>opción</a:t>
            </a:r>
            <a:r>
              <a:rPr sz="700" spc="-5" dirty="0">
                <a:solidFill>
                  <a:srgbClr val="221F1F"/>
                </a:solidFill>
                <a:latin typeface="Montserrat"/>
                <a:cs typeface="Montserrat"/>
              </a:rPr>
              <a:t> </a:t>
            </a:r>
            <a:r>
              <a:rPr sz="700" dirty="0">
                <a:solidFill>
                  <a:srgbClr val="221F1F"/>
                </a:solidFill>
                <a:latin typeface="Montserrat"/>
                <a:cs typeface="Montserrat"/>
              </a:rPr>
              <a:t>puede</a:t>
            </a:r>
            <a:r>
              <a:rPr sz="700" spc="-10" dirty="0">
                <a:solidFill>
                  <a:srgbClr val="221F1F"/>
                </a:solidFill>
                <a:latin typeface="Montserrat"/>
                <a:cs typeface="Montserrat"/>
              </a:rPr>
              <a:t> </a:t>
            </a:r>
            <a:r>
              <a:rPr sz="700" spc="-20" dirty="0">
                <a:solidFill>
                  <a:srgbClr val="221F1F"/>
                </a:solidFill>
                <a:latin typeface="Montserrat"/>
                <a:cs typeface="Montserrat"/>
              </a:rPr>
              <a:t>ver:</a:t>
            </a:r>
            <a:endParaRPr sz="700">
              <a:latin typeface="Montserrat"/>
              <a:cs typeface="Montserrat"/>
            </a:endParaRPr>
          </a:p>
          <a:p>
            <a:pPr marL="269875" marR="31750">
              <a:lnSpc>
                <a:spcPct val="131400"/>
              </a:lnSpc>
              <a:spcBef>
                <a:spcPts val="25"/>
              </a:spcBef>
            </a:pPr>
            <a:r>
              <a:rPr sz="700" dirty="0">
                <a:solidFill>
                  <a:srgbClr val="221F1F"/>
                </a:solidFill>
                <a:latin typeface="Montserrat"/>
                <a:cs typeface="Montserrat"/>
              </a:rPr>
              <a:t>f1.</a:t>
            </a:r>
            <a:r>
              <a:rPr sz="700" spc="-20" dirty="0">
                <a:solidFill>
                  <a:srgbClr val="221F1F"/>
                </a:solidFill>
                <a:latin typeface="Montserrat"/>
                <a:cs typeface="Montserrat"/>
              </a:rPr>
              <a:t> </a:t>
            </a:r>
            <a:r>
              <a:rPr sz="700" dirty="0">
                <a:solidFill>
                  <a:srgbClr val="221F1F"/>
                </a:solidFill>
                <a:latin typeface="Montserrat"/>
                <a:cs typeface="Montserrat"/>
              </a:rPr>
              <a:t>Consumo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f2.</a:t>
            </a:r>
            <a:r>
              <a:rPr sz="700" spc="-5" dirty="0">
                <a:solidFill>
                  <a:srgbClr val="221F1F"/>
                </a:solidFill>
                <a:latin typeface="Montserrat"/>
                <a:cs typeface="Montserrat"/>
              </a:rPr>
              <a:t> </a:t>
            </a:r>
            <a:r>
              <a:rPr sz="700" spc="-10" dirty="0">
                <a:solidFill>
                  <a:srgbClr val="221F1F"/>
                </a:solidFill>
                <a:latin typeface="Montserrat"/>
                <a:cs typeface="Montserrat"/>
              </a:rPr>
              <a:t>Velocidad</a:t>
            </a:r>
            <a:endParaRPr sz="700">
              <a:latin typeface="Montserrat"/>
              <a:cs typeface="Montserrat"/>
            </a:endParaRPr>
          </a:p>
          <a:p>
            <a:pPr marL="269875">
              <a:lnSpc>
                <a:spcPct val="100000"/>
              </a:lnSpc>
              <a:spcBef>
                <a:spcPts val="250"/>
              </a:spcBef>
            </a:pPr>
            <a:r>
              <a:rPr sz="700" dirty="0">
                <a:solidFill>
                  <a:srgbClr val="221F1F"/>
                </a:solidFill>
                <a:latin typeface="Montserrat"/>
                <a:cs typeface="Montserrat"/>
              </a:rPr>
              <a:t>f3.</a:t>
            </a:r>
            <a:r>
              <a:rPr sz="700" spc="-20" dirty="0">
                <a:solidFill>
                  <a:srgbClr val="221F1F"/>
                </a:solidFill>
                <a:latin typeface="Montserrat"/>
                <a:cs typeface="Montserrat"/>
              </a:rPr>
              <a:t> </a:t>
            </a:r>
            <a:r>
              <a:rPr sz="700" dirty="0">
                <a:solidFill>
                  <a:srgbClr val="221F1F"/>
                </a:solidFill>
                <a:latin typeface="Montserrat"/>
                <a:cs typeface="Montserrat"/>
              </a:rPr>
              <a:t>Tiempos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vueltas</a:t>
            </a:r>
            <a:endParaRPr sz="700">
              <a:latin typeface="Montserrat"/>
              <a:cs typeface="Montserrat"/>
            </a:endParaRPr>
          </a:p>
        </p:txBody>
      </p:sp>
      <p:sp>
        <p:nvSpPr>
          <p:cNvPr id="5" name="object 5"/>
          <p:cNvSpPr txBox="1"/>
          <p:nvPr/>
        </p:nvSpPr>
        <p:spPr>
          <a:xfrm>
            <a:off x="280822" y="2090166"/>
            <a:ext cx="2253615" cy="622935"/>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1F"/>
                </a:solidFill>
                <a:latin typeface="Montserrat"/>
                <a:cs typeface="Montserrat"/>
              </a:rPr>
              <a:t>f1.</a:t>
            </a:r>
            <a:r>
              <a:rPr sz="700" b="1" spc="-10" dirty="0">
                <a:solidFill>
                  <a:srgbClr val="221F1F"/>
                </a:solidFill>
                <a:latin typeface="Montserrat"/>
                <a:cs typeface="Montserrat"/>
              </a:rPr>
              <a:t> </a:t>
            </a:r>
            <a:r>
              <a:rPr sz="700" b="1" dirty="0">
                <a:solidFill>
                  <a:srgbClr val="221F1F"/>
                </a:solidFill>
                <a:latin typeface="Montserrat"/>
                <a:cs typeface="Montserrat"/>
              </a:rPr>
              <a:t>CONSUMO</a:t>
            </a:r>
            <a:r>
              <a:rPr sz="700" b="1" spc="-15"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spc="-10" dirty="0">
                <a:solidFill>
                  <a:srgbClr val="221F1F"/>
                </a:solidFill>
                <a:latin typeface="Montserrat"/>
                <a:cs typeface="Montserrat"/>
              </a:rPr>
              <a:t>COMBUSTIBLE</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Puede</a:t>
            </a:r>
            <a:r>
              <a:rPr sz="700" spc="235" dirty="0">
                <a:solidFill>
                  <a:srgbClr val="221F1F"/>
                </a:solidFill>
                <a:latin typeface="Montserrat"/>
                <a:cs typeface="Montserrat"/>
              </a:rPr>
              <a:t>  </a:t>
            </a:r>
            <a:r>
              <a:rPr sz="700" dirty="0">
                <a:solidFill>
                  <a:srgbClr val="221F1F"/>
                </a:solidFill>
                <a:latin typeface="Montserrat"/>
                <a:cs typeface="Montserrat"/>
              </a:rPr>
              <a:t>ver</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40" dirty="0">
                <a:solidFill>
                  <a:srgbClr val="221F1F"/>
                </a:solidFill>
                <a:latin typeface="Montserrat"/>
                <a:cs typeface="Montserrat"/>
              </a:rPr>
              <a:t>  </a:t>
            </a:r>
            <a:r>
              <a:rPr sz="700" dirty="0">
                <a:solidFill>
                  <a:srgbClr val="221F1F"/>
                </a:solidFill>
                <a:latin typeface="Montserrat"/>
                <a:cs typeface="Montserrat"/>
              </a:rPr>
              <a:t>calculo</a:t>
            </a:r>
            <a:r>
              <a:rPr sz="700" spc="235" dirty="0">
                <a:solidFill>
                  <a:srgbClr val="221F1F"/>
                </a:solidFill>
                <a:latin typeface="Montserrat"/>
                <a:cs typeface="Montserrat"/>
              </a:rPr>
              <a:t>  </a:t>
            </a:r>
            <a:r>
              <a:rPr sz="700" dirty="0">
                <a:solidFill>
                  <a:srgbClr val="221F1F"/>
                </a:solidFill>
                <a:latin typeface="Montserrat"/>
                <a:cs typeface="Montserrat"/>
              </a:rPr>
              <a:t>consumo</a:t>
            </a:r>
            <a:r>
              <a:rPr sz="700" spc="235" dirty="0">
                <a:solidFill>
                  <a:srgbClr val="221F1F"/>
                </a:solidFill>
                <a:latin typeface="Montserrat"/>
                <a:cs typeface="Montserrat"/>
              </a:rPr>
              <a:t>  </a:t>
            </a:r>
            <a:r>
              <a:rPr sz="700" spc="-10" dirty="0">
                <a:solidFill>
                  <a:srgbClr val="221F1F"/>
                </a:solidFill>
                <a:latin typeface="Montserrat"/>
                <a:cs typeface="Montserrat"/>
              </a:rPr>
              <a:t>promedio</a:t>
            </a:r>
            <a:r>
              <a:rPr sz="700" spc="500" dirty="0">
                <a:solidFill>
                  <a:srgbClr val="221F1F"/>
                </a:solidFill>
                <a:latin typeface="Montserrat"/>
                <a:cs typeface="Montserrat"/>
              </a:rPr>
              <a:t> </a:t>
            </a:r>
            <a:r>
              <a:rPr sz="700" dirty="0">
                <a:solidFill>
                  <a:srgbClr val="221F1F"/>
                </a:solidFill>
                <a:latin typeface="Montserrat"/>
                <a:cs typeface="Montserrat"/>
              </a:rPr>
              <a:t>aproximado</a:t>
            </a:r>
            <a:r>
              <a:rPr sz="700" spc="114" dirty="0">
                <a:solidFill>
                  <a:srgbClr val="221F1F"/>
                </a:solidFill>
                <a:latin typeface="Montserrat"/>
                <a:cs typeface="Montserrat"/>
              </a:rPr>
              <a:t> </a:t>
            </a:r>
            <a:r>
              <a:rPr sz="700" dirty="0">
                <a:solidFill>
                  <a:srgbClr val="221F1F"/>
                </a:solidFill>
                <a:latin typeface="Montserrat"/>
                <a:cs typeface="Montserrat"/>
              </a:rPr>
              <a:t>del</a:t>
            </a:r>
            <a:r>
              <a:rPr sz="700" spc="120" dirty="0">
                <a:solidFill>
                  <a:srgbClr val="221F1F"/>
                </a:solidFill>
                <a:latin typeface="Montserrat"/>
                <a:cs typeface="Montserrat"/>
              </a:rPr>
              <a:t> </a:t>
            </a:r>
            <a:r>
              <a:rPr sz="700" dirty="0">
                <a:solidFill>
                  <a:srgbClr val="221F1F"/>
                </a:solidFill>
                <a:latin typeface="Montserrat"/>
                <a:cs typeface="Montserrat"/>
              </a:rPr>
              <a:t>Vehículo</a:t>
            </a:r>
            <a:r>
              <a:rPr sz="700" spc="110" dirty="0">
                <a:solidFill>
                  <a:srgbClr val="221F1F"/>
                </a:solidFill>
                <a:latin typeface="Montserrat"/>
                <a:cs typeface="Montserrat"/>
              </a:rPr>
              <a:t> </a:t>
            </a:r>
            <a:r>
              <a:rPr sz="700" dirty="0">
                <a:solidFill>
                  <a:srgbClr val="221F1F"/>
                </a:solidFill>
                <a:latin typeface="Montserrat"/>
                <a:cs typeface="Montserrat"/>
              </a:rPr>
              <a:t>en</a:t>
            </a:r>
            <a:r>
              <a:rPr sz="700" spc="114" dirty="0">
                <a:solidFill>
                  <a:srgbClr val="221F1F"/>
                </a:solidFill>
                <a:latin typeface="Montserrat"/>
                <a:cs typeface="Montserrat"/>
              </a:rPr>
              <a:t> </a:t>
            </a:r>
            <a:r>
              <a:rPr sz="700" dirty="0">
                <a:solidFill>
                  <a:srgbClr val="221F1F"/>
                </a:solidFill>
                <a:latin typeface="Montserrat"/>
                <a:cs typeface="Montserrat"/>
              </a:rPr>
              <a:t>kilómetros</a:t>
            </a:r>
            <a:r>
              <a:rPr sz="700" spc="105" dirty="0">
                <a:solidFill>
                  <a:srgbClr val="221F1F"/>
                </a:solidFill>
                <a:latin typeface="Montserrat"/>
                <a:cs typeface="Montserrat"/>
              </a:rPr>
              <a:t> </a:t>
            </a:r>
            <a:r>
              <a:rPr sz="700" dirty="0">
                <a:solidFill>
                  <a:srgbClr val="221F1F"/>
                </a:solidFill>
                <a:latin typeface="Montserrat"/>
                <a:cs typeface="Montserrat"/>
              </a:rPr>
              <a:t>por</a:t>
            </a:r>
            <a:r>
              <a:rPr sz="700" spc="100" dirty="0">
                <a:solidFill>
                  <a:srgbClr val="221F1F"/>
                </a:solidFill>
                <a:latin typeface="Montserrat"/>
                <a:cs typeface="Montserrat"/>
              </a:rPr>
              <a:t> </a:t>
            </a:r>
            <a:r>
              <a:rPr sz="700" spc="-10" dirty="0">
                <a:solidFill>
                  <a:srgbClr val="221F1F"/>
                </a:solidFill>
                <a:latin typeface="Montserrat"/>
                <a:cs typeface="Montserrat"/>
              </a:rPr>
              <a:t>litro</a:t>
            </a:r>
            <a:r>
              <a:rPr sz="700" spc="500" dirty="0">
                <a:solidFill>
                  <a:srgbClr val="221F1F"/>
                </a:solidFill>
                <a:latin typeface="Montserrat"/>
                <a:cs typeface="Montserrat"/>
              </a:rPr>
              <a:t> </a:t>
            </a:r>
            <a:r>
              <a:rPr sz="700" dirty="0">
                <a:solidFill>
                  <a:srgbClr val="221F1F"/>
                </a:solidFill>
                <a:latin typeface="Montserrat"/>
                <a:cs typeface="Montserrat"/>
              </a:rPr>
              <a:t>[km/l].</a:t>
            </a:r>
            <a:r>
              <a:rPr sz="700" spc="160" dirty="0">
                <a:solidFill>
                  <a:srgbClr val="221F1F"/>
                </a:solidFill>
                <a:latin typeface="Montserrat"/>
                <a:cs typeface="Montserrat"/>
              </a:rPr>
              <a:t> </a:t>
            </a:r>
            <a:r>
              <a:rPr sz="700" dirty="0">
                <a:solidFill>
                  <a:srgbClr val="221F1F"/>
                </a:solidFill>
                <a:latin typeface="Montserrat"/>
                <a:cs typeface="Montserrat"/>
              </a:rPr>
              <a:t>Puede</a:t>
            </a:r>
            <a:r>
              <a:rPr sz="700" spc="165" dirty="0">
                <a:solidFill>
                  <a:srgbClr val="221F1F"/>
                </a:solidFill>
                <a:latin typeface="Montserrat"/>
                <a:cs typeface="Montserrat"/>
              </a:rPr>
              <a:t> </a:t>
            </a:r>
            <a:r>
              <a:rPr sz="700" dirty="0">
                <a:solidFill>
                  <a:srgbClr val="221F1F"/>
                </a:solidFill>
                <a:latin typeface="Montserrat"/>
                <a:cs typeface="Montserrat"/>
              </a:rPr>
              <a:t>reiniciar</a:t>
            </a:r>
            <a:r>
              <a:rPr sz="700" spc="165"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valor</a:t>
            </a:r>
            <a:r>
              <a:rPr sz="700" spc="165" dirty="0">
                <a:solidFill>
                  <a:srgbClr val="221F1F"/>
                </a:solidFill>
                <a:latin typeface="Montserrat"/>
                <a:cs typeface="Montserrat"/>
              </a:rPr>
              <a:t> </a:t>
            </a:r>
            <a:r>
              <a:rPr sz="700" dirty="0">
                <a:solidFill>
                  <a:srgbClr val="221F1F"/>
                </a:solidFill>
                <a:latin typeface="Montserrat"/>
                <a:cs typeface="Montserrat"/>
              </a:rPr>
              <a:t>seleccionando</a:t>
            </a:r>
            <a:r>
              <a:rPr sz="700" spc="16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opción</a:t>
            </a:r>
            <a:r>
              <a:rPr sz="700" spc="150" dirty="0">
                <a:solidFill>
                  <a:srgbClr val="221F1F"/>
                </a:solidFill>
                <a:latin typeface="Montserrat"/>
                <a:cs typeface="Montserrat"/>
              </a:rPr>
              <a:t> </a:t>
            </a:r>
            <a:r>
              <a:rPr sz="700" spc="-10" dirty="0">
                <a:solidFill>
                  <a:srgbClr val="221F1F"/>
                </a:solidFill>
                <a:latin typeface="Montserrat"/>
                <a:cs typeface="Montserrat"/>
              </a:rPr>
              <a:t>RESET.</a:t>
            </a:r>
            <a:endParaRPr sz="700">
              <a:latin typeface="Montserrat"/>
              <a:cs typeface="Montserrat"/>
            </a:endParaRPr>
          </a:p>
        </p:txBody>
      </p:sp>
      <p:sp>
        <p:nvSpPr>
          <p:cNvPr id="6" name="object 6"/>
          <p:cNvSpPr txBox="1"/>
          <p:nvPr/>
        </p:nvSpPr>
        <p:spPr>
          <a:xfrm>
            <a:off x="2709164" y="479806"/>
            <a:ext cx="1873885" cy="81216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f2. </a:t>
            </a:r>
            <a:r>
              <a:rPr sz="700" b="1" spc="-10" dirty="0">
                <a:solidFill>
                  <a:srgbClr val="221F1F"/>
                </a:solidFill>
                <a:latin typeface="Montserrat"/>
                <a:cs typeface="Montserrat"/>
              </a:rPr>
              <a:t>VELOCIDAD</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20" dirty="0">
                <a:solidFill>
                  <a:srgbClr val="221F1F"/>
                </a:solidFill>
                <a:latin typeface="Montserrat"/>
                <a:cs typeface="Montserrat"/>
              </a:rPr>
              <a:t> </a:t>
            </a:r>
            <a:r>
              <a:rPr sz="700" dirty="0">
                <a:solidFill>
                  <a:srgbClr val="221F1F"/>
                </a:solidFill>
                <a:latin typeface="Montserrat"/>
                <a:cs typeface="Montserrat"/>
              </a:rPr>
              <a:t>esta</a:t>
            </a:r>
            <a:r>
              <a:rPr sz="700" spc="-10" dirty="0">
                <a:solidFill>
                  <a:srgbClr val="221F1F"/>
                </a:solidFill>
                <a:latin typeface="Montserrat"/>
                <a:cs typeface="Montserrat"/>
              </a:rPr>
              <a:t> </a:t>
            </a:r>
            <a:r>
              <a:rPr sz="700" dirty="0">
                <a:solidFill>
                  <a:srgbClr val="221F1F"/>
                </a:solidFill>
                <a:latin typeface="Montserrat"/>
                <a:cs typeface="Montserrat"/>
              </a:rPr>
              <a:t>opción</a:t>
            </a:r>
            <a:r>
              <a:rPr sz="700" spc="10" dirty="0">
                <a:solidFill>
                  <a:srgbClr val="221F1F"/>
                </a:solidFill>
                <a:latin typeface="Montserrat"/>
                <a:cs typeface="Montserrat"/>
              </a:rPr>
              <a:t> </a:t>
            </a:r>
            <a:r>
              <a:rPr sz="700" spc="-10" dirty="0">
                <a:solidFill>
                  <a:srgbClr val="221F1F"/>
                </a:solidFill>
                <a:latin typeface="Montserrat"/>
                <a:cs typeface="Montserrat"/>
              </a:rPr>
              <a:t>encontrará,</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orden:</a:t>
            </a:r>
            <a:endParaRPr sz="700">
              <a:latin typeface="Montserrat"/>
              <a:cs typeface="Montserrat"/>
            </a:endParaRPr>
          </a:p>
          <a:p>
            <a:pPr marL="182880" indent="-170815">
              <a:lnSpc>
                <a:spcPct val="100000"/>
              </a:lnSpc>
              <a:spcBef>
                <a:spcPts val="505"/>
              </a:spcBef>
              <a:buFont typeface="Arial"/>
              <a:buChar char="•"/>
              <a:tabLst>
                <a:tab pos="182880" algn="l"/>
                <a:tab pos="183515" algn="l"/>
              </a:tabLst>
            </a:pPr>
            <a:r>
              <a:rPr sz="700" dirty="0">
                <a:solidFill>
                  <a:srgbClr val="221F1F"/>
                </a:solidFill>
                <a:latin typeface="Montserrat"/>
                <a:cs typeface="Montserrat"/>
              </a:rPr>
              <a:t>Velocidad</a:t>
            </a:r>
            <a:r>
              <a:rPr sz="700" spc="-30" dirty="0">
                <a:solidFill>
                  <a:srgbClr val="221F1F"/>
                </a:solidFill>
                <a:latin typeface="Montserrat"/>
                <a:cs typeface="Montserrat"/>
              </a:rPr>
              <a:t> </a:t>
            </a:r>
            <a:r>
              <a:rPr sz="700" spc="-10" dirty="0">
                <a:solidFill>
                  <a:srgbClr val="221F1F"/>
                </a:solidFill>
                <a:latin typeface="Montserrat"/>
                <a:cs typeface="Montserrat"/>
              </a:rPr>
              <a:t>promedio</a:t>
            </a:r>
            <a:endParaRPr sz="700">
              <a:latin typeface="Montserrat"/>
              <a:cs typeface="Montserrat"/>
            </a:endParaRPr>
          </a:p>
          <a:p>
            <a:pPr marL="182880" indent="-170815">
              <a:lnSpc>
                <a:spcPct val="100000"/>
              </a:lnSpc>
              <a:spcBef>
                <a:spcPts val="500"/>
              </a:spcBef>
              <a:buFont typeface="Arial"/>
              <a:buChar char="•"/>
              <a:tabLst>
                <a:tab pos="182880" algn="l"/>
                <a:tab pos="183515" algn="l"/>
              </a:tabLst>
            </a:pPr>
            <a:r>
              <a:rPr sz="700" dirty="0">
                <a:solidFill>
                  <a:srgbClr val="221F1F"/>
                </a:solidFill>
                <a:latin typeface="Montserrat"/>
                <a:cs typeface="Montserrat"/>
              </a:rPr>
              <a:t>Menor</a:t>
            </a:r>
            <a:r>
              <a:rPr sz="700" spc="-15" dirty="0">
                <a:solidFill>
                  <a:srgbClr val="221F1F"/>
                </a:solidFill>
                <a:latin typeface="Montserrat"/>
                <a:cs typeface="Montserrat"/>
              </a:rPr>
              <a:t> </a:t>
            </a:r>
            <a:r>
              <a:rPr sz="700" dirty="0">
                <a:solidFill>
                  <a:srgbClr val="221F1F"/>
                </a:solidFill>
                <a:latin typeface="Montserrat"/>
                <a:cs typeface="Montserrat"/>
              </a:rPr>
              <a:t>tiempo</a:t>
            </a:r>
            <a:r>
              <a:rPr sz="700" spc="-2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alcanzar</a:t>
            </a:r>
            <a:r>
              <a:rPr sz="700" spc="-10" dirty="0">
                <a:solidFill>
                  <a:srgbClr val="221F1F"/>
                </a:solidFill>
                <a:latin typeface="Montserrat"/>
                <a:cs typeface="Montserrat"/>
              </a:rPr>
              <a:t> </a:t>
            </a:r>
            <a:r>
              <a:rPr sz="700" dirty="0">
                <a:solidFill>
                  <a:srgbClr val="221F1F"/>
                </a:solidFill>
                <a:latin typeface="Montserrat"/>
                <a:cs typeface="Montserrat"/>
              </a:rPr>
              <a:t>60</a:t>
            </a:r>
            <a:r>
              <a:rPr sz="700" spc="-15" dirty="0">
                <a:solidFill>
                  <a:srgbClr val="221F1F"/>
                </a:solidFill>
                <a:latin typeface="Montserrat"/>
                <a:cs typeface="Montserrat"/>
              </a:rPr>
              <a:t> </a:t>
            </a:r>
            <a:r>
              <a:rPr sz="700" spc="-20" dirty="0">
                <a:solidFill>
                  <a:srgbClr val="221F1F"/>
                </a:solidFill>
                <a:latin typeface="Montserrat"/>
                <a:cs typeface="Montserrat"/>
              </a:rPr>
              <a:t>km/h</a:t>
            </a:r>
            <a:endParaRPr sz="700">
              <a:latin typeface="Montserrat"/>
              <a:cs typeface="Montserrat"/>
            </a:endParaRPr>
          </a:p>
          <a:p>
            <a:pPr marL="182880" indent="-170815">
              <a:lnSpc>
                <a:spcPct val="100000"/>
              </a:lnSpc>
              <a:spcBef>
                <a:spcPts val="495"/>
              </a:spcBef>
              <a:buFont typeface="Arial"/>
              <a:buChar char="•"/>
              <a:tabLst>
                <a:tab pos="182880" algn="l"/>
                <a:tab pos="183515" algn="l"/>
              </a:tabLst>
            </a:pPr>
            <a:r>
              <a:rPr sz="700" dirty="0">
                <a:solidFill>
                  <a:srgbClr val="221F1F"/>
                </a:solidFill>
                <a:latin typeface="Montserrat"/>
                <a:cs typeface="Montserrat"/>
              </a:rPr>
              <a:t>Velocidad</a:t>
            </a:r>
            <a:r>
              <a:rPr sz="700" spc="-25" dirty="0">
                <a:solidFill>
                  <a:srgbClr val="221F1F"/>
                </a:solidFill>
                <a:latin typeface="Montserrat"/>
                <a:cs typeface="Montserrat"/>
              </a:rPr>
              <a:t> </a:t>
            </a:r>
            <a:r>
              <a:rPr sz="700" dirty="0">
                <a:solidFill>
                  <a:srgbClr val="221F1F"/>
                </a:solidFill>
                <a:latin typeface="Montserrat"/>
                <a:cs typeface="Montserrat"/>
              </a:rPr>
              <a:t>máxima</a:t>
            </a:r>
            <a:r>
              <a:rPr sz="700" spc="-45" dirty="0">
                <a:solidFill>
                  <a:srgbClr val="221F1F"/>
                </a:solidFill>
                <a:latin typeface="Montserrat"/>
                <a:cs typeface="Montserrat"/>
              </a:rPr>
              <a:t> </a:t>
            </a:r>
            <a:r>
              <a:rPr sz="700" spc="-10" dirty="0">
                <a:solidFill>
                  <a:srgbClr val="221F1F"/>
                </a:solidFill>
                <a:latin typeface="Montserrat"/>
                <a:cs typeface="Montserrat"/>
              </a:rPr>
              <a:t>alcanzada</a:t>
            </a:r>
            <a:endParaRPr sz="700">
              <a:latin typeface="Montserrat"/>
              <a:cs typeface="Montserrat"/>
            </a:endParaRPr>
          </a:p>
        </p:txBody>
      </p:sp>
      <p:sp>
        <p:nvSpPr>
          <p:cNvPr id="7" name="object 7"/>
          <p:cNvSpPr txBox="1"/>
          <p:nvPr/>
        </p:nvSpPr>
        <p:spPr>
          <a:xfrm>
            <a:off x="2709164" y="2366010"/>
            <a:ext cx="2249170" cy="426084"/>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nSpc>
                <a:spcPct val="100000"/>
              </a:lnSpc>
              <a:spcBef>
                <a:spcPts val="509"/>
              </a:spcBef>
            </a:pPr>
            <a:r>
              <a:rPr sz="700" dirty="0">
                <a:solidFill>
                  <a:srgbClr val="221F1F"/>
                </a:solidFill>
                <a:latin typeface="Montserrat"/>
                <a:cs typeface="Montserrat"/>
              </a:rPr>
              <a:t>Puede</a:t>
            </a:r>
            <a:r>
              <a:rPr sz="700" spc="434" dirty="0">
                <a:solidFill>
                  <a:srgbClr val="221F1F"/>
                </a:solidFill>
                <a:latin typeface="Montserrat"/>
                <a:cs typeface="Montserrat"/>
              </a:rPr>
              <a:t> </a:t>
            </a:r>
            <a:r>
              <a:rPr sz="700" dirty="0">
                <a:solidFill>
                  <a:srgbClr val="221F1F"/>
                </a:solidFill>
                <a:latin typeface="Montserrat"/>
                <a:cs typeface="Montserrat"/>
              </a:rPr>
              <a:t>reiniciar</a:t>
            </a:r>
            <a:r>
              <a:rPr sz="700" spc="445" dirty="0">
                <a:solidFill>
                  <a:srgbClr val="221F1F"/>
                </a:solidFill>
                <a:latin typeface="Montserrat"/>
                <a:cs typeface="Montserrat"/>
              </a:rPr>
              <a:t> </a:t>
            </a:r>
            <a:r>
              <a:rPr sz="700" dirty="0">
                <a:solidFill>
                  <a:srgbClr val="221F1F"/>
                </a:solidFill>
                <a:latin typeface="Montserrat"/>
                <a:cs typeface="Montserrat"/>
              </a:rPr>
              <a:t>los</a:t>
            </a:r>
            <a:r>
              <a:rPr sz="700" spc="445" dirty="0">
                <a:solidFill>
                  <a:srgbClr val="221F1F"/>
                </a:solidFill>
                <a:latin typeface="Montserrat"/>
                <a:cs typeface="Montserrat"/>
              </a:rPr>
              <a:t> </a:t>
            </a:r>
            <a:r>
              <a:rPr sz="700" dirty="0">
                <a:solidFill>
                  <a:srgbClr val="221F1F"/>
                </a:solidFill>
                <a:latin typeface="Montserrat"/>
                <a:cs typeface="Montserrat"/>
              </a:rPr>
              <a:t>valores</a:t>
            </a:r>
            <a:r>
              <a:rPr sz="700" spc="445" dirty="0">
                <a:solidFill>
                  <a:srgbClr val="221F1F"/>
                </a:solidFill>
                <a:latin typeface="Montserrat"/>
                <a:cs typeface="Montserrat"/>
              </a:rPr>
              <a:t> </a:t>
            </a:r>
            <a:r>
              <a:rPr sz="700" dirty="0">
                <a:solidFill>
                  <a:srgbClr val="221F1F"/>
                </a:solidFill>
                <a:latin typeface="Montserrat"/>
                <a:cs typeface="Montserrat"/>
              </a:rPr>
              <a:t>seleccionando</a:t>
            </a:r>
            <a:r>
              <a:rPr sz="700" spc="44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opción</a:t>
            </a:r>
            <a:r>
              <a:rPr sz="700" spc="165" dirty="0">
                <a:solidFill>
                  <a:srgbClr val="221F1F"/>
                </a:solidFill>
                <a:latin typeface="Montserrat"/>
                <a:cs typeface="Montserrat"/>
              </a:rPr>
              <a:t> </a:t>
            </a:r>
            <a:r>
              <a:rPr sz="700" spc="-10" dirty="0">
                <a:solidFill>
                  <a:srgbClr val="221F1F"/>
                </a:solidFill>
                <a:latin typeface="Montserrat"/>
                <a:cs typeface="Montserrat"/>
              </a:rPr>
              <a:t>RESET.</a:t>
            </a:r>
            <a:endParaRPr sz="700">
              <a:latin typeface="Montserrat"/>
              <a:cs typeface="Montserrat"/>
            </a:endParaRPr>
          </a:p>
        </p:txBody>
      </p:sp>
      <p:grpSp>
        <p:nvGrpSpPr>
          <p:cNvPr id="8" name="object 8"/>
          <p:cNvGrpSpPr/>
          <p:nvPr/>
        </p:nvGrpSpPr>
        <p:grpSpPr>
          <a:xfrm>
            <a:off x="666432" y="1241793"/>
            <a:ext cx="1261110" cy="766445"/>
            <a:chOff x="666432" y="1241793"/>
            <a:chExt cx="1261110" cy="766445"/>
          </a:xfrm>
        </p:grpSpPr>
        <p:pic>
          <p:nvPicPr>
            <p:cNvPr id="9" name="object 9"/>
            <p:cNvPicPr/>
            <p:nvPr/>
          </p:nvPicPr>
          <p:blipFill>
            <a:blip r:embed="rId2" cstate="print"/>
            <a:stretch>
              <a:fillRect/>
            </a:stretch>
          </p:blipFill>
          <p:spPr>
            <a:xfrm>
              <a:off x="991323" y="1241793"/>
              <a:ext cx="936002" cy="766330"/>
            </a:xfrm>
            <a:prstGeom prst="rect">
              <a:avLst/>
            </a:prstGeom>
          </p:spPr>
        </p:pic>
        <p:sp>
          <p:nvSpPr>
            <p:cNvPr id="10" name="object 10"/>
            <p:cNvSpPr/>
            <p:nvPr/>
          </p:nvSpPr>
          <p:spPr>
            <a:xfrm>
              <a:off x="666432" y="1393952"/>
              <a:ext cx="168910" cy="168910"/>
            </a:xfrm>
            <a:custGeom>
              <a:avLst/>
              <a:gdLst/>
              <a:ahLst/>
              <a:cxnLst/>
              <a:rect l="l" t="t" r="r" b="b"/>
              <a:pathLst>
                <a:path w="168909" h="168909">
                  <a:moveTo>
                    <a:pt x="84404" y="0"/>
                  </a:moveTo>
                  <a:lnTo>
                    <a:pt x="51549" y="6731"/>
                  </a:lnTo>
                  <a:lnTo>
                    <a:pt x="24714" y="24765"/>
                  </a:lnTo>
                  <a:lnTo>
                    <a:pt x="6629" y="51562"/>
                  </a:lnTo>
                  <a:lnTo>
                    <a:pt x="0" y="84455"/>
                  </a:lnTo>
                  <a:lnTo>
                    <a:pt x="6629" y="117348"/>
                  </a:lnTo>
                  <a:lnTo>
                    <a:pt x="24714" y="144144"/>
                  </a:lnTo>
                  <a:lnTo>
                    <a:pt x="51549" y="162306"/>
                  </a:lnTo>
                  <a:lnTo>
                    <a:pt x="84404" y="168910"/>
                  </a:lnTo>
                  <a:lnTo>
                    <a:pt x="117271" y="162306"/>
                  </a:lnTo>
                  <a:lnTo>
                    <a:pt x="144094" y="144144"/>
                  </a:lnTo>
                  <a:lnTo>
                    <a:pt x="162191" y="117348"/>
                  </a:lnTo>
                  <a:lnTo>
                    <a:pt x="168821" y="84455"/>
                  </a:lnTo>
                  <a:lnTo>
                    <a:pt x="162191" y="51562"/>
                  </a:lnTo>
                  <a:lnTo>
                    <a:pt x="144094" y="24765"/>
                  </a:lnTo>
                  <a:lnTo>
                    <a:pt x="117271" y="6731"/>
                  </a:lnTo>
                  <a:lnTo>
                    <a:pt x="84404" y="0"/>
                  </a:lnTo>
                  <a:close/>
                </a:path>
              </a:pathLst>
            </a:custGeom>
            <a:solidFill>
              <a:srgbClr val="000000"/>
            </a:solidFill>
          </p:spPr>
          <p:txBody>
            <a:bodyPr wrap="square" lIns="0" tIns="0" rIns="0" bIns="0" rtlCol="0"/>
            <a:lstStyle/>
            <a:p>
              <a:endParaRPr/>
            </a:p>
          </p:txBody>
        </p:sp>
        <p:sp>
          <p:nvSpPr>
            <p:cNvPr id="11" name="object 11"/>
            <p:cNvSpPr/>
            <p:nvPr/>
          </p:nvSpPr>
          <p:spPr>
            <a:xfrm>
              <a:off x="829284" y="1478407"/>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2" name="object 12"/>
            <p:cNvSpPr/>
            <p:nvPr/>
          </p:nvSpPr>
          <p:spPr>
            <a:xfrm>
              <a:off x="666432" y="1590421"/>
              <a:ext cx="168910" cy="168910"/>
            </a:xfrm>
            <a:custGeom>
              <a:avLst/>
              <a:gdLst/>
              <a:ahLst/>
              <a:cxnLst/>
              <a:rect l="l" t="t" r="r" b="b"/>
              <a:pathLst>
                <a:path w="168909" h="168910">
                  <a:moveTo>
                    <a:pt x="84404" y="0"/>
                  </a:moveTo>
                  <a:lnTo>
                    <a:pt x="51549" y="6731"/>
                  </a:lnTo>
                  <a:lnTo>
                    <a:pt x="24714" y="24765"/>
                  </a:lnTo>
                  <a:lnTo>
                    <a:pt x="6629" y="51562"/>
                  </a:lnTo>
                  <a:lnTo>
                    <a:pt x="0" y="84455"/>
                  </a:lnTo>
                  <a:lnTo>
                    <a:pt x="6629" y="117348"/>
                  </a:lnTo>
                  <a:lnTo>
                    <a:pt x="24714" y="144144"/>
                  </a:lnTo>
                  <a:lnTo>
                    <a:pt x="51549" y="162306"/>
                  </a:lnTo>
                  <a:lnTo>
                    <a:pt x="84404" y="168910"/>
                  </a:lnTo>
                  <a:lnTo>
                    <a:pt x="117271" y="162306"/>
                  </a:lnTo>
                  <a:lnTo>
                    <a:pt x="144094" y="144144"/>
                  </a:lnTo>
                  <a:lnTo>
                    <a:pt x="162191" y="117348"/>
                  </a:lnTo>
                  <a:lnTo>
                    <a:pt x="168821" y="84455"/>
                  </a:lnTo>
                  <a:lnTo>
                    <a:pt x="162191" y="51562"/>
                  </a:lnTo>
                  <a:lnTo>
                    <a:pt x="144094" y="24765"/>
                  </a:lnTo>
                  <a:lnTo>
                    <a:pt x="117271" y="6731"/>
                  </a:lnTo>
                  <a:lnTo>
                    <a:pt x="84404" y="0"/>
                  </a:lnTo>
                  <a:close/>
                </a:path>
              </a:pathLst>
            </a:custGeom>
            <a:solidFill>
              <a:srgbClr val="000000"/>
            </a:solidFill>
          </p:spPr>
          <p:txBody>
            <a:bodyPr wrap="square" lIns="0" tIns="0" rIns="0" bIns="0" rtlCol="0"/>
            <a:lstStyle/>
            <a:p>
              <a:endParaRPr/>
            </a:p>
          </p:txBody>
        </p:sp>
        <p:sp>
          <p:nvSpPr>
            <p:cNvPr id="13" name="object 13"/>
            <p:cNvSpPr/>
            <p:nvPr/>
          </p:nvSpPr>
          <p:spPr>
            <a:xfrm>
              <a:off x="829284" y="1674876"/>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4" name="object 14"/>
            <p:cNvSpPr/>
            <p:nvPr/>
          </p:nvSpPr>
          <p:spPr>
            <a:xfrm>
              <a:off x="666432" y="1795526"/>
              <a:ext cx="168910" cy="168910"/>
            </a:xfrm>
            <a:custGeom>
              <a:avLst/>
              <a:gdLst/>
              <a:ahLst/>
              <a:cxnLst/>
              <a:rect l="l" t="t" r="r" b="b"/>
              <a:pathLst>
                <a:path w="168909" h="168910">
                  <a:moveTo>
                    <a:pt x="84404" y="0"/>
                  </a:moveTo>
                  <a:lnTo>
                    <a:pt x="51549" y="6604"/>
                  </a:lnTo>
                  <a:lnTo>
                    <a:pt x="24714" y="24637"/>
                  </a:lnTo>
                  <a:lnTo>
                    <a:pt x="6629" y="51562"/>
                  </a:lnTo>
                  <a:lnTo>
                    <a:pt x="0" y="84327"/>
                  </a:lnTo>
                  <a:lnTo>
                    <a:pt x="6629" y="117220"/>
                  </a:lnTo>
                  <a:lnTo>
                    <a:pt x="24714" y="144018"/>
                  </a:lnTo>
                  <a:lnTo>
                    <a:pt x="51549" y="162179"/>
                  </a:lnTo>
                  <a:lnTo>
                    <a:pt x="84404" y="168782"/>
                  </a:lnTo>
                  <a:lnTo>
                    <a:pt x="117271" y="162179"/>
                  </a:lnTo>
                  <a:lnTo>
                    <a:pt x="144094" y="144018"/>
                  </a:lnTo>
                  <a:lnTo>
                    <a:pt x="162191" y="117220"/>
                  </a:lnTo>
                  <a:lnTo>
                    <a:pt x="168821" y="84327"/>
                  </a:lnTo>
                  <a:lnTo>
                    <a:pt x="162191" y="51562"/>
                  </a:lnTo>
                  <a:lnTo>
                    <a:pt x="144094" y="24637"/>
                  </a:lnTo>
                  <a:lnTo>
                    <a:pt x="117271" y="6604"/>
                  </a:lnTo>
                  <a:lnTo>
                    <a:pt x="84404" y="0"/>
                  </a:lnTo>
                  <a:close/>
                </a:path>
              </a:pathLst>
            </a:custGeom>
            <a:solidFill>
              <a:srgbClr val="000000"/>
            </a:solidFill>
          </p:spPr>
          <p:txBody>
            <a:bodyPr wrap="square" lIns="0" tIns="0" rIns="0" bIns="0" rtlCol="0"/>
            <a:lstStyle/>
            <a:p>
              <a:endParaRPr/>
            </a:p>
          </p:txBody>
        </p:sp>
      </p:grpSp>
      <p:sp>
        <p:nvSpPr>
          <p:cNvPr id="15" name="object 15"/>
          <p:cNvSpPr txBox="1"/>
          <p:nvPr/>
        </p:nvSpPr>
        <p:spPr>
          <a:xfrm>
            <a:off x="691083" y="1400937"/>
            <a:ext cx="118745" cy="549910"/>
          </a:xfrm>
          <a:prstGeom prst="rect">
            <a:avLst/>
          </a:prstGeom>
        </p:spPr>
        <p:txBody>
          <a:bodyPr vert="horz" wrap="square" lIns="0" tIns="12700" rIns="0" bIns="0" rtlCol="0">
            <a:spAutoFit/>
          </a:bodyPr>
          <a:lstStyle/>
          <a:p>
            <a:pPr marL="22860">
              <a:lnSpc>
                <a:spcPct val="100000"/>
              </a:lnSpc>
              <a:spcBef>
                <a:spcPts val="100"/>
              </a:spcBef>
            </a:pPr>
            <a:r>
              <a:rPr sz="800" spc="-25" dirty="0">
                <a:solidFill>
                  <a:srgbClr val="FFFFFF"/>
                </a:solidFill>
                <a:latin typeface="Montserrat"/>
                <a:cs typeface="Montserrat"/>
              </a:rPr>
              <a:t>f1</a:t>
            </a:r>
            <a:endParaRPr sz="800">
              <a:latin typeface="Montserrat"/>
              <a:cs typeface="Montserrat"/>
            </a:endParaRPr>
          </a:p>
          <a:p>
            <a:pPr marL="12700" marR="5080">
              <a:lnSpc>
                <a:spcPts val="1620"/>
              </a:lnSpc>
              <a:spcBef>
                <a:spcPts val="25"/>
              </a:spcBef>
            </a:pPr>
            <a:r>
              <a:rPr sz="800" spc="-25" dirty="0">
                <a:solidFill>
                  <a:srgbClr val="FFFFFF"/>
                </a:solidFill>
                <a:latin typeface="Montserrat"/>
                <a:cs typeface="Montserrat"/>
              </a:rPr>
              <a:t>f2</a:t>
            </a:r>
            <a:r>
              <a:rPr sz="800" spc="500" dirty="0">
                <a:solidFill>
                  <a:srgbClr val="FFFFFF"/>
                </a:solidFill>
                <a:latin typeface="Montserrat"/>
                <a:cs typeface="Montserrat"/>
              </a:rPr>
              <a:t> </a:t>
            </a:r>
            <a:r>
              <a:rPr sz="800" spc="-25" dirty="0">
                <a:solidFill>
                  <a:srgbClr val="FFFFFF"/>
                </a:solidFill>
                <a:latin typeface="Montserrat"/>
                <a:cs typeface="Montserrat"/>
              </a:rPr>
              <a:t>f3</a:t>
            </a:r>
            <a:endParaRPr sz="800">
              <a:latin typeface="Montserrat"/>
              <a:cs typeface="Montserrat"/>
            </a:endParaRPr>
          </a:p>
        </p:txBody>
      </p:sp>
      <p:sp>
        <p:nvSpPr>
          <p:cNvPr id="16" name="object 16"/>
          <p:cNvSpPr/>
          <p:nvPr/>
        </p:nvSpPr>
        <p:spPr>
          <a:xfrm>
            <a:off x="829284" y="1879854"/>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1101204" y="2754020"/>
            <a:ext cx="826135" cy="831684"/>
          </a:xfrm>
          <a:prstGeom prst="rect">
            <a:avLst/>
          </a:prstGeom>
        </p:spPr>
      </p:pic>
      <p:pic>
        <p:nvPicPr>
          <p:cNvPr id="18" name="object 18"/>
          <p:cNvPicPr/>
          <p:nvPr/>
        </p:nvPicPr>
        <p:blipFill>
          <a:blip r:embed="rId4" cstate="print"/>
          <a:stretch>
            <a:fillRect/>
          </a:stretch>
        </p:blipFill>
        <p:spPr>
          <a:xfrm>
            <a:off x="3168014" y="1346441"/>
            <a:ext cx="936002" cy="94019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2980" cy="68516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f3.</a:t>
            </a:r>
            <a:r>
              <a:rPr sz="700" b="1" spc="-5" dirty="0">
                <a:solidFill>
                  <a:srgbClr val="221F1F"/>
                </a:solidFill>
                <a:latin typeface="Montserrat"/>
                <a:cs typeface="Montserrat"/>
              </a:rPr>
              <a:t> </a:t>
            </a:r>
            <a:r>
              <a:rPr sz="700" b="1" dirty="0">
                <a:solidFill>
                  <a:srgbClr val="221F1F"/>
                </a:solidFill>
                <a:latin typeface="Montserrat"/>
                <a:cs typeface="Montserrat"/>
              </a:rPr>
              <a:t>TIEMPOS</a:t>
            </a:r>
            <a:r>
              <a:rPr sz="700" b="1" spc="-10" dirty="0">
                <a:solidFill>
                  <a:srgbClr val="221F1F"/>
                </a:solidFill>
                <a:latin typeface="Montserrat"/>
                <a:cs typeface="Montserrat"/>
              </a:rPr>
              <a:t> </a:t>
            </a:r>
            <a:r>
              <a:rPr sz="700" b="1" dirty="0">
                <a:solidFill>
                  <a:srgbClr val="221F1F"/>
                </a:solidFill>
                <a:latin typeface="Montserrat"/>
                <a:cs typeface="Montserrat"/>
              </a:rPr>
              <a:t>DE</a:t>
            </a:r>
            <a:r>
              <a:rPr sz="700" b="1" spc="-10" dirty="0">
                <a:solidFill>
                  <a:srgbClr val="221F1F"/>
                </a:solidFill>
                <a:latin typeface="Montserrat"/>
                <a:cs typeface="Montserrat"/>
              </a:rPr>
              <a:t> VUELTA</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El</a:t>
            </a:r>
            <a:r>
              <a:rPr sz="700" spc="35" dirty="0">
                <a:solidFill>
                  <a:srgbClr val="221F1F"/>
                </a:solidFill>
                <a:latin typeface="Montserrat"/>
                <a:cs typeface="Montserrat"/>
              </a:rPr>
              <a:t> </a:t>
            </a:r>
            <a:r>
              <a:rPr sz="700" dirty="0">
                <a:solidFill>
                  <a:srgbClr val="221F1F"/>
                </a:solidFill>
                <a:latin typeface="Montserrat"/>
                <a:cs typeface="Montserrat"/>
              </a:rPr>
              <a:t>tablero</a:t>
            </a:r>
            <a:r>
              <a:rPr sz="700" spc="30" dirty="0">
                <a:solidFill>
                  <a:srgbClr val="221F1F"/>
                </a:solidFill>
                <a:latin typeface="Montserrat"/>
                <a:cs typeface="Montserrat"/>
              </a:rPr>
              <a:t> </a:t>
            </a:r>
            <a:r>
              <a:rPr sz="700" dirty="0">
                <a:solidFill>
                  <a:srgbClr val="221F1F"/>
                </a:solidFill>
                <a:latin typeface="Montserrat"/>
                <a:cs typeface="Montserrat"/>
              </a:rPr>
              <a:t>guarda</a:t>
            </a:r>
            <a:r>
              <a:rPr sz="700" spc="45" dirty="0">
                <a:solidFill>
                  <a:srgbClr val="221F1F"/>
                </a:solidFill>
                <a:latin typeface="Montserrat"/>
                <a:cs typeface="Montserrat"/>
              </a:rPr>
              <a:t> </a:t>
            </a:r>
            <a:r>
              <a:rPr sz="700" dirty="0">
                <a:solidFill>
                  <a:srgbClr val="221F1F"/>
                </a:solidFill>
                <a:latin typeface="Montserrat"/>
                <a:cs typeface="Montserrat"/>
              </a:rPr>
              <a:t>hasta</a:t>
            </a:r>
            <a:r>
              <a:rPr sz="700" spc="30" dirty="0">
                <a:solidFill>
                  <a:srgbClr val="221F1F"/>
                </a:solidFill>
                <a:latin typeface="Montserrat"/>
                <a:cs typeface="Montserrat"/>
              </a:rPr>
              <a:t> </a:t>
            </a:r>
            <a:r>
              <a:rPr sz="700" dirty="0">
                <a:solidFill>
                  <a:srgbClr val="221F1F"/>
                </a:solidFill>
                <a:latin typeface="Montserrat"/>
                <a:cs typeface="Montserrat"/>
              </a:rPr>
              <a:t>10</a:t>
            </a:r>
            <a:r>
              <a:rPr sz="700" spc="30" dirty="0">
                <a:solidFill>
                  <a:srgbClr val="221F1F"/>
                </a:solidFill>
                <a:latin typeface="Montserrat"/>
                <a:cs typeface="Montserrat"/>
              </a:rPr>
              <a:t> </a:t>
            </a:r>
            <a:r>
              <a:rPr sz="700" dirty="0">
                <a:solidFill>
                  <a:srgbClr val="221F1F"/>
                </a:solidFill>
                <a:latin typeface="Montserrat"/>
                <a:cs typeface="Montserrat"/>
              </a:rPr>
              <a:t>tiempos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vuelta</a:t>
            </a:r>
            <a:r>
              <a:rPr sz="700" spc="45" dirty="0">
                <a:solidFill>
                  <a:srgbClr val="221F1F"/>
                </a:solidFill>
                <a:latin typeface="Montserrat"/>
                <a:cs typeface="Montserrat"/>
              </a:rPr>
              <a:t> </a:t>
            </a:r>
            <a:r>
              <a:rPr sz="700" spc="-25" dirty="0">
                <a:solidFill>
                  <a:srgbClr val="221F1F"/>
                </a:solidFill>
                <a:latin typeface="Montserrat"/>
                <a:cs typeface="Montserrat"/>
              </a:rPr>
              <a:t>con</a:t>
            </a:r>
            <a:endParaRPr sz="700">
              <a:latin typeface="Montserrat"/>
              <a:cs typeface="Montserrat"/>
            </a:endParaRPr>
          </a:p>
          <a:p>
            <a:pPr marL="12700">
              <a:lnSpc>
                <a:spcPct val="100000"/>
              </a:lnSpc>
            </a:pPr>
            <a:r>
              <a:rPr sz="700" dirty="0">
                <a:solidFill>
                  <a:srgbClr val="221F1F"/>
                </a:solidFill>
                <a:latin typeface="Montserrat"/>
                <a:cs typeface="Montserrat"/>
              </a:rPr>
              <a:t>hora</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fecha.</a:t>
            </a:r>
            <a:endParaRPr sz="700">
              <a:latin typeface="Montserrat"/>
              <a:cs typeface="Montserrat"/>
            </a:endParaRPr>
          </a:p>
          <a:p>
            <a:pPr marL="12700" marR="5080">
              <a:lnSpc>
                <a:spcPct val="100000"/>
              </a:lnSpc>
              <a:spcBef>
                <a:spcPts val="505"/>
              </a:spcBef>
            </a:pP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mejor</a:t>
            </a:r>
            <a:r>
              <a:rPr sz="700" spc="35" dirty="0">
                <a:solidFill>
                  <a:srgbClr val="221F1F"/>
                </a:solidFill>
                <a:latin typeface="Montserrat"/>
                <a:cs typeface="Montserrat"/>
              </a:rPr>
              <a:t> </a:t>
            </a:r>
            <a:r>
              <a:rPr sz="700" dirty="0">
                <a:solidFill>
                  <a:srgbClr val="221F1F"/>
                </a:solidFill>
                <a:latin typeface="Montserrat"/>
                <a:cs typeface="Montserrat"/>
              </a:rPr>
              <a:t>vuelta</a:t>
            </a:r>
            <a:r>
              <a:rPr sz="700" spc="3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muestra</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40" dirty="0">
                <a:solidFill>
                  <a:srgbClr val="221F1F"/>
                </a:solidFill>
                <a:latin typeface="Montserrat"/>
                <a:cs typeface="Montserrat"/>
              </a:rPr>
              <a:t> </a:t>
            </a:r>
            <a:r>
              <a:rPr sz="700" dirty="0">
                <a:solidFill>
                  <a:srgbClr val="221F1F"/>
                </a:solidFill>
                <a:latin typeface="Montserrat"/>
                <a:cs typeface="Montserrat"/>
              </a:rPr>
              <a:t>esas</a:t>
            </a:r>
            <a:r>
              <a:rPr sz="700" spc="30" dirty="0">
                <a:solidFill>
                  <a:srgbClr val="221F1F"/>
                </a:solidFill>
                <a:latin typeface="Montserrat"/>
                <a:cs typeface="Montserrat"/>
              </a:rPr>
              <a:t> </a:t>
            </a:r>
            <a:r>
              <a:rPr sz="700" dirty="0">
                <a:solidFill>
                  <a:srgbClr val="221F1F"/>
                </a:solidFill>
                <a:latin typeface="Montserrat"/>
                <a:cs typeface="Montserrat"/>
              </a:rPr>
              <a:t>10</a:t>
            </a:r>
            <a:r>
              <a:rPr sz="700" spc="35" dirty="0">
                <a:solidFill>
                  <a:srgbClr val="221F1F"/>
                </a:solidFill>
                <a:latin typeface="Montserrat"/>
                <a:cs typeface="Montserrat"/>
              </a:rPr>
              <a:t> </a:t>
            </a:r>
            <a:r>
              <a:rPr sz="700" spc="-10" dirty="0">
                <a:solidFill>
                  <a:srgbClr val="221F1F"/>
                </a:solidFill>
                <a:latin typeface="Montserrat"/>
                <a:cs typeface="Montserrat"/>
              </a:rPr>
              <a:t>vueltas</a:t>
            </a:r>
            <a:r>
              <a:rPr sz="700" spc="500" dirty="0">
                <a:solidFill>
                  <a:srgbClr val="221F1F"/>
                </a:solidFill>
                <a:latin typeface="Montserrat"/>
                <a:cs typeface="Montserrat"/>
              </a:rPr>
              <a:t> </a:t>
            </a:r>
            <a:r>
              <a:rPr sz="700" spc="-10" dirty="0">
                <a:solidFill>
                  <a:srgbClr val="221F1F"/>
                </a:solidFill>
                <a:latin typeface="Montserrat"/>
                <a:cs typeface="Montserrat"/>
              </a:rPr>
              <a:t>guardadas.</a:t>
            </a:r>
            <a:endParaRPr sz="700">
              <a:latin typeface="Montserrat"/>
              <a:cs typeface="Montserrat"/>
            </a:endParaRPr>
          </a:p>
        </p:txBody>
      </p:sp>
      <p:sp>
        <p:nvSpPr>
          <p:cNvPr id="5" name="object 5"/>
          <p:cNvSpPr txBox="1"/>
          <p:nvPr/>
        </p:nvSpPr>
        <p:spPr>
          <a:xfrm>
            <a:off x="280822" y="2735072"/>
            <a:ext cx="2249170" cy="42418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nSpc>
                <a:spcPct val="100000"/>
              </a:lnSpc>
              <a:spcBef>
                <a:spcPts val="500"/>
              </a:spcBef>
            </a:pPr>
            <a:r>
              <a:rPr sz="700" dirty="0">
                <a:solidFill>
                  <a:srgbClr val="221F1F"/>
                </a:solidFill>
                <a:latin typeface="Montserrat"/>
                <a:cs typeface="Montserrat"/>
              </a:rPr>
              <a:t>Puede</a:t>
            </a:r>
            <a:r>
              <a:rPr sz="700" spc="434" dirty="0">
                <a:solidFill>
                  <a:srgbClr val="221F1F"/>
                </a:solidFill>
                <a:latin typeface="Montserrat"/>
                <a:cs typeface="Montserrat"/>
              </a:rPr>
              <a:t> </a:t>
            </a:r>
            <a:r>
              <a:rPr sz="700" dirty="0">
                <a:solidFill>
                  <a:srgbClr val="221F1F"/>
                </a:solidFill>
                <a:latin typeface="Montserrat"/>
                <a:cs typeface="Montserrat"/>
              </a:rPr>
              <a:t>reiniciar</a:t>
            </a:r>
            <a:r>
              <a:rPr sz="700" spc="445" dirty="0">
                <a:solidFill>
                  <a:srgbClr val="221F1F"/>
                </a:solidFill>
                <a:latin typeface="Montserrat"/>
                <a:cs typeface="Montserrat"/>
              </a:rPr>
              <a:t> </a:t>
            </a:r>
            <a:r>
              <a:rPr sz="700" dirty="0">
                <a:solidFill>
                  <a:srgbClr val="221F1F"/>
                </a:solidFill>
                <a:latin typeface="Montserrat"/>
                <a:cs typeface="Montserrat"/>
              </a:rPr>
              <a:t>los</a:t>
            </a:r>
            <a:r>
              <a:rPr sz="700" spc="445" dirty="0">
                <a:solidFill>
                  <a:srgbClr val="221F1F"/>
                </a:solidFill>
                <a:latin typeface="Montserrat"/>
                <a:cs typeface="Montserrat"/>
              </a:rPr>
              <a:t> </a:t>
            </a:r>
            <a:r>
              <a:rPr sz="700" dirty="0">
                <a:solidFill>
                  <a:srgbClr val="221F1F"/>
                </a:solidFill>
                <a:latin typeface="Montserrat"/>
                <a:cs typeface="Montserrat"/>
              </a:rPr>
              <a:t>valores</a:t>
            </a:r>
            <a:r>
              <a:rPr sz="700" spc="440" dirty="0">
                <a:solidFill>
                  <a:srgbClr val="221F1F"/>
                </a:solidFill>
                <a:latin typeface="Montserrat"/>
                <a:cs typeface="Montserrat"/>
              </a:rPr>
              <a:t> </a:t>
            </a:r>
            <a:r>
              <a:rPr sz="700" dirty="0">
                <a:solidFill>
                  <a:srgbClr val="221F1F"/>
                </a:solidFill>
                <a:latin typeface="Montserrat"/>
                <a:cs typeface="Montserrat"/>
              </a:rPr>
              <a:t>seleccionando</a:t>
            </a:r>
            <a:r>
              <a:rPr sz="700" spc="44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opción</a:t>
            </a:r>
            <a:r>
              <a:rPr sz="700" spc="165" dirty="0">
                <a:solidFill>
                  <a:srgbClr val="221F1F"/>
                </a:solidFill>
                <a:latin typeface="Montserrat"/>
                <a:cs typeface="Montserrat"/>
              </a:rPr>
              <a:t> </a:t>
            </a:r>
            <a:r>
              <a:rPr sz="700" spc="-10" dirty="0">
                <a:solidFill>
                  <a:srgbClr val="221F1F"/>
                </a:solidFill>
                <a:latin typeface="Montserrat"/>
                <a:cs typeface="Montserrat"/>
              </a:rPr>
              <a:t>RESET.</a:t>
            </a:r>
            <a:endParaRPr sz="700">
              <a:latin typeface="Montserrat"/>
              <a:cs typeface="Montserrat"/>
            </a:endParaRPr>
          </a:p>
        </p:txBody>
      </p:sp>
      <p:sp>
        <p:nvSpPr>
          <p:cNvPr id="6" name="object 6"/>
          <p:cNvSpPr txBox="1"/>
          <p:nvPr/>
        </p:nvSpPr>
        <p:spPr>
          <a:xfrm>
            <a:off x="2709164" y="478282"/>
            <a:ext cx="2252980" cy="53149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d.</a:t>
            </a:r>
            <a:r>
              <a:rPr sz="800" b="1" spc="-10" dirty="0">
                <a:solidFill>
                  <a:srgbClr val="221F1F"/>
                </a:solidFill>
                <a:latin typeface="Montserrat"/>
                <a:cs typeface="Montserrat"/>
              </a:rPr>
              <a:t> PREFERENCE</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40" dirty="0">
                <a:solidFill>
                  <a:srgbClr val="221F1F"/>
                </a:solidFill>
                <a:latin typeface="Montserrat"/>
                <a:cs typeface="Montserrat"/>
              </a:rPr>
              <a:t> </a:t>
            </a:r>
            <a:r>
              <a:rPr sz="700" dirty="0">
                <a:solidFill>
                  <a:srgbClr val="221F1F"/>
                </a:solidFill>
                <a:latin typeface="Montserrat"/>
                <a:cs typeface="Montserrat"/>
              </a:rPr>
              <a:t>acceder</a:t>
            </a:r>
            <a:r>
              <a:rPr sz="700" spc="55" dirty="0">
                <a:solidFill>
                  <a:srgbClr val="221F1F"/>
                </a:solidFill>
                <a:latin typeface="Montserrat"/>
                <a:cs typeface="Montserrat"/>
              </a:rPr>
              <a:t> </a:t>
            </a:r>
            <a:r>
              <a:rPr sz="700" dirty="0">
                <a:solidFill>
                  <a:srgbClr val="221F1F"/>
                </a:solidFill>
                <a:latin typeface="Montserrat"/>
                <a:cs typeface="Montserrat"/>
              </a:rPr>
              <a:t>al</a:t>
            </a:r>
            <a:r>
              <a:rPr sz="700" spc="45" dirty="0">
                <a:solidFill>
                  <a:srgbClr val="221F1F"/>
                </a:solidFill>
                <a:latin typeface="Montserrat"/>
                <a:cs typeface="Montserrat"/>
              </a:rPr>
              <a:t> </a:t>
            </a:r>
            <a:r>
              <a:rPr sz="700" dirty="0">
                <a:solidFill>
                  <a:srgbClr val="221F1F"/>
                </a:solidFill>
                <a:latin typeface="Montserrat"/>
                <a:cs typeface="Montserrat"/>
              </a:rPr>
              <a:t>modo</a:t>
            </a:r>
            <a:r>
              <a:rPr sz="700" spc="45" dirty="0">
                <a:solidFill>
                  <a:srgbClr val="221F1F"/>
                </a:solidFill>
                <a:latin typeface="Montserrat"/>
                <a:cs typeface="Montserrat"/>
              </a:rPr>
              <a:t> </a:t>
            </a:r>
            <a:r>
              <a:rPr sz="700" dirty="0">
                <a:solidFill>
                  <a:srgbClr val="221F1F"/>
                </a:solidFill>
                <a:latin typeface="Montserrat"/>
                <a:cs typeface="Montserrat"/>
              </a:rPr>
              <a:t>“MY</a:t>
            </a:r>
            <a:r>
              <a:rPr sz="700" spc="55" dirty="0">
                <a:solidFill>
                  <a:srgbClr val="221F1F"/>
                </a:solidFill>
                <a:latin typeface="Montserrat"/>
                <a:cs typeface="Montserrat"/>
              </a:rPr>
              <a:t> </a:t>
            </a:r>
            <a:r>
              <a:rPr sz="700" dirty="0">
                <a:solidFill>
                  <a:srgbClr val="221F1F"/>
                </a:solidFill>
                <a:latin typeface="Montserrat"/>
                <a:cs typeface="Montserrat"/>
              </a:rPr>
              <a:t>VEHICLE”,</a:t>
            </a:r>
            <a:r>
              <a:rPr sz="700" spc="45" dirty="0">
                <a:solidFill>
                  <a:srgbClr val="221F1F"/>
                </a:solidFill>
                <a:latin typeface="Montserrat"/>
                <a:cs typeface="Montserrat"/>
              </a:rPr>
              <a:t> </a:t>
            </a:r>
            <a:r>
              <a:rPr sz="700" dirty="0">
                <a:solidFill>
                  <a:srgbClr val="221F1F"/>
                </a:solidFill>
                <a:latin typeface="Montserrat"/>
                <a:cs typeface="Montserrat"/>
              </a:rPr>
              <a:t>estando</a:t>
            </a:r>
            <a:r>
              <a:rPr sz="700" spc="50"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165" dirty="0">
                <a:solidFill>
                  <a:srgbClr val="221F1F"/>
                </a:solidFill>
                <a:latin typeface="Montserrat"/>
                <a:cs typeface="Montserrat"/>
              </a:rPr>
              <a:t> </a:t>
            </a:r>
            <a:r>
              <a:rPr sz="700" dirty="0">
                <a:solidFill>
                  <a:srgbClr val="221F1F"/>
                </a:solidFill>
                <a:latin typeface="Montserrat"/>
                <a:cs typeface="Montserrat"/>
              </a:rPr>
              <a:t>menú</a:t>
            </a:r>
            <a:r>
              <a:rPr sz="700" spc="190" dirty="0">
                <a:solidFill>
                  <a:srgbClr val="221F1F"/>
                </a:solidFill>
                <a:latin typeface="Montserrat"/>
                <a:cs typeface="Montserrat"/>
              </a:rPr>
              <a:t> </a:t>
            </a:r>
            <a:r>
              <a:rPr sz="700" dirty="0">
                <a:solidFill>
                  <a:srgbClr val="221F1F"/>
                </a:solidFill>
                <a:latin typeface="Montserrat"/>
                <a:cs typeface="Montserrat"/>
              </a:rPr>
              <a:t>principal</a:t>
            </a:r>
            <a:r>
              <a:rPr sz="700" spc="175" dirty="0">
                <a:solidFill>
                  <a:srgbClr val="221F1F"/>
                </a:solidFill>
                <a:latin typeface="Montserrat"/>
                <a:cs typeface="Montserrat"/>
              </a:rPr>
              <a:t> </a:t>
            </a:r>
            <a:r>
              <a:rPr sz="700" dirty="0">
                <a:solidFill>
                  <a:srgbClr val="221F1F"/>
                </a:solidFill>
                <a:latin typeface="Montserrat"/>
                <a:cs typeface="Montserrat"/>
              </a:rPr>
              <a:t>presione</a:t>
            </a:r>
            <a:r>
              <a:rPr sz="700" spc="175" dirty="0">
                <a:solidFill>
                  <a:srgbClr val="221F1F"/>
                </a:solidFill>
                <a:latin typeface="Montserrat"/>
                <a:cs typeface="Montserrat"/>
              </a:rPr>
              <a:t> </a:t>
            </a:r>
            <a:r>
              <a:rPr sz="700" dirty="0">
                <a:solidFill>
                  <a:srgbClr val="221F1F"/>
                </a:solidFill>
                <a:latin typeface="Montserrat"/>
                <a:cs typeface="Montserrat"/>
              </a:rPr>
              <a:t>tres</a:t>
            </a:r>
            <a:r>
              <a:rPr sz="700" spc="185" dirty="0">
                <a:solidFill>
                  <a:srgbClr val="221F1F"/>
                </a:solidFill>
                <a:latin typeface="Montserrat"/>
                <a:cs typeface="Montserrat"/>
              </a:rPr>
              <a:t> </a:t>
            </a:r>
            <a:r>
              <a:rPr sz="700" dirty="0">
                <a:solidFill>
                  <a:srgbClr val="221F1F"/>
                </a:solidFill>
                <a:latin typeface="Montserrat"/>
                <a:cs typeface="Montserrat"/>
              </a:rPr>
              <a:t>veces</a:t>
            </a:r>
            <a:r>
              <a:rPr sz="700" spc="165" dirty="0">
                <a:solidFill>
                  <a:srgbClr val="221F1F"/>
                </a:solidFill>
                <a:latin typeface="Montserrat"/>
                <a:cs typeface="Montserrat"/>
              </a:rPr>
              <a:t> </a:t>
            </a:r>
            <a:r>
              <a:rPr sz="700" dirty="0">
                <a:solidFill>
                  <a:srgbClr val="221F1F"/>
                </a:solidFill>
                <a:latin typeface="Montserrat"/>
                <a:cs typeface="Montserrat"/>
              </a:rPr>
              <a:t>el</a:t>
            </a:r>
            <a:r>
              <a:rPr sz="700" spc="180" dirty="0">
                <a:solidFill>
                  <a:srgbClr val="221F1F"/>
                </a:solidFill>
                <a:latin typeface="Montserrat"/>
                <a:cs typeface="Montserrat"/>
              </a:rPr>
              <a:t> </a:t>
            </a:r>
            <a:r>
              <a:rPr sz="700" spc="-10" dirty="0">
                <a:solidFill>
                  <a:srgbClr val="221F1F"/>
                </a:solidFill>
                <a:latin typeface="Montserrat"/>
                <a:cs typeface="Montserrat"/>
              </a:rPr>
              <a:t>botón</a:t>
            </a:r>
            <a:r>
              <a:rPr sz="700" spc="500" dirty="0">
                <a:solidFill>
                  <a:srgbClr val="221F1F"/>
                </a:solidFill>
                <a:latin typeface="Montserrat"/>
                <a:cs typeface="Montserrat"/>
              </a:rPr>
              <a:t> </a:t>
            </a:r>
            <a:r>
              <a:rPr sz="700" dirty="0">
                <a:solidFill>
                  <a:srgbClr val="221F1F"/>
                </a:solidFill>
                <a:latin typeface="Montserrat"/>
                <a:cs typeface="Montserrat"/>
              </a:rPr>
              <a:t>ABAJO</a:t>
            </a:r>
            <a:r>
              <a:rPr sz="700" spc="-3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presione</a:t>
            </a:r>
            <a:r>
              <a:rPr sz="700" spc="-10" dirty="0">
                <a:solidFill>
                  <a:srgbClr val="221F1F"/>
                </a:solidFill>
                <a:latin typeface="Montserrat"/>
                <a:cs typeface="Montserrat"/>
              </a:rPr>
              <a:t> </a:t>
            </a:r>
            <a:r>
              <a:rPr sz="700" spc="-20" dirty="0">
                <a:solidFill>
                  <a:srgbClr val="221F1F"/>
                </a:solidFill>
                <a:latin typeface="Montserrat"/>
                <a:cs typeface="Montserrat"/>
              </a:rPr>
              <a:t>SET.</a:t>
            </a:r>
            <a:endParaRPr sz="700">
              <a:latin typeface="Montserrat"/>
              <a:cs typeface="Montserrat"/>
            </a:endParaRPr>
          </a:p>
        </p:txBody>
      </p:sp>
      <p:sp>
        <p:nvSpPr>
          <p:cNvPr id="7" name="object 7"/>
          <p:cNvSpPr txBox="1"/>
          <p:nvPr/>
        </p:nvSpPr>
        <p:spPr>
          <a:xfrm>
            <a:off x="2709164" y="1899285"/>
            <a:ext cx="2253615" cy="874394"/>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En</a:t>
            </a:r>
            <a:r>
              <a:rPr sz="700" spc="305" dirty="0">
                <a:solidFill>
                  <a:srgbClr val="221F1F"/>
                </a:solidFill>
                <a:latin typeface="Montserrat"/>
                <a:cs typeface="Montserrat"/>
              </a:rPr>
              <a:t> </a:t>
            </a:r>
            <a:r>
              <a:rPr sz="700" dirty="0">
                <a:solidFill>
                  <a:srgbClr val="221F1F"/>
                </a:solidFill>
                <a:latin typeface="Montserrat"/>
                <a:cs typeface="Montserrat"/>
              </a:rPr>
              <a:t>este</a:t>
            </a:r>
            <a:r>
              <a:rPr sz="700" spc="330" dirty="0">
                <a:solidFill>
                  <a:srgbClr val="221F1F"/>
                </a:solidFill>
                <a:latin typeface="Montserrat"/>
                <a:cs typeface="Montserrat"/>
              </a:rPr>
              <a:t> </a:t>
            </a:r>
            <a:r>
              <a:rPr sz="700" dirty="0">
                <a:solidFill>
                  <a:srgbClr val="221F1F"/>
                </a:solidFill>
                <a:latin typeface="Montserrat"/>
                <a:cs typeface="Montserrat"/>
              </a:rPr>
              <a:t>modo</a:t>
            </a:r>
            <a:r>
              <a:rPr sz="700" spc="320" dirty="0">
                <a:solidFill>
                  <a:srgbClr val="221F1F"/>
                </a:solidFill>
                <a:latin typeface="Montserrat"/>
                <a:cs typeface="Montserrat"/>
              </a:rPr>
              <a:t> </a:t>
            </a:r>
            <a:r>
              <a:rPr sz="700" dirty="0">
                <a:solidFill>
                  <a:srgbClr val="221F1F"/>
                </a:solidFill>
                <a:latin typeface="Montserrat"/>
                <a:cs typeface="Montserrat"/>
              </a:rPr>
              <a:t>están</a:t>
            </a:r>
            <a:r>
              <a:rPr sz="700" spc="320" dirty="0">
                <a:solidFill>
                  <a:srgbClr val="221F1F"/>
                </a:solidFill>
                <a:latin typeface="Montserrat"/>
                <a:cs typeface="Montserrat"/>
              </a:rPr>
              <a:t> </a:t>
            </a:r>
            <a:r>
              <a:rPr sz="700" dirty="0">
                <a:solidFill>
                  <a:srgbClr val="221F1F"/>
                </a:solidFill>
                <a:latin typeface="Montserrat"/>
                <a:cs typeface="Montserrat"/>
              </a:rPr>
              <a:t>disponibles</a:t>
            </a:r>
            <a:r>
              <a:rPr sz="700" spc="315" dirty="0">
                <a:solidFill>
                  <a:srgbClr val="221F1F"/>
                </a:solidFill>
                <a:latin typeface="Montserrat"/>
                <a:cs typeface="Montserrat"/>
              </a:rPr>
              <a:t> </a:t>
            </a:r>
            <a:r>
              <a:rPr sz="700" dirty="0">
                <a:solidFill>
                  <a:srgbClr val="221F1F"/>
                </a:solidFill>
                <a:latin typeface="Montserrat"/>
                <a:cs typeface="Montserrat"/>
              </a:rPr>
              <a:t>3</a:t>
            </a:r>
            <a:r>
              <a:rPr sz="700" spc="340" dirty="0">
                <a:solidFill>
                  <a:srgbClr val="221F1F"/>
                </a:solidFill>
                <a:latin typeface="Montserrat"/>
                <a:cs typeface="Montserrat"/>
              </a:rPr>
              <a:t> </a:t>
            </a:r>
            <a:r>
              <a:rPr sz="700" spc="-10" dirty="0">
                <a:solidFill>
                  <a:srgbClr val="221F1F"/>
                </a:solidFill>
                <a:latin typeface="Montserrat"/>
                <a:cs typeface="Montserrat"/>
              </a:rPr>
              <a:t>diferentes</a:t>
            </a:r>
            <a:r>
              <a:rPr sz="700" spc="500" dirty="0">
                <a:solidFill>
                  <a:srgbClr val="221F1F"/>
                </a:solidFill>
                <a:latin typeface="Montserrat"/>
                <a:cs typeface="Montserrat"/>
              </a:rPr>
              <a:t> </a:t>
            </a:r>
            <a:r>
              <a:rPr sz="700" dirty="0">
                <a:solidFill>
                  <a:srgbClr val="221F1F"/>
                </a:solidFill>
                <a:latin typeface="Montserrat"/>
                <a:cs typeface="Montserrat"/>
              </a:rPr>
              <a:t>opciones.</a:t>
            </a:r>
            <a:r>
              <a:rPr sz="700" spc="160" dirty="0">
                <a:solidFill>
                  <a:srgbClr val="221F1F"/>
                </a:solidFill>
                <a:latin typeface="Montserrat"/>
                <a:cs typeface="Montserrat"/>
              </a:rPr>
              <a:t>  </a:t>
            </a:r>
            <a:r>
              <a:rPr sz="700" dirty="0">
                <a:solidFill>
                  <a:srgbClr val="221F1F"/>
                </a:solidFill>
                <a:latin typeface="Montserrat"/>
                <a:cs typeface="Montserrat"/>
              </a:rPr>
              <a:t>Para</a:t>
            </a:r>
            <a:r>
              <a:rPr sz="700" spc="160" dirty="0">
                <a:solidFill>
                  <a:srgbClr val="221F1F"/>
                </a:solidFill>
                <a:latin typeface="Montserrat"/>
                <a:cs typeface="Montserrat"/>
              </a:rPr>
              <a:t>  </a:t>
            </a:r>
            <a:r>
              <a:rPr sz="700" dirty="0">
                <a:solidFill>
                  <a:srgbClr val="221F1F"/>
                </a:solidFill>
                <a:latin typeface="Montserrat"/>
                <a:cs typeface="Montserrat"/>
              </a:rPr>
              <a:t>seleccionar</a:t>
            </a:r>
            <a:r>
              <a:rPr sz="700" spc="165" dirty="0">
                <a:solidFill>
                  <a:srgbClr val="221F1F"/>
                </a:solidFill>
                <a:latin typeface="Montserrat"/>
                <a:cs typeface="Montserrat"/>
              </a:rPr>
              <a:t>  </a:t>
            </a:r>
            <a:r>
              <a:rPr sz="700" dirty="0">
                <a:solidFill>
                  <a:srgbClr val="221F1F"/>
                </a:solidFill>
                <a:latin typeface="Montserrat"/>
                <a:cs typeface="Montserrat"/>
              </a:rPr>
              <a:t>use</a:t>
            </a:r>
            <a:r>
              <a:rPr sz="700" spc="165" dirty="0">
                <a:solidFill>
                  <a:srgbClr val="221F1F"/>
                </a:solidFill>
                <a:latin typeface="Montserrat"/>
                <a:cs typeface="Montserrat"/>
              </a:rPr>
              <a:t>  </a:t>
            </a:r>
            <a:r>
              <a:rPr sz="700" dirty="0">
                <a:solidFill>
                  <a:srgbClr val="221F1F"/>
                </a:solidFill>
                <a:latin typeface="Montserrat"/>
                <a:cs typeface="Montserrat"/>
              </a:rPr>
              <a:t>los</a:t>
            </a:r>
            <a:r>
              <a:rPr sz="700" spc="160" dirty="0">
                <a:solidFill>
                  <a:srgbClr val="221F1F"/>
                </a:solidFill>
                <a:latin typeface="Montserrat"/>
                <a:cs typeface="Montserrat"/>
              </a:rPr>
              <a:t>  </a:t>
            </a:r>
            <a:r>
              <a:rPr sz="700" spc="-10" dirty="0">
                <a:solidFill>
                  <a:srgbClr val="221F1F"/>
                </a:solidFill>
                <a:latin typeface="Montserrat"/>
                <a:cs typeface="Montserrat"/>
              </a:rPr>
              <a:t>botones</a:t>
            </a:r>
            <a:r>
              <a:rPr sz="700" spc="500" dirty="0">
                <a:solidFill>
                  <a:srgbClr val="221F1F"/>
                </a:solidFill>
                <a:latin typeface="Montserrat"/>
                <a:cs typeface="Montserrat"/>
              </a:rPr>
              <a:t> </a:t>
            </a:r>
            <a:r>
              <a:rPr sz="700" dirty="0">
                <a:solidFill>
                  <a:srgbClr val="221F1F"/>
                </a:solidFill>
                <a:latin typeface="Montserrat"/>
                <a:cs typeface="Montserrat"/>
              </a:rPr>
              <a:t>ARRIBA</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ABAJO</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luego</a:t>
            </a:r>
            <a:r>
              <a:rPr sz="700" spc="120" dirty="0">
                <a:solidFill>
                  <a:srgbClr val="221F1F"/>
                </a:solidFill>
                <a:latin typeface="Montserrat"/>
                <a:cs typeface="Montserrat"/>
              </a:rPr>
              <a:t> </a:t>
            </a:r>
            <a:r>
              <a:rPr sz="700" dirty="0">
                <a:solidFill>
                  <a:srgbClr val="221F1F"/>
                </a:solidFill>
                <a:latin typeface="Montserrat"/>
                <a:cs typeface="Montserrat"/>
              </a:rPr>
              <a:t>presione</a:t>
            </a:r>
            <a:r>
              <a:rPr sz="700" spc="105" dirty="0">
                <a:solidFill>
                  <a:srgbClr val="221F1F"/>
                </a:solidFill>
                <a:latin typeface="Montserrat"/>
                <a:cs typeface="Montserrat"/>
              </a:rPr>
              <a:t> </a:t>
            </a:r>
            <a:r>
              <a:rPr sz="700" dirty="0">
                <a:solidFill>
                  <a:srgbClr val="221F1F"/>
                </a:solidFill>
                <a:latin typeface="Montserrat"/>
                <a:cs typeface="Montserrat"/>
              </a:rPr>
              <a:t>el</a:t>
            </a:r>
            <a:r>
              <a:rPr sz="700" spc="120" dirty="0">
                <a:solidFill>
                  <a:srgbClr val="221F1F"/>
                </a:solidFill>
                <a:latin typeface="Montserrat"/>
                <a:cs typeface="Montserrat"/>
              </a:rPr>
              <a:t> </a:t>
            </a:r>
            <a:r>
              <a:rPr sz="700" dirty="0">
                <a:solidFill>
                  <a:srgbClr val="221F1F"/>
                </a:solidFill>
                <a:latin typeface="Montserrat"/>
                <a:cs typeface="Montserrat"/>
              </a:rPr>
              <a:t>botón</a:t>
            </a:r>
            <a:r>
              <a:rPr sz="700" spc="110" dirty="0">
                <a:solidFill>
                  <a:srgbClr val="221F1F"/>
                </a:solidFill>
                <a:latin typeface="Montserrat"/>
                <a:cs typeface="Montserrat"/>
              </a:rPr>
              <a:t> </a:t>
            </a:r>
            <a:r>
              <a:rPr sz="700" spc="-25" dirty="0">
                <a:solidFill>
                  <a:srgbClr val="221F1F"/>
                </a:solidFill>
                <a:latin typeface="Montserrat"/>
                <a:cs typeface="Montserrat"/>
              </a:rPr>
              <a:t>SET</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spc="-10" dirty="0">
                <a:solidFill>
                  <a:srgbClr val="221F1F"/>
                </a:solidFill>
                <a:latin typeface="Montserrat"/>
                <a:cs typeface="Montserrat"/>
              </a:rPr>
              <a:t>seleccionarlo.</a:t>
            </a:r>
            <a:endParaRPr sz="700">
              <a:latin typeface="Montserrat"/>
              <a:cs typeface="Montserrat"/>
            </a:endParaRPr>
          </a:p>
          <a:p>
            <a:pPr marL="269875">
              <a:lnSpc>
                <a:spcPct val="100000"/>
              </a:lnSpc>
              <a:spcBef>
                <a:spcPts val="290"/>
              </a:spcBef>
            </a:pPr>
            <a:r>
              <a:rPr sz="700" dirty="0">
                <a:solidFill>
                  <a:srgbClr val="221F1F"/>
                </a:solidFill>
                <a:latin typeface="Montserrat"/>
                <a:cs typeface="Montserrat"/>
              </a:rPr>
              <a:t>d1. </a:t>
            </a:r>
            <a:r>
              <a:rPr sz="700" spc="-10" dirty="0">
                <a:solidFill>
                  <a:srgbClr val="221F1F"/>
                </a:solidFill>
                <a:latin typeface="Montserrat"/>
                <a:cs typeface="Montserrat"/>
              </a:rPr>
              <a:t>Conectividad</a:t>
            </a:r>
            <a:endParaRPr sz="700">
              <a:latin typeface="Montserrat"/>
              <a:cs typeface="Montserrat"/>
            </a:endParaRPr>
          </a:p>
          <a:p>
            <a:pPr marL="269875">
              <a:lnSpc>
                <a:spcPct val="100000"/>
              </a:lnSpc>
              <a:spcBef>
                <a:spcPts val="265"/>
              </a:spcBef>
            </a:pPr>
            <a:r>
              <a:rPr sz="700" dirty="0">
                <a:solidFill>
                  <a:srgbClr val="221F1F"/>
                </a:solidFill>
                <a:latin typeface="Montserrat"/>
                <a:cs typeface="Montserrat"/>
              </a:rPr>
              <a:t>d2.</a:t>
            </a:r>
            <a:r>
              <a:rPr sz="700" spc="-10" dirty="0">
                <a:solidFill>
                  <a:srgbClr val="221F1F"/>
                </a:solidFill>
                <a:latin typeface="Montserrat"/>
                <a:cs typeface="Montserrat"/>
              </a:rPr>
              <a:t> </a:t>
            </a:r>
            <a:r>
              <a:rPr sz="700" dirty="0">
                <a:solidFill>
                  <a:srgbClr val="221F1F"/>
                </a:solidFill>
                <a:latin typeface="Montserrat"/>
                <a:cs typeface="Montserrat"/>
              </a:rPr>
              <a:t>Ajustes</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pantalla</a:t>
            </a:r>
            <a:endParaRPr sz="700">
              <a:latin typeface="Montserrat"/>
              <a:cs typeface="Montserrat"/>
            </a:endParaRPr>
          </a:p>
          <a:p>
            <a:pPr marL="269875">
              <a:lnSpc>
                <a:spcPct val="100000"/>
              </a:lnSpc>
              <a:spcBef>
                <a:spcPts val="254"/>
              </a:spcBef>
            </a:pPr>
            <a:r>
              <a:rPr sz="700" dirty="0">
                <a:solidFill>
                  <a:srgbClr val="221F1F"/>
                </a:solidFill>
                <a:latin typeface="Montserrat"/>
                <a:cs typeface="Montserrat"/>
              </a:rPr>
              <a:t>d3.</a:t>
            </a:r>
            <a:r>
              <a:rPr sz="700" spc="-15" dirty="0">
                <a:solidFill>
                  <a:srgbClr val="221F1F"/>
                </a:solidFill>
                <a:latin typeface="Montserrat"/>
                <a:cs typeface="Montserrat"/>
              </a:rPr>
              <a:t> </a:t>
            </a:r>
            <a:r>
              <a:rPr sz="700" dirty="0">
                <a:solidFill>
                  <a:srgbClr val="221F1F"/>
                </a:solidFill>
                <a:latin typeface="Montserrat"/>
                <a:cs typeface="Montserrat"/>
              </a:rPr>
              <a:t>Ajustes</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sección</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indicadores</a:t>
            </a:r>
            <a:endParaRPr sz="700">
              <a:latin typeface="Montserrat"/>
              <a:cs typeface="Montserrat"/>
            </a:endParaRPr>
          </a:p>
        </p:txBody>
      </p:sp>
      <p:pic>
        <p:nvPicPr>
          <p:cNvPr id="8" name="object 8"/>
          <p:cNvPicPr/>
          <p:nvPr/>
        </p:nvPicPr>
        <p:blipFill>
          <a:blip r:embed="rId2" cstate="print"/>
          <a:stretch>
            <a:fillRect/>
          </a:stretch>
        </p:blipFill>
        <p:spPr>
          <a:xfrm>
            <a:off x="936002" y="1241844"/>
            <a:ext cx="936002" cy="410806"/>
          </a:xfrm>
          <a:prstGeom prst="rect">
            <a:avLst/>
          </a:prstGeom>
        </p:spPr>
      </p:pic>
      <p:pic>
        <p:nvPicPr>
          <p:cNvPr id="9" name="object 9"/>
          <p:cNvPicPr/>
          <p:nvPr/>
        </p:nvPicPr>
        <p:blipFill>
          <a:blip r:embed="rId3" cstate="print"/>
          <a:stretch>
            <a:fillRect/>
          </a:stretch>
        </p:blipFill>
        <p:spPr>
          <a:xfrm>
            <a:off x="936002" y="1745894"/>
            <a:ext cx="936002" cy="944397"/>
          </a:xfrm>
          <a:prstGeom prst="rect">
            <a:avLst/>
          </a:prstGeom>
        </p:spPr>
      </p:pic>
      <p:pic>
        <p:nvPicPr>
          <p:cNvPr id="10" name="object 10"/>
          <p:cNvPicPr/>
          <p:nvPr/>
        </p:nvPicPr>
        <p:blipFill>
          <a:blip r:embed="rId4" cstate="print"/>
          <a:stretch>
            <a:fillRect/>
          </a:stretch>
        </p:blipFill>
        <p:spPr>
          <a:xfrm>
            <a:off x="3354323" y="1025448"/>
            <a:ext cx="744880" cy="792429"/>
          </a:xfrm>
          <a:prstGeom prst="rect">
            <a:avLst/>
          </a:prstGeom>
        </p:spPr>
      </p:pic>
      <p:grpSp>
        <p:nvGrpSpPr>
          <p:cNvPr id="11" name="object 11"/>
          <p:cNvGrpSpPr/>
          <p:nvPr/>
        </p:nvGrpSpPr>
        <p:grpSpPr>
          <a:xfrm>
            <a:off x="3186683" y="2814116"/>
            <a:ext cx="1080770" cy="732155"/>
            <a:chOff x="3186683" y="2814116"/>
            <a:chExt cx="1080770" cy="732155"/>
          </a:xfrm>
        </p:grpSpPr>
        <p:pic>
          <p:nvPicPr>
            <p:cNvPr id="12" name="object 12"/>
            <p:cNvPicPr/>
            <p:nvPr/>
          </p:nvPicPr>
          <p:blipFill>
            <a:blip r:embed="rId5" cstate="print"/>
            <a:stretch>
              <a:fillRect/>
            </a:stretch>
          </p:blipFill>
          <p:spPr>
            <a:xfrm>
              <a:off x="3472179" y="2814116"/>
              <a:ext cx="794664" cy="731989"/>
            </a:xfrm>
            <a:prstGeom prst="rect">
              <a:avLst/>
            </a:prstGeom>
          </p:spPr>
        </p:pic>
        <p:sp>
          <p:nvSpPr>
            <p:cNvPr id="13" name="object 13"/>
            <p:cNvSpPr/>
            <p:nvPr/>
          </p:nvSpPr>
          <p:spPr>
            <a:xfrm>
              <a:off x="3186683" y="2939935"/>
              <a:ext cx="152400" cy="168910"/>
            </a:xfrm>
            <a:custGeom>
              <a:avLst/>
              <a:gdLst/>
              <a:ahLst/>
              <a:cxnLst/>
              <a:rect l="l" t="t" r="r" b="b"/>
              <a:pathLst>
                <a:path w="152400" h="168910">
                  <a:moveTo>
                    <a:pt x="75945" y="0"/>
                  </a:moveTo>
                  <a:lnTo>
                    <a:pt x="46482" y="6629"/>
                  </a:lnTo>
                  <a:lnTo>
                    <a:pt x="22225" y="24726"/>
                  </a:lnTo>
                  <a:lnTo>
                    <a:pt x="5968" y="51549"/>
                  </a:lnTo>
                  <a:lnTo>
                    <a:pt x="0" y="84391"/>
                  </a:lnTo>
                  <a:lnTo>
                    <a:pt x="5968" y="117246"/>
                  </a:lnTo>
                  <a:lnTo>
                    <a:pt x="22225" y="144068"/>
                  </a:lnTo>
                  <a:lnTo>
                    <a:pt x="46482" y="162153"/>
                  </a:lnTo>
                  <a:lnTo>
                    <a:pt x="75945" y="168782"/>
                  </a:lnTo>
                  <a:lnTo>
                    <a:pt x="105537" y="162153"/>
                  </a:lnTo>
                  <a:lnTo>
                    <a:pt x="129793" y="144068"/>
                  </a:lnTo>
                  <a:lnTo>
                    <a:pt x="146050" y="117246"/>
                  </a:lnTo>
                  <a:lnTo>
                    <a:pt x="152019" y="84391"/>
                  </a:lnTo>
                  <a:lnTo>
                    <a:pt x="146050" y="51549"/>
                  </a:lnTo>
                  <a:lnTo>
                    <a:pt x="129793" y="24726"/>
                  </a:lnTo>
                  <a:lnTo>
                    <a:pt x="105537" y="6629"/>
                  </a:lnTo>
                  <a:lnTo>
                    <a:pt x="75945" y="0"/>
                  </a:lnTo>
                  <a:close/>
                </a:path>
              </a:pathLst>
            </a:custGeom>
            <a:solidFill>
              <a:srgbClr val="000000"/>
            </a:solidFill>
          </p:spPr>
          <p:txBody>
            <a:bodyPr wrap="square" lIns="0" tIns="0" rIns="0" bIns="0" rtlCol="0"/>
            <a:lstStyle/>
            <a:p>
              <a:endParaRPr/>
            </a:p>
          </p:txBody>
        </p:sp>
        <p:sp>
          <p:nvSpPr>
            <p:cNvPr id="14" name="object 14"/>
            <p:cNvSpPr/>
            <p:nvPr/>
          </p:nvSpPr>
          <p:spPr>
            <a:xfrm>
              <a:off x="3333241" y="3024327"/>
              <a:ext cx="170815" cy="0"/>
            </a:xfrm>
            <a:custGeom>
              <a:avLst/>
              <a:gdLst/>
              <a:ahLst/>
              <a:cxnLst/>
              <a:rect l="l" t="t" r="r" b="b"/>
              <a:pathLst>
                <a:path w="170814">
                  <a:moveTo>
                    <a:pt x="0" y="0"/>
                  </a:moveTo>
                  <a:lnTo>
                    <a:pt x="170307" y="0"/>
                  </a:lnTo>
                </a:path>
              </a:pathLst>
            </a:custGeom>
            <a:ln w="10160">
              <a:solidFill>
                <a:srgbClr val="000000"/>
              </a:solidFill>
            </a:ln>
          </p:spPr>
          <p:txBody>
            <a:bodyPr wrap="square" lIns="0" tIns="0" rIns="0" bIns="0" rtlCol="0"/>
            <a:lstStyle/>
            <a:p>
              <a:endParaRPr/>
            </a:p>
          </p:txBody>
        </p:sp>
        <p:sp>
          <p:nvSpPr>
            <p:cNvPr id="15" name="object 15"/>
            <p:cNvSpPr/>
            <p:nvPr/>
          </p:nvSpPr>
          <p:spPr>
            <a:xfrm>
              <a:off x="3186684" y="3138716"/>
              <a:ext cx="152400" cy="361315"/>
            </a:xfrm>
            <a:custGeom>
              <a:avLst/>
              <a:gdLst/>
              <a:ahLst/>
              <a:cxnLst/>
              <a:rect l="l" t="t" r="r" b="b"/>
              <a:pathLst>
                <a:path w="152400" h="361314">
                  <a:moveTo>
                    <a:pt x="152019" y="276860"/>
                  </a:moveTo>
                  <a:lnTo>
                    <a:pt x="146050" y="244005"/>
                  </a:lnTo>
                  <a:lnTo>
                    <a:pt x="129794" y="217182"/>
                  </a:lnTo>
                  <a:lnTo>
                    <a:pt x="105537" y="199097"/>
                  </a:lnTo>
                  <a:lnTo>
                    <a:pt x="75933" y="192468"/>
                  </a:lnTo>
                  <a:lnTo>
                    <a:pt x="46482" y="199097"/>
                  </a:lnTo>
                  <a:lnTo>
                    <a:pt x="22225" y="217182"/>
                  </a:lnTo>
                  <a:lnTo>
                    <a:pt x="5969" y="244005"/>
                  </a:lnTo>
                  <a:lnTo>
                    <a:pt x="0" y="276860"/>
                  </a:lnTo>
                  <a:lnTo>
                    <a:pt x="5969" y="309702"/>
                  </a:lnTo>
                  <a:lnTo>
                    <a:pt x="22225" y="336524"/>
                  </a:lnTo>
                  <a:lnTo>
                    <a:pt x="46482" y="354609"/>
                  </a:lnTo>
                  <a:lnTo>
                    <a:pt x="75933" y="361251"/>
                  </a:lnTo>
                  <a:lnTo>
                    <a:pt x="105537" y="354609"/>
                  </a:lnTo>
                  <a:lnTo>
                    <a:pt x="129794" y="336524"/>
                  </a:lnTo>
                  <a:lnTo>
                    <a:pt x="146050" y="309702"/>
                  </a:lnTo>
                  <a:lnTo>
                    <a:pt x="152019" y="276860"/>
                  </a:lnTo>
                  <a:close/>
                </a:path>
                <a:path w="152400" h="361314">
                  <a:moveTo>
                    <a:pt x="152019" y="84391"/>
                  </a:moveTo>
                  <a:lnTo>
                    <a:pt x="146050" y="51536"/>
                  </a:lnTo>
                  <a:lnTo>
                    <a:pt x="129794" y="24714"/>
                  </a:lnTo>
                  <a:lnTo>
                    <a:pt x="105537" y="6629"/>
                  </a:lnTo>
                  <a:lnTo>
                    <a:pt x="75933" y="0"/>
                  </a:lnTo>
                  <a:lnTo>
                    <a:pt x="46482" y="6629"/>
                  </a:lnTo>
                  <a:lnTo>
                    <a:pt x="22225" y="24714"/>
                  </a:lnTo>
                  <a:lnTo>
                    <a:pt x="5969" y="51536"/>
                  </a:lnTo>
                  <a:lnTo>
                    <a:pt x="0" y="84391"/>
                  </a:lnTo>
                  <a:lnTo>
                    <a:pt x="5969" y="117233"/>
                  </a:lnTo>
                  <a:lnTo>
                    <a:pt x="22225" y="144056"/>
                  </a:lnTo>
                  <a:lnTo>
                    <a:pt x="46482" y="162140"/>
                  </a:lnTo>
                  <a:lnTo>
                    <a:pt x="75933" y="168783"/>
                  </a:lnTo>
                  <a:lnTo>
                    <a:pt x="105537" y="162140"/>
                  </a:lnTo>
                  <a:lnTo>
                    <a:pt x="129794" y="144056"/>
                  </a:lnTo>
                  <a:lnTo>
                    <a:pt x="146050" y="117233"/>
                  </a:lnTo>
                  <a:lnTo>
                    <a:pt x="152019" y="84391"/>
                  </a:lnTo>
                  <a:close/>
                </a:path>
              </a:pathLst>
            </a:custGeom>
            <a:solidFill>
              <a:srgbClr val="000000"/>
            </a:solidFill>
          </p:spPr>
          <p:txBody>
            <a:bodyPr wrap="square" lIns="0" tIns="0" rIns="0" bIns="0" rtlCol="0"/>
            <a:lstStyle/>
            <a:p>
              <a:endParaRPr/>
            </a:p>
          </p:txBody>
        </p:sp>
      </p:grpSp>
      <p:sp>
        <p:nvSpPr>
          <p:cNvPr id="16" name="object 16"/>
          <p:cNvSpPr txBox="1"/>
          <p:nvPr/>
        </p:nvSpPr>
        <p:spPr>
          <a:xfrm>
            <a:off x="3187700" y="2947517"/>
            <a:ext cx="152400" cy="539750"/>
          </a:xfrm>
          <a:prstGeom prst="rect">
            <a:avLst/>
          </a:prstGeom>
        </p:spPr>
        <p:txBody>
          <a:bodyPr vert="horz" wrap="square" lIns="0" tIns="12700" rIns="0" bIns="0" rtlCol="0">
            <a:spAutoFit/>
          </a:bodyPr>
          <a:lstStyle/>
          <a:p>
            <a:pPr marL="22860">
              <a:lnSpc>
                <a:spcPct val="100000"/>
              </a:lnSpc>
              <a:spcBef>
                <a:spcPts val="100"/>
              </a:spcBef>
            </a:pPr>
            <a:r>
              <a:rPr sz="800" spc="-25" dirty="0">
                <a:solidFill>
                  <a:srgbClr val="FFFFFF"/>
                </a:solidFill>
                <a:latin typeface="Montserrat"/>
                <a:cs typeface="Montserrat"/>
              </a:rPr>
              <a:t>d1</a:t>
            </a:r>
            <a:endParaRPr sz="800">
              <a:latin typeface="Montserrat"/>
              <a:cs typeface="Montserrat"/>
            </a:endParaRPr>
          </a:p>
          <a:p>
            <a:pPr marL="12700" marR="5080">
              <a:lnSpc>
                <a:spcPct val="158000"/>
              </a:lnSpc>
              <a:spcBef>
                <a:spcPts val="55"/>
              </a:spcBef>
            </a:pPr>
            <a:r>
              <a:rPr sz="800" spc="-25" dirty="0">
                <a:solidFill>
                  <a:srgbClr val="FFFFFF"/>
                </a:solidFill>
                <a:latin typeface="Montserrat"/>
                <a:cs typeface="Montserrat"/>
              </a:rPr>
              <a:t>d2</a:t>
            </a:r>
            <a:r>
              <a:rPr sz="800" spc="500" dirty="0">
                <a:solidFill>
                  <a:srgbClr val="FFFFFF"/>
                </a:solidFill>
                <a:latin typeface="Montserrat"/>
                <a:cs typeface="Montserrat"/>
              </a:rPr>
              <a:t> </a:t>
            </a:r>
            <a:r>
              <a:rPr sz="800" spc="-25" dirty="0">
                <a:solidFill>
                  <a:srgbClr val="FFFFFF"/>
                </a:solidFill>
                <a:latin typeface="Montserrat"/>
                <a:cs typeface="Montserrat"/>
              </a:rPr>
              <a:t>d3</a:t>
            </a:r>
            <a:endParaRPr sz="800">
              <a:latin typeface="Montserrat"/>
              <a:cs typeface="Montserrat"/>
            </a:endParaRPr>
          </a:p>
        </p:txBody>
      </p:sp>
      <p:sp>
        <p:nvSpPr>
          <p:cNvPr id="17" name="object 17"/>
          <p:cNvSpPr/>
          <p:nvPr/>
        </p:nvSpPr>
        <p:spPr>
          <a:xfrm>
            <a:off x="3333241" y="3223107"/>
            <a:ext cx="170815" cy="193040"/>
          </a:xfrm>
          <a:custGeom>
            <a:avLst/>
            <a:gdLst/>
            <a:ahLst/>
            <a:cxnLst/>
            <a:rect l="l" t="t" r="r" b="b"/>
            <a:pathLst>
              <a:path w="170814" h="193039">
                <a:moveTo>
                  <a:pt x="0" y="0"/>
                </a:moveTo>
                <a:lnTo>
                  <a:pt x="170307" y="0"/>
                </a:lnTo>
              </a:path>
              <a:path w="170814" h="193039">
                <a:moveTo>
                  <a:pt x="0" y="192468"/>
                </a:moveTo>
                <a:lnTo>
                  <a:pt x="170307" y="192468"/>
                </a:lnTo>
              </a:path>
            </a:pathLst>
          </a:custGeom>
          <a:ln w="10160">
            <a:solidFill>
              <a:srgbClr val="000000"/>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3615" cy="935355"/>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1F"/>
                </a:solidFill>
                <a:latin typeface="Montserrat"/>
                <a:cs typeface="Montserrat"/>
              </a:rPr>
              <a:t>d1. </a:t>
            </a:r>
            <a:r>
              <a:rPr sz="700" b="1" spc="-10" dirty="0">
                <a:solidFill>
                  <a:srgbClr val="221F1F"/>
                </a:solidFill>
                <a:latin typeface="Montserrat"/>
                <a:cs typeface="Montserrat"/>
              </a:rPr>
              <a:t>CONECTIVIDAD</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En</a:t>
            </a:r>
            <a:r>
              <a:rPr sz="700" spc="300" dirty="0">
                <a:solidFill>
                  <a:srgbClr val="221F1F"/>
                </a:solidFill>
                <a:latin typeface="Montserrat"/>
                <a:cs typeface="Montserrat"/>
              </a:rPr>
              <a:t> </a:t>
            </a:r>
            <a:r>
              <a:rPr sz="700" dirty="0">
                <a:solidFill>
                  <a:srgbClr val="221F1F"/>
                </a:solidFill>
                <a:latin typeface="Montserrat"/>
                <a:cs typeface="Montserrat"/>
              </a:rPr>
              <a:t>este</a:t>
            </a:r>
            <a:r>
              <a:rPr sz="700" spc="320" dirty="0">
                <a:solidFill>
                  <a:srgbClr val="221F1F"/>
                </a:solidFill>
                <a:latin typeface="Montserrat"/>
                <a:cs typeface="Montserrat"/>
              </a:rPr>
              <a:t> </a:t>
            </a:r>
            <a:r>
              <a:rPr sz="700" dirty="0">
                <a:solidFill>
                  <a:srgbClr val="221F1F"/>
                </a:solidFill>
                <a:latin typeface="Montserrat"/>
                <a:cs typeface="Montserrat"/>
              </a:rPr>
              <a:t>modo</a:t>
            </a:r>
            <a:r>
              <a:rPr sz="700" spc="315" dirty="0">
                <a:solidFill>
                  <a:srgbClr val="221F1F"/>
                </a:solidFill>
                <a:latin typeface="Montserrat"/>
                <a:cs typeface="Montserrat"/>
              </a:rPr>
              <a:t> </a:t>
            </a:r>
            <a:r>
              <a:rPr sz="700" dirty="0">
                <a:solidFill>
                  <a:srgbClr val="221F1F"/>
                </a:solidFill>
                <a:latin typeface="Montserrat"/>
                <a:cs typeface="Montserrat"/>
              </a:rPr>
              <a:t>están</a:t>
            </a:r>
            <a:r>
              <a:rPr sz="700" spc="320" dirty="0">
                <a:solidFill>
                  <a:srgbClr val="221F1F"/>
                </a:solidFill>
                <a:latin typeface="Montserrat"/>
                <a:cs typeface="Montserrat"/>
              </a:rPr>
              <a:t> </a:t>
            </a:r>
            <a:r>
              <a:rPr sz="700" dirty="0">
                <a:solidFill>
                  <a:srgbClr val="221F1F"/>
                </a:solidFill>
                <a:latin typeface="Montserrat"/>
                <a:cs typeface="Montserrat"/>
              </a:rPr>
              <a:t>disponibles</a:t>
            </a:r>
            <a:r>
              <a:rPr sz="700" spc="305" dirty="0">
                <a:solidFill>
                  <a:srgbClr val="221F1F"/>
                </a:solidFill>
                <a:latin typeface="Montserrat"/>
                <a:cs typeface="Montserrat"/>
              </a:rPr>
              <a:t> </a:t>
            </a:r>
            <a:r>
              <a:rPr sz="700" dirty="0">
                <a:solidFill>
                  <a:srgbClr val="221F1F"/>
                </a:solidFill>
                <a:latin typeface="Montserrat"/>
                <a:cs typeface="Montserrat"/>
              </a:rPr>
              <a:t>2</a:t>
            </a:r>
            <a:r>
              <a:rPr sz="700" spc="330" dirty="0">
                <a:solidFill>
                  <a:srgbClr val="221F1F"/>
                </a:solidFill>
                <a:latin typeface="Montserrat"/>
                <a:cs typeface="Montserrat"/>
              </a:rPr>
              <a:t> </a:t>
            </a:r>
            <a:r>
              <a:rPr sz="700" spc="-10" dirty="0">
                <a:solidFill>
                  <a:srgbClr val="221F1F"/>
                </a:solidFill>
                <a:latin typeface="Montserrat"/>
                <a:cs typeface="Montserrat"/>
              </a:rPr>
              <a:t>diferentes</a:t>
            </a:r>
            <a:r>
              <a:rPr sz="700" spc="500" dirty="0">
                <a:solidFill>
                  <a:srgbClr val="221F1F"/>
                </a:solidFill>
                <a:latin typeface="Montserrat"/>
                <a:cs typeface="Montserrat"/>
              </a:rPr>
              <a:t> </a:t>
            </a:r>
            <a:r>
              <a:rPr sz="700" dirty="0">
                <a:solidFill>
                  <a:srgbClr val="221F1F"/>
                </a:solidFill>
                <a:latin typeface="Montserrat"/>
                <a:cs typeface="Montserrat"/>
              </a:rPr>
              <a:t>opciones.</a:t>
            </a:r>
            <a:r>
              <a:rPr sz="700" spc="160" dirty="0">
                <a:solidFill>
                  <a:srgbClr val="221F1F"/>
                </a:solidFill>
                <a:latin typeface="Montserrat"/>
                <a:cs typeface="Montserrat"/>
              </a:rPr>
              <a:t>  </a:t>
            </a:r>
            <a:r>
              <a:rPr sz="700" dirty="0">
                <a:solidFill>
                  <a:srgbClr val="221F1F"/>
                </a:solidFill>
                <a:latin typeface="Montserrat"/>
                <a:cs typeface="Montserrat"/>
              </a:rPr>
              <a:t>Para</a:t>
            </a:r>
            <a:r>
              <a:rPr sz="700" spc="160" dirty="0">
                <a:solidFill>
                  <a:srgbClr val="221F1F"/>
                </a:solidFill>
                <a:latin typeface="Montserrat"/>
                <a:cs typeface="Montserrat"/>
              </a:rPr>
              <a:t>  </a:t>
            </a:r>
            <a:r>
              <a:rPr sz="700" dirty="0">
                <a:solidFill>
                  <a:srgbClr val="221F1F"/>
                </a:solidFill>
                <a:latin typeface="Montserrat"/>
                <a:cs typeface="Montserrat"/>
              </a:rPr>
              <a:t>seleccionar</a:t>
            </a:r>
            <a:r>
              <a:rPr sz="700" spc="165" dirty="0">
                <a:solidFill>
                  <a:srgbClr val="221F1F"/>
                </a:solidFill>
                <a:latin typeface="Montserrat"/>
                <a:cs typeface="Montserrat"/>
              </a:rPr>
              <a:t>  </a:t>
            </a:r>
            <a:r>
              <a:rPr sz="700" dirty="0">
                <a:solidFill>
                  <a:srgbClr val="221F1F"/>
                </a:solidFill>
                <a:latin typeface="Montserrat"/>
                <a:cs typeface="Montserrat"/>
              </a:rPr>
              <a:t>use</a:t>
            </a:r>
            <a:r>
              <a:rPr sz="700" spc="165" dirty="0">
                <a:solidFill>
                  <a:srgbClr val="221F1F"/>
                </a:solidFill>
                <a:latin typeface="Montserrat"/>
                <a:cs typeface="Montserrat"/>
              </a:rPr>
              <a:t>  </a:t>
            </a:r>
            <a:r>
              <a:rPr sz="700" dirty="0">
                <a:solidFill>
                  <a:srgbClr val="221F1F"/>
                </a:solidFill>
                <a:latin typeface="Montserrat"/>
                <a:cs typeface="Montserrat"/>
              </a:rPr>
              <a:t>los</a:t>
            </a:r>
            <a:r>
              <a:rPr sz="700" spc="160" dirty="0">
                <a:solidFill>
                  <a:srgbClr val="221F1F"/>
                </a:solidFill>
                <a:latin typeface="Montserrat"/>
                <a:cs typeface="Montserrat"/>
              </a:rPr>
              <a:t>  </a:t>
            </a:r>
            <a:r>
              <a:rPr sz="700" spc="-10" dirty="0">
                <a:solidFill>
                  <a:srgbClr val="221F1F"/>
                </a:solidFill>
                <a:latin typeface="Montserrat"/>
                <a:cs typeface="Montserrat"/>
              </a:rPr>
              <a:t>botones</a:t>
            </a:r>
            <a:r>
              <a:rPr sz="700" spc="500" dirty="0">
                <a:solidFill>
                  <a:srgbClr val="221F1F"/>
                </a:solidFill>
                <a:latin typeface="Montserrat"/>
                <a:cs typeface="Montserrat"/>
              </a:rPr>
              <a:t> </a:t>
            </a:r>
            <a:r>
              <a:rPr sz="700" dirty="0">
                <a:solidFill>
                  <a:srgbClr val="221F1F"/>
                </a:solidFill>
                <a:latin typeface="Montserrat"/>
                <a:cs typeface="Montserrat"/>
              </a:rPr>
              <a:t>ARRIBA</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ABAJO</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luego</a:t>
            </a:r>
            <a:r>
              <a:rPr sz="700" spc="120" dirty="0">
                <a:solidFill>
                  <a:srgbClr val="221F1F"/>
                </a:solidFill>
                <a:latin typeface="Montserrat"/>
                <a:cs typeface="Montserrat"/>
              </a:rPr>
              <a:t> </a:t>
            </a:r>
            <a:r>
              <a:rPr sz="700" dirty="0">
                <a:solidFill>
                  <a:srgbClr val="221F1F"/>
                </a:solidFill>
                <a:latin typeface="Montserrat"/>
                <a:cs typeface="Montserrat"/>
              </a:rPr>
              <a:t>presione</a:t>
            </a:r>
            <a:r>
              <a:rPr sz="700" spc="105" dirty="0">
                <a:solidFill>
                  <a:srgbClr val="221F1F"/>
                </a:solidFill>
                <a:latin typeface="Montserrat"/>
                <a:cs typeface="Montserrat"/>
              </a:rPr>
              <a:t> </a:t>
            </a:r>
            <a:r>
              <a:rPr sz="700" dirty="0">
                <a:solidFill>
                  <a:srgbClr val="221F1F"/>
                </a:solidFill>
                <a:latin typeface="Montserrat"/>
                <a:cs typeface="Montserrat"/>
              </a:rPr>
              <a:t>el</a:t>
            </a:r>
            <a:r>
              <a:rPr sz="700" spc="120" dirty="0">
                <a:solidFill>
                  <a:srgbClr val="221F1F"/>
                </a:solidFill>
                <a:latin typeface="Montserrat"/>
                <a:cs typeface="Montserrat"/>
              </a:rPr>
              <a:t> </a:t>
            </a:r>
            <a:r>
              <a:rPr sz="700" dirty="0">
                <a:solidFill>
                  <a:srgbClr val="221F1F"/>
                </a:solidFill>
                <a:latin typeface="Montserrat"/>
                <a:cs typeface="Montserrat"/>
              </a:rPr>
              <a:t>botón</a:t>
            </a:r>
            <a:r>
              <a:rPr sz="700" spc="110" dirty="0">
                <a:solidFill>
                  <a:srgbClr val="221F1F"/>
                </a:solidFill>
                <a:latin typeface="Montserrat"/>
                <a:cs typeface="Montserrat"/>
              </a:rPr>
              <a:t> </a:t>
            </a:r>
            <a:r>
              <a:rPr sz="700" spc="-25" dirty="0">
                <a:solidFill>
                  <a:srgbClr val="221F1F"/>
                </a:solidFill>
                <a:latin typeface="Montserrat"/>
                <a:cs typeface="Montserrat"/>
              </a:rPr>
              <a:t>SET</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spc="-10" dirty="0">
                <a:solidFill>
                  <a:srgbClr val="221F1F"/>
                </a:solidFill>
                <a:latin typeface="Montserrat"/>
                <a:cs typeface="Montserrat"/>
              </a:rPr>
              <a:t>seleccionarlo.</a:t>
            </a:r>
            <a:endParaRPr sz="700">
              <a:latin typeface="Montserrat"/>
              <a:cs typeface="Montserrat"/>
            </a:endParaRPr>
          </a:p>
          <a:p>
            <a:pPr marL="269875">
              <a:lnSpc>
                <a:spcPct val="100000"/>
              </a:lnSpc>
              <a:spcBef>
                <a:spcPts val="505"/>
              </a:spcBef>
            </a:pPr>
            <a:r>
              <a:rPr sz="700" dirty="0">
                <a:solidFill>
                  <a:srgbClr val="221F1F"/>
                </a:solidFill>
                <a:latin typeface="Montserrat"/>
                <a:cs typeface="Montserrat"/>
              </a:rPr>
              <a:t>g1.</a:t>
            </a:r>
            <a:r>
              <a:rPr sz="700" spc="20" dirty="0">
                <a:solidFill>
                  <a:srgbClr val="221F1F"/>
                </a:solidFill>
                <a:latin typeface="Montserrat"/>
                <a:cs typeface="Montserrat"/>
              </a:rPr>
              <a:t> </a:t>
            </a:r>
            <a:r>
              <a:rPr sz="700" spc="-10" dirty="0">
                <a:solidFill>
                  <a:srgbClr val="221F1F"/>
                </a:solidFill>
                <a:latin typeface="Montserrat"/>
                <a:cs typeface="Montserrat"/>
              </a:rPr>
              <a:t>Dispositivos</a:t>
            </a:r>
            <a:r>
              <a:rPr sz="700" spc="20" dirty="0">
                <a:solidFill>
                  <a:srgbClr val="221F1F"/>
                </a:solidFill>
                <a:latin typeface="Montserrat"/>
                <a:cs typeface="Montserrat"/>
              </a:rPr>
              <a:t> </a:t>
            </a:r>
            <a:r>
              <a:rPr sz="700" spc="-10" dirty="0">
                <a:solidFill>
                  <a:srgbClr val="221F1F"/>
                </a:solidFill>
                <a:latin typeface="Montserrat"/>
                <a:cs typeface="Montserrat"/>
              </a:rPr>
              <a:t>emparejados</a:t>
            </a:r>
            <a:endParaRPr sz="700">
              <a:latin typeface="Montserrat"/>
              <a:cs typeface="Montserrat"/>
            </a:endParaRPr>
          </a:p>
          <a:p>
            <a:pPr marL="269875">
              <a:lnSpc>
                <a:spcPct val="100000"/>
              </a:lnSpc>
              <a:spcBef>
                <a:spcPts val="290"/>
              </a:spcBef>
            </a:pPr>
            <a:r>
              <a:rPr sz="700" dirty="0">
                <a:solidFill>
                  <a:srgbClr val="221F1F"/>
                </a:solidFill>
                <a:latin typeface="Montserrat"/>
                <a:cs typeface="Montserrat"/>
              </a:rPr>
              <a:t>g2.</a:t>
            </a:r>
            <a:r>
              <a:rPr sz="700" spc="-25" dirty="0">
                <a:solidFill>
                  <a:srgbClr val="221F1F"/>
                </a:solidFill>
                <a:latin typeface="Montserrat"/>
                <a:cs typeface="Montserrat"/>
              </a:rPr>
              <a:t> </a:t>
            </a:r>
            <a:r>
              <a:rPr sz="700" dirty="0">
                <a:solidFill>
                  <a:srgbClr val="221F1F"/>
                </a:solidFill>
                <a:latin typeface="Montserrat"/>
                <a:cs typeface="Montserrat"/>
              </a:rPr>
              <a:t>Alertas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llamadas</a:t>
            </a:r>
            <a:endParaRPr sz="700">
              <a:latin typeface="Montserrat"/>
              <a:cs typeface="Montserrat"/>
            </a:endParaRPr>
          </a:p>
        </p:txBody>
      </p:sp>
      <p:sp>
        <p:nvSpPr>
          <p:cNvPr id="5" name="object 5"/>
          <p:cNvSpPr txBox="1"/>
          <p:nvPr/>
        </p:nvSpPr>
        <p:spPr>
          <a:xfrm>
            <a:off x="2709164" y="478282"/>
            <a:ext cx="2253615" cy="119316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11430" algn="just">
              <a:lnSpc>
                <a:spcPct val="100000"/>
              </a:lnSpc>
              <a:spcBef>
                <a:spcPts val="495"/>
              </a:spcBef>
            </a:pPr>
            <a:r>
              <a:rPr sz="700" dirty="0">
                <a:solidFill>
                  <a:srgbClr val="221F1F"/>
                </a:solidFill>
                <a:latin typeface="Montserrat"/>
                <a:cs typeface="Montserrat"/>
              </a:rPr>
              <a:t>Para</a:t>
            </a:r>
            <a:r>
              <a:rPr sz="700" spc="45" dirty="0">
                <a:solidFill>
                  <a:srgbClr val="221F1F"/>
                </a:solidFill>
                <a:latin typeface="Montserrat"/>
                <a:cs typeface="Montserrat"/>
              </a:rPr>
              <a:t> </a:t>
            </a:r>
            <a:r>
              <a:rPr sz="700" dirty="0">
                <a:solidFill>
                  <a:srgbClr val="221F1F"/>
                </a:solidFill>
                <a:latin typeface="Montserrat"/>
                <a:cs typeface="Montserrat"/>
              </a:rPr>
              <a:t>eliminar</a:t>
            </a:r>
            <a:r>
              <a:rPr sz="700" spc="40" dirty="0">
                <a:solidFill>
                  <a:srgbClr val="221F1F"/>
                </a:solidFill>
                <a:latin typeface="Montserrat"/>
                <a:cs typeface="Montserrat"/>
              </a:rPr>
              <a:t> </a:t>
            </a:r>
            <a:r>
              <a:rPr sz="700" dirty="0">
                <a:solidFill>
                  <a:srgbClr val="221F1F"/>
                </a:solidFill>
                <a:latin typeface="Montserrat"/>
                <a:cs typeface="Montserrat"/>
              </a:rPr>
              <a:t>un</a:t>
            </a:r>
            <a:r>
              <a:rPr sz="700" spc="50" dirty="0">
                <a:solidFill>
                  <a:srgbClr val="221F1F"/>
                </a:solidFill>
                <a:latin typeface="Montserrat"/>
                <a:cs typeface="Montserrat"/>
              </a:rPr>
              <a:t> </a:t>
            </a:r>
            <a:r>
              <a:rPr sz="700" dirty="0">
                <a:solidFill>
                  <a:srgbClr val="221F1F"/>
                </a:solidFill>
                <a:latin typeface="Montserrat"/>
                <a:cs typeface="Montserrat"/>
              </a:rPr>
              <a:t>dispositivo</a:t>
            </a:r>
            <a:r>
              <a:rPr sz="700" spc="45" dirty="0">
                <a:solidFill>
                  <a:srgbClr val="221F1F"/>
                </a:solidFill>
                <a:latin typeface="Montserrat"/>
                <a:cs typeface="Montserrat"/>
              </a:rPr>
              <a:t> </a:t>
            </a:r>
            <a:r>
              <a:rPr sz="700" dirty="0">
                <a:solidFill>
                  <a:srgbClr val="221F1F"/>
                </a:solidFill>
                <a:latin typeface="Montserrat"/>
                <a:cs typeface="Montserrat"/>
              </a:rPr>
              <a:t>conectado</a:t>
            </a:r>
            <a:r>
              <a:rPr sz="700" spc="55" dirty="0">
                <a:solidFill>
                  <a:srgbClr val="221F1F"/>
                </a:solidFill>
                <a:latin typeface="Montserrat"/>
                <a:cs typeface="Montserrat"/>
              </a:rPr>
              <a:t> </a:t>
            </a:r>
            <a:r>
              <a:rPr sz="700" spc="-10" dirty="0">
                <a:solidFill>
                  <a:srgbClr val="221F1F"/>
                </a:solidFill>
                <a:latin typeface="Montserrat"/>
                <a:cs typeface="Montserrat"/>
              </a:rPr>
              <a:t>ubíquese</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55" dirty="0">
                <a:solidFill>
                  <a:srgbClr val="221F1F"/>
                </a:solidFill>
                <a:latin typeface="Montserrat"/>
                <a:cs typeface="Montserrat"/>
              </a:rPr>
              <a:t> </a:t>
            </a:r>
            <a:r>
              <a:rPr sz="700" dirty="0">
                <a:solidFill>
                  <a:srgbClr val="221F1F"/>
                </a:solidFill>
                <a:latin typeface="Montserrat"/>
                <a:cs typeface="Montserrat"/>
              </a:rPr>
              <a:t>dispositivo</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45" dirty="0">
                <a:solidFill>
                  <a:srgbClr val="221F1F"/>
                </a:solidFill>
                <a:latin typeface="Montserrat"/>
                <a:cs typeface="Montserrat"/>
              </a:rPr>
              <a:t> </a:t>
            </a:r>
            <a:r>
              <a:rPr sz="700" dirty="0">
                <a:solidFill>
                  <a:srgbClr val="221F1F"/>
                </a:solidFill>
                <a:latin typeface="Montserrat"/>
                <a:cs typeface="Montserrat"/>
              </a:rPr>
              <a:t>eliminar</a:t>
            </a:r>
            <a:r>
              <a:rPr sz="700" spc="135" dirty="0">
                <a:solidFill>
                  <a:srgbClr val="221F1F"/>
                </a:solidFill>
                <a:latin typeface="Montserrat"/>
                <a:cs typeface="Montserrat"/>
              </a:rPr>
              <a:t> </a:t>
            </a:r>
            <a:r>
              <a:rPr sz="700" dirty="0">
                <a:solidFill>
                  <a:srgbClr val="221F1F"/>
                </a:solidFill>
                <a:latin typeface="Montserrat"/>
                <a:cs typeface="Montserrat"/>
              </a:rPr>
              <a:t>y</a:t>
            </a:r>
            <a:r>
              <a:rPr sz="700" spc="145" dirty="0">
                <a:solidFill>
                  <a:srgbClr val="221F1F"/>
                </a:solidFill>
                <a:latin typeface="Montserrat"/>
                <a:cs typeface="Montserrat"/>
              </a:rPr>
              <a:t> </a:t>
            </a:r>
            <a:r>
              <a:rPr sz="700" dirty="0">
                <a:solidFill>
                  <a:srgbClr val="221F1F"/>
                </a:solidFill>
                <a:latin typeface="Montserrat"/>
                <a:cs typeface="Montserrat"/>
              </a:rPr>
              <a:t>presione</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spc="-10" dirty="0">
                <a:solidFill>
                  <a:srgbClr val="221F1F"/>
                </a:solidFill>
                <a:latin typeface="Montserrat"/>
                <a:cs typeface="Montserrat"/>
              </a:rPr>
              <a:t>botón</a:t>
            </a:r>
            <a:r>
              <a:rPr sz="700" spc="500" dirty="0">
                <a:solidFill>
                  <a:srgbClr val="221F1F"/>
                </a:solidFill>
                <a:latin typeface="Montserrat"/>
                <a:cs typeface="Montserrat"/>
              </a:rPr>
              <a:t> </a:t>
            </a:r>
            <a:r>
              <a:rPr sz="700" spc="-20" dirty="0">
                <a:solidFill>
                  <a:srgbClr val="221F1F"/>
                </a:solidFill>
                <a:latin typeface="Montserrat"/>
                <a:cs typeface="Montserrat"/>
              </a:rPr>
              <a:t>SET.</a:t>
            </a:r>
            <a:endParaRPr sz="700">
              <a:latin typeface="Montserrat"/>
              <a:cs typeface="Montserrat"/>
            </a:endParaRPr>
          </a:p>
          <a:p>
            <a:pPr marL="12700" algn="just">
              <a:lnSpc>
                <a:spcPct val="100000"/>
              </a:lnSpc>
              <a:spcBef>
                <a:spcPts val="505"/>
              </a:spcBef>
            </a:pPr>
            <a:r>
              <a:rPr sz="700" b="1" dirty="0">
                <a:solidFill>
                  <a:srgbClr val="221F1F"/>
                </a:solidFill>
                <a:latin typeface="Montserrat"/>
                <a:cs typeface="Montserrat"/>
              </a:rPr>
              <a:t>g2.</a:t>
            </a:r>
            <a:r>
              <a:rPr sz="700" b="1" spc="-25" dirty="0">
                <a:solidFill>
                  <a:srgbClr val="221F1F"/>
                </a:solidFill>
                <a:latin typeface="Montserrat"/>
                <a:cs typeface="Montserrat"/>
              </a:rPr>
              <a:t> </a:t>
            </a:r>
            <a:r>
              <a:rPr sz="700" b="1" dirty="0">
                <a:solidFill>
                  <a:srgbClr val="221F1F"/>
                </a:solidFill>
                <a:latin typeface="Montserrat"/>
                <a:cs typeface="Montserrat"/>
              </a:rPr>
              <a:t>ALERTAS</a:t>
            </a:r>
            <a:r>
              <a:rPr sz="700" b="1" spc="15"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spc="-10" dirty="0">
                <a:solidFill>
                  <a:srgbClr val="221F1F"/>
                </a:solidFill>
                <a:latin typeface="Montserrat"/>
                <a:cs typeface="Montserrat"/>
              </a:rPr>
              <a:t>LLAMADAS</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En</a:t>
            </a:r>
            <a:r>
              <a:rPr sz="700" spc="300" dirty="0">
                <a:solidFill>
                  <a:srgbClr val="221F1F"/>
                </a:solidFill>
                <a:latin typeface="Montserrat"/>
                <a:cs typeface="Montserrat"/>
              </a:rPr>
              <a:t> </a:t>
            </a:r>
            <a:r>
              <a:rPr sz="700" dirty="0">
                <a:solidFill>
                  <a:srgbClr val="221F1F"/>
                </a:solidFill>
                <a:latin typeface="Montserrat"/>
                <a:cs typeface="Montserrat"/>
              </a:rPr>
              <a:t>esta</a:t>
            </a:r>
            <a:r>
              <a:rPr sz="700" spc="315" dirty="0">
                <a:solidFill>
                  <a:srgbClr val="221F1F"/>
                </a:solidFill>
                <a:latin typeface="Montserrat"/>
                <a:cs typeface="Montserrat"/>
              </a:rPr>
              <a:t> </a:t>
            </a:r>
            <a:r>
              <a:rPr sz="700" dirty="0">
                <a:solidFill>
                  <a:srgbClr val="221F1F"/>
                </a:solidFill>
                <a:latin typeface="Montserrat"/>
                <a:cs typeface="Montserrat"/>
              </a:rPr>
              <a:t>opción</a:t>
            </a:r>
            <a:r>
              <a:rPr sz="700" spc="315" dirty="0">
                <a:solidFill>
                  <a:srgbClr val="221F1F"/>
                </a:solidFill>
                <a:latin typeface="Montserrat"/>
                <a:cs typeface="Montserrat"/>
              </a:rPr>
              <a:t> </a:t>
            </a:r>
            <a:r>
              <a:rPr sz="700" dirty="0">
                <a:solidFill>
                  <a:srgbClr val="221F1F"/>
                </a:solidFill>
                <a:latin typeface="Montserrat"/>
                <a:cs typeface="Montserrat"/>
              </a:rPr>
              <a:t>podrá</a:t>
            </a:r>
            <a:r>
              <a:rPr sz="700" spc="300" dirty="0">
                <a:solidFill>
                  <a:srgbClr val="221F1F"/>
                </a:solidFill>
                <a:latin typeface="Montserrat"/>
                <a:cs typeface="Montserrat"/>
              </a:rPr>
              <a:t> </a:t>
            </a:r>
            <a:r>
              <a:rPr sz="700" dirty="0">
                <a:solidFill>
                  <a:srgbClr val="221F1F"/>
                </a:solidFill>
                <a:latin typeface="Montserrat"/>
                <a:cs typeface="Montserrat"/>
              </a:rPr>
              <a:t>activa</a:t>
            </a:r>
            <a:r>
              <a:rPr sz="700" spc="320" dirty="0">
                <a:solidFill>
                  <a:srgbClr val="221F1F"/>
                </a:solidFill>
                <a:latin typeface="Montserrat"/>
                <a:cs typeface="Montserrat"/>
              </a:rPr>
              <a:t> </a:t>
            </a:r>
            <a:r>
              <a:rPr sz="700" dirty="0">
                <a:solidFill>
                  <a:srgbClr val="221F1F"/>
                </a:solidFill>
                <a:latin typeface="Montserrat"/>
                <a:cs typeface="Montserrat"/>
              </a:rPr>
              <a:t>o</a:t>
            </a:r>
            <a:r>
              <a:rPr sz="700" spc="310" dirty="0">
                <a:solidFill>
                  <a:srgbClr val="221F1F"/>
                </a:solidFill>
                <a:latin typeface="Montserrat"/>
                <a:cs typeface="Montserrat"/>
              </a:rPr>
              <a:t> </a:t>
            </a:r>
            <a:r>
              <a:rPr sz="700" dirty="0">
                <a:solidFill>
                  <a:srgbClr val="221F1F"/>
                </a:solidFill>
                <a:latin typeface="Montserrat"/>
                <a:cs typeface="Montserrat"/>
              </a:rPr>
              <a:t>desactivar</a:t>
            </a:r>
            <a:r>
              <a:rPr sz="700" spc="310"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alertas</a:t>
            </a:r>
            <a:r>
              <a:rPr sz="700" spc="305" dirty="0">
                <a:solidFill>
                  <a:srgbClr val="221F1F"/>
                </a:solidFill>
                <a:latin typeface="Montserrat"/>
                <a:cs typeface="Montserrat"/>
              </a:rPr>
              <a:t>  </a:t>
            </a:r>
            <a:r>
              <a:rPr sz="700" dirty="0">
                <a:solidFill>
                  <a:srgbClr val="221F1F"/>
                </a:solidFill>
                <a:latin typeface="Montserrat"/>
                <a:cs typeface="Montserrat"/>
              </a:rPr>
              <a:t>de</a:t>
            </a:r>
            <a:r>
              <a:rPr sz="700" spc="300" dirty="0">
                <a:solidFill>
                  <a:srgbClr val="221F1F"/>
                </a:solidFill>
                <a:latin typeface="Montserrat"/>
                <a:cs typeface="Montserrat"/>
              </a:rPr>
              <a:t>  </a:t>
            </a:r>
            <a:r>
              <a:rPr sz="700" dirty="0">
                <a:solidFill>
                  <a:srgbClr val="221F1F"/>
                </a:solidFill>
                <a:latin typeface="Montserrat"/>
                <a:cs typeface="Montserrat"/>
              </a:rPr>
              <a:t>las</a:t>
            </a:r>
            <a:r>
              <a:rPr sz="700" spc="310" dirty="0">
                <a:solidFill>
                  <a:srgbClr val="221F1F"/>
                </a:solidFill>
                <a:latin typeface="Montserrat"/>
                <a:cs typeface="Montserrat"/>
              </a:rPr>
              <a:t>  </a:t>
            </a:r>
            <a:r>
              <a:rPr sz="700" dirty="0">
                <a:solidFill>
                  <a:srgbClr val="221F1F"/>
                </a:solidFill>
                <a:latin typeface="Montserrat"/>
                <a:cs typeface="Montserrat"/>
              </a:rPr>
              <a:t>llamadas</a:t>
            </a:r>
            <a:r>
              <a:rPr sz="700" spc="310" dirty="0">
                <a:solidFill>
                  <a:srgbClr val="221F1F"/>
                </a:solidFill>
                <a:latin typeface="Montserrat"/>
                <a:cs typeface="Montserrat"/>
              </a:rPr>
              <a:t>  </a:t>
            </a:r>
            <a:r>
              <a:rPr sz="700" dirty="0">
                <a:solidFill>
                  <a:srgbClr val="221F1F"/>
                </a:solidFill>
                <a:latin typeface="Montserrat"/>
                <a:cs typeface="Montserrat"/>
              </a:rPr>
              <a:t>entrantes.</a:t>
            </a:r>
            <a:r>
              <a:rPr sz="700" spc="30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seleccionar</a:t>
            </a:r>
            <a:r>
              <a:rPr sz="700" spc="160" dirty="0">
                <a:solidFill>
                  <a:srgbClr val="221F1F"/>
                </a:solidFill>
                <a:latin typeface="Montserrat"/>
                <a:cs typeface="Montserrat"/>
              </a:rPr>
              <a:t> </a:t>
            </a:r>
            <a:r>
              <a:rPr sz="700" dirty="0">
                <a:solidFill>
                  <a:srgbClr val="221F1F"/>
                </a:solidFill>
                <a:latin typeface="Montserrat"/>
                <a:cs typeface="Montserrat"/>
              </a:rPr>
              <a:t>use</a:t>
            </a:r>
            <a:r>
              <a:rPr sz="700" spc="145" dirty="0">
                <a:solidFill>
                  <a:srgbClr val="221F1F"/>
                </a:solidFill>
                <a:latin typeface="Montserrat"/>
                <a:cs typeface="Montserrat"/>
              </a:rPr>
              <a:t> </a:t>
            </a:r>
            <a:r>
              <a:rPr sz="700" dirty="0">
                <a:solidFill>
                  <a:srgbClr val="221F1F"/>
                </a:solidFill>
                <a:latin typeface="Montserrat"/>
                <a:cs typeface="Montserrat"/>
              </a:rPr>
              <a:t>los</a:t>
            </a:r>
            <a:r>
              <a:rPr sz="700" spc="160" dirty="0">
                <a:solidFill>
                  <a:srgbClr val="221F1F"/>
                </a:solidFill>
                <a:latin typeface="Montserrat"/>
                <a:cs typeface="Montserrat"/>
              </a:rPr>
              <a:t> </a:t>
            </a:r>
            <a:r>
              <a:rPr sz="700" dirty="0">
                <a:solidFill>
                  <a:srgbClr val="221F1F"/>
                </a:solidFill>
                <a:latin typeface="Montserrat"/>
                <a:cs typeface="Montserrat"/>
              </a:rPr>
              <a:t>botones</a:t>
            </a:r>
            <a:r>
              <a:rPr sz="700" spc="160" dirty="0">
                <a:solidFill>
                  <a:srgbClr val="221F1F"/>
                </a:solidFill>
                <a:latin typeface="Montserrat"/>
                <a:cs typeface="Montserrat"/>
              </a:rPr>
              <a:t> </a:t>
            </a:r>
            <a:r>
              <a:rPr sz="700" dirty="0">
                <a:solidFill>
                  <a:srgbClr val="221F1F"/>
                </a:solidFill>
                <a:latin typeface="Montserrat"/>
                <a:cs typeface="Montserrat"/>
              </a:rPr>
              <a:t>ARRIBA</a:t>
            </a:r>
            <a:r>
              <a:rPr sz="700" spc="160" dirty="0">
                <a:solidFill>
                  <a:srgbClr val="221F1F"/>
                </a:solidFill>
                <a:latin typeface="Montserrat"/>
                <a:cs typeface="Montserrat"/>
              </a:rPr>
              <a:t> </a:t>
            </a:r>
            <a:r>
              <a:rPr sz="700" dirty="0">
                <a:solidFill>
                  <a:srgbClr val="221F1F"/>
                </a:solidFill>
                <a:latin typeface="Montserrat"/>
                <a:cs typeface="Montserrat"/>
              </a:rPr>
              <a:t>y</a:t>
            </a:r>
            <a:r>
              <a:rPr sz="700" spc="145" dirty="0">
                <a:solidFill>
                  <a:srgbClr val="221F1F"/>
                </a:solidFill>
                <a:latin typeface="Montserrat"/>
                <a:cs typeface="Montserrat"/>
              </a:rPr>
              <a:t> </a:t>
            </a:r>
            <a:r>
              <a:rPr sz="700" dirty="0">
                <a:solidFill>
                  <a:srgbClr val="221F1F"/>
                </a:solidFill>
                <a:latin typeface="Montserrat"/>
                <a:cs typeface="Montserrat"/>
              </a:rPr>
              <a:t>ABAJO</a:t>
            </a:r>
            <a:r>
              <a:rPr sz="700" spc="15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luego</a:t>
            </a:r>
            <a:r>
              <a:rPr sz="700" spc="-25" dirty="0">
                <a:solidFill>
                  <a:srgbClr val="221F1F"/>
                </a:solidFill>
                <a:latin typeface="Montserrat"/>
                <a:cs typeface="Montserrat"/>
              </a:rPr>
              <a:t> </a:t>
            </a:r>
            <a:r>
              <a:rPr sz="700" dirty="0">
                <a:solidFill>
                  <a:srgbClr val="221F1F"/>
                </a:solidFill>
                <a:latin typeface="Montserrat"/>
                <a:cs typeface="Montserrat"/>
              </a:rPr>
              <a:t>presione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botón</a:t>
            </a:r>
            <a:r>
              <a:rPr sz="700" spc="-15" dirty="0">
                <a:solidFill>
                  <a:srgbClr val="221F1F"/>
                </a:solidFill>
                <a:latin typeface="Montserrat"/>
                <a:cs typeface="Montserrat"/>
              </a:rPr>
              <a:t> </a:t>
            </a:r>
            <a:r>
              <a:rPr sz="700" dirty="0">
                <a:solidFill>
                  <a:srgbClr val="221F1F"/>
                </a:solidFill>
                <a:latin typeface="Montserrat"/>
                <a:cs typeface="Montserrat"/>
              </a:rPr>
              <a:t>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seleccionarlo.</a:t>
            </a:r>
            <a:endParaRPr sz="700">
              <a:latin typeface="Montserrat"/>
              <a:cs typeface="Montserrat"/>
            </a:endParaRPr>
          </a:p>
        </p:txBody>
      </p:sp>
      <p:sp>
        <p:nvSpPr>
          <p:cNvPr id="6" name="object 6"/>
          <p:cNvSpPr txBox="1"/>
          <p:nvPr/>
        </p:nvSpPr>
        <p:spPr>
          <a:xfrm>
            <a:off x="2709164" y="2390394"/>
            <a:ext cx="225361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Si</a:t>
            </a:r>
            <a:r>
              <a:rPr sz="700" spc="65" dirty="0">
                <a:solidFill>
                  <a:srgbClr val="221F1F"/>
                </a:solidFill>
                <a:latin typeface="Montserrat"/>
                <a:cs typeface="Montserrat"/>
              </a:rPr>
              <a:t> </a:t>
            </a: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alertas</a:t>
            </a:r>
            <a:r>
              <a:rPr sz="700" spc="7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llamada</a:t>
            </a:r>
            <a:r>
              <a:rPr sz="700" spc="60" dirty="0">
                <a:solidFill>
                  <a:srgbClr val="221F1F"/>
                </a:solidFill>
                <a:latin typeface="Montserrat"/>
                <a:cs typeface="Montserrat"/>
              </a:rPr>
              <a:t> </a:t>
            </a:r>
            <a:r>
              <a:rPr sz="700" dirty="0">
                <a:solidFill>
                  <a:srgbClr val="221F1F"/>
                </a:solidFill>
                <a:latin typeface="Montserrat"/>
                <a:cs typeface="Montserrat"/>
              </a:rPr>
              <a:t>están</a:t>
            </a:r>
            <a:r>
              <a:rPr sz="700" spc="60" dirty="0">
                <a:solidFill>
                  <a:srgbClr val="221F1F"/>
                </a:solidFill>
                <a:latin typeface="Montserrat"/>
                <a:cs typeface="Montserrat"/>
              </a:rPr>
              <a:t> </a:t>
            </a:r>
            <a:r>
              <a:rPr sz="700" dirty="0">
                <a:solidFill>
                  <a:srgbClr val="221F1F"/>
                </a:solidFill>
                <a:latin typeface="Montserrat"/>
                <a:cs typeface="Montserrat"/>
              </a:rPr>
              <a:t>activadas</a:t>
            </a:r>
            <a:r>
              <a:rPr sz="700" spc="65" dirty="0">
                <a:solidFill>
                  <a:srgbClr val="221F1F"/>
                </a:solidFill>
                <a:latin typeface="Montserrat"/>
                <a:cs typeface="Montserrat"/>
              </a:rPr>
              <a:t> </a:t>
            </a:r>
            <a:r>
              <a:rPr sz="700" dirty="0">
                <a:solidFill>
                  <a:srgbClr val="221F1F"/>
                </a:solidFill>
                <a:latin typeface="Montserrat"/>
                <a:cs typeface="Montserrat"/>
              </a:rPr>
              <a:t>(ON),</a:t>
            </a:r>
            <a:r>
              <a:rPr sz="700" spc="5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mostrará</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25" dirty="0">
                <a:solidFill>
                  <a:srgbClr val="221F1F"/>
                </a:solidFill>
                <a:latin typeface="Montserrat"/>
                <a:cs typeface="Montserrat"/>
              </a:rPr>
              <a:t>  </a:t>
            </a:r>
            <a:r>
              <a:rPr sz="700" dirty="0">
                <a:solidFill>
                  <a:srgbClr val="221F1F"/>
                </a:solidFill>
                <a:latin typeface="Montserrat"/>
                <a:cs typeface="Montserrat"/>
              </a:rPr>
              <a:t>siguiente</a:t>
            </a:r>
            <a:r>
              <a:rPr sz="700" spc="240" dirty="0">
                <a:solidFill>
                  <a:srgbClr val="221F1F"/>
                </a:solidFill>
                <a:latin typeface="Montserrat"/>
                <a:cs typeface="Montserrat"/>
              </a:rPr>
              <a:t>  </a:t>
            </a:r>
            <a:r>
              <a:rPr sz="700" dirty="0">
                <a:solidFill>
                  <a:srgbClr val="221F1F"/>
                </a:solidFill>
                <a:latin typeface="Montserrat"/>
                <a:cs typeface="Montserrat"/>
              </a:rPr>
              <a:t>alerta</a:t>
            </a:r>
            <a:r>
              <a:rPr sz="700" spc="240" dirty="0">
                <a:solidFill>
                  <a:srgbClr val="221F1F"/>
                </a:solidFill>
                <a:latin typeface="Montserrat"/>
                <a:cs typeface="Montserrat"/>
              </a:rPr>
              <a:t>  </a:t>
            </a:r>
            <a:r>
              <a:rPr sz="700" dirty="0">
                <a:solidFill>
                  <a:srgbClr val="221F1F"/>
                </a:solidFill>
                <a:latin typeface="Montserrat"/>
                <a:cs typeface="Montserrat"/>
              </a:rPr>
              <a:t>cuando</a:t>
            </a:r>
            <a:r>
              <a:rPr sz="700" spc="235" dirty="0">
                <a:solidFill>
                  <a:srgbClr val="221F1F"/>
                </a:solidFill>
                <a:latin typeface="Montserrat"/>
                <a:cs typeface="Montserrat"/>
              </a:rPr>
              <a:t>  </a:t>
            </a:r>
            <a:r>
              <a:rPr sz="700" spc="-20" dirty="0">
                <a:solidFill>
                  <a:srgbClr val="221F1F"/>
                </a:solidFill>
                <a:latin typeface="Montserrat"/>
                <a:cs typeface="Montserrat"/>
              </a:rPr>
              <a:t>este</a:t>
            </a:r>
            <a:r>
              <a:rPr sz="700" spc="500" dirty="0">
                <a:solidFill>
                  <a:srgbClr val="221F1F"/>
                </a:solidFill>
                <a:latin typeface="Montserrat"/>
                <a:cs typeface="Montserrat"/>
              </a:rPr>
              <a:t> </a:t>
            </a:r>
            <a:r>
              <a:rPr sz="700" dirty="0">
                <a:solidFill>
                  <a:srgbClr val="221F1F"/>
                </a:solidFill>
                <a:latin typeface="Montserrat"/>
                <a:cs typeface="Montserrat"/>
              </a:rPr>
              <a:t>recibiendo</a:t>
            </a:r>
            <a:r>
              <a:rPr sz="700" spc="165" dirty="0">
                <a:solidFill>
                  <a:srgbClr val="221F1F"/>
                </a:solidFill>
                <a:latin typeface="Montserrat"/>
                <a:cs typeface="Montserrat"/>
              </a:rPr>
              <a:t>  </a:t>
            </a:r>
            <a:r>
              <a:rPr sz="700" dirty="0">
                <a:solidFill>
                  <a:srgbClr val="221F1F"/>
                </a:solidFill>
                <a:latin typeface="Montserrat"/>
                <a:cs typeface="Montserrat"/>
              </a:rPr>
              <a:t>una</a:t>
            </a:r>
            <a:r>
              <a:rPr sz="700" spc="160" dirty="0">
                <a:solidFill>
                  <a:srgbClr val="221F1F"/>
                </a:solidFill>
                <a:latin typeface="Montserrat"/>
                <a:cs typeface="Montserrat"/>
              </a:rPr>
              <a:t>  </a:t>
            </a:r>
            <a:r>
              <a:rPr sz="700" dirty="0">
                <a:solidFill>
                  <a:srgbClr val="221F1F"/>
                </a:solidFill>
                <a:latin typeface="Montserrat"/>
                <a:cs typeface="Montserrat"/>
              </a:rPr>
              <a:t>llamada</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60"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i="1" spc="-10" dirty="0">
                <a:solidFill>
                  <a:srgbClr val="221F1F"/>
                </a:solidFill>
                <a:latin typeface="Montserrat"/>
                <a:cs typeface="Montserrat"/>
              </a:rPr>
              <a:t>Smartphone</a:t>
            </a:r>
            <a:r>
              <a:rPr sz="700" i="1" spc="500" dirty="0">
                <a:solidFill>
                  <a:srgbClr val="221F1F"/>
                </a:solidFill>
                <a:latin typeface="Montserrat"/>
                <a:cs typeface="Montserrat"/>
              </a:rPr>
              <a:t> </a:t>
            </a:r>
            <a:r>
              <a:rPr sz="700" dirty="0">
                <a:solidFill>
                  <a:srgbClr val="221F1F"/>
                </a:solidFill>
                <a:latin typeface="Montserrat"/>
                <a:cs typeface="Montserrat"/>
              </a:rPr>
              <a:t>conectado</a:t>
            </a:r>
            <a:r>
              <a:rPr sz="700" spc="5" dirty="0">
                <a:solidFill>
                  <a:srgbClr val="221F1F"/>
                </a:solidFill>
                <a:latin typeface="Montserrat"/>
                <a:cs typeface="Montserrat"/>
              </a:rPr>
              <a:t> </a:t>
            </a:r>
            <a:r>
              <a:rPr sz="700" dirty="0">
                <a:solidFill>
                  <a:srgbClr val="221F1F"/>
                </a:solidFill>
                <a:latin typeface="Montserrat"/>
                <a:cs typeface="Montserrat"/>
              </a:rPr>
              <a:t>con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instrumentos.</a:t>
            </a:r>
            <a:endParaRPr sz="700">
              <a:latin typeface="Montserrat"/>
              <a:cs typeface="Montserrat"/>
            </a:endParaRPr>
          </a:p>
        </p:txBody>
      </p:sp>
      <p:sp>
        <p:nvSpPr>
          <p:cNvPr id="7" name="object 7"/>
          <p:cNvSpPr txBox="1"/>
          <p:nvPr/>
        </p:nvSpPr>
        <p:spPr>
          <a:xfrm>
            <a:off x="2709164" y="3391916"/>
            <a:ext cx="2253615"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Presione el</a:t>
            </a:r>
            <a:r>
              <a:rPr sz="700" spc="5" dirty="0">
                <a:solidFill>
                  <a:srgbClr val="221F1F"/>
                </a:solidFill>
                <a:latin typeface="Montserrat"/>
                <a:cs typeface="Montserrat"/>
              </a:rPr>
              <a:t> </a:t>
            </a:r>
            <a:r>
              <a:rPr sz="700" dirty="0">
                <a:solidFill>
                  <a:srgbClr val="221F1F"/>
                </a:solidFill>
                <a:latin typeface="Montserrat"/>
                <a:cs typeface="Montserrat"/>
              </a:rPr>
              <a:t>botón SET</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5" dirty="0">
                <a:solidFill>
                  <a:srgbClr val="221F1F"/>
                </a:solidFill>
                <a:latin typeface="Montserrat"/>
                <a:cs typeface="Montserrat"/>
              </a:rPr>
              <a:t> </a:t>
            </a:r>
            <a:r>
              <a:rPr sz="700" dirty="0">
                <a:solidFill>
                  <a:srgbClr val="221F1F"/>
                </a:solidFill>
                <a:latin typeface="Montserrat"/>
                <a:cs typeface="Montserrat"/>
              </a:rPr>
              <a:t>contestar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llamada</a:t>
            </a:r>
            <a:r>
              <a:rPr sz="700" spc="5" dirty="0">
                <a:solidFill>
                  <a:srgbClr val="221F1F"/>
                </a:solidFill>
                <a:latin typeface="Montserrat"/>
                <a:cs typeface="Montserrat"/>
              </a:rPr>
              <a:t> </a:t>
            </a:r>
            <a:r>
              <a:rPr sz="700" spc="-50" dirty="0">
                <a:solidFill>
                  <a:srgbClr val="221F1F"/>
                </a:solidFill>
                <a:latin typeface="Montserrat"/>
                <a:cs typeface="Montserrat"/>
              </a:rPr>
              <a:t>o</a:t>
            </a:r>
            <a:endParaRPr sz="700">
              <a:latin typeface="Montserrat"/>
              <a:cs typeface="Montserrat"/>
            </a:endParaRPr>
          </a:p>
          <a:p>
            <a:pPr marL="12700">
              <a:lnSpc>
                <a:spcPct val="100000"/>
              </a:lnSpc>
            </a:pPr>
            <a:r>
              <a:rPr sz="700" dirty="0">
                <a:solidFill>
                  <a:srgbClr val="221F1F"/>
                </a:solidFill>
                <a:latin typeface="Montserrat"/>
                <a:cs typeface="Montserrat"/>
              </a:rPr>
              <a:t>ATRÁS</a:t>
            </a:r>
            <a:r>
              <a:rPr sz="700" spc="-40"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spc="-10" dirty="0">
                <a:solidFill>
                  <a:srgbClr val="221F1F"/>
                </a:solidFill>
                <a:latin typeface="Montserrat"/>
                <a:cs typeface="Montserrat"/>
              </a:rPr>
              <a:t>rechazarla.</a:t>
            </a:r>
            <a:endParaRPr sz="700">
              <a:latin typeface="Montserrat"/>
              <a:cs typeface="Montserrat"/>
            </a:endParaRPr>
          </a:p>
        </p:txBody>
      </p:sp>
      <p:grpSp>
        <p:nvGrpSpPr>
          <p:cNvPr id="8" name="object 8"/>
          <p:cNvGrpSpPr/>
          <p:nvPr/>
        </p:nvGrpSpPr>
        <p:grpSpPr>
          <a:xfrm>
            <a:off x="666432" y="1445209"/>
            <a:ext cx="1254760" cy="837565"/>
            <a:chOff x="666432" y="1445209"/>
            <a:chExt cx="1254760" cy="837565"/>
          </a:xfrm>
        </p:grpSpPr>
        <p:pic>
          <p:nvPicPr>
            <p:cNvPr id="9" name="object 9"/>
            <p:cNvPicPr/>
            <p:nvPr/>
          </p:nvPicPr>
          <p:blipFill>
            <a:blip r:embed="rId2" cstate="print"/>
            <a:stretch>
              <a:fillRect/>
            </a:stretch>
          </p:blipFill>
          <p:spPr>
            <a:xfrm>
              <a:off x="985189" y="1445209"/>
              <a:ext cx="936002" cy="836980"/>
            </a:xfrm>
            <a:prstGeom prst="rect">
              <a:avLst/>
            </a:prstGeom>
          </p:spPr>
        </p:pic>
        <p:sp>
          <p:nvSpPr>
            <p:cNvPr id="10" name="object 10"/>
            <p:cNvSpPr/>
            <p:nvPr/>
          </p:nvSpPr>
          <p:spPr>
            <a:xfrm>
              <a:off x="666432" y="1853565"/>
              <a:ext cx="168910" cy="168910"/>
            </a:xfrm>
            <a:custGeom>
              <a:avLst/>
              <a:gdLst/>
              <a:ahLst/>
              <a:cxnLst/>
              <a:rect l="l" t="t" r="r" b="b"/>
              <a:pathLst>
                <a:path w="168909" h="168910">
                  <a:moveTo>
                    <a:pt x="84404" y="0"/>
                  </a:moveTo>
                  <a:lnTo>
                    <a:pt x="51549" y="6731"/>
                  </a:lnTo>
                  <a:lnTo>
                    <a:pt x="24714" y="24765"/>
                  </a:lnTo>
                  <a:lnTo>
                    <a:pt x="6629" y="51562"/>
                  </a:lnTo>
                  <a:lnTo>
                    <a:pt x="0" y="84455"/>
                  </a:lnTo>
                  <a:lnTo>
                    <a:pt x="6629" y="117348"/>
                  </a:lnTo>
                  <a:lnTo>
                    <a:pt x="24714" y="144144"/>
                  </a:lnTo>
                  <a:lnTo>
                    <a:pt x="51549" y="162306"/>
                  </a:lnTo>
                  <a:lnTo>
                    <a:pt x="84404" y="168910"/>
                  </a:lnTo>
                  <a:lnTo>
                    <a:pt x="117271" y="162306"/>
                  </a:lnTo>
                  <a:lnTo>
                    <a:pt x="144094" y="144144"/>
                  </a:lnTo>
                  <a:lnTo>
                    <a:pt x="162191" y="117348"/>
                  </a:lnTo>
                  <a:lnTo>
                    <a:pt x="168821" y="84455"/>
                  </a:lnTo>
                  <a:lnTo>
                    <a:pt x="162191" y="51562"/>
                  </a:lnTo>
                  <a:lnTo>
                    <a:pt x="144094" y="24765"/>
                  </a:lnTo>
                  <a:lnTo>
                    <a:pt x="117271" y="6731"/>
                  </a:lnTo>
                  <a:lnTo>
                    <a:pt x="84404" y="0"/>
                  </a:lnTo>
                  <a:close/>
                </a:path>
              </a:pathLst>
            </a:custGeom>
            <a:solidFill>
              <a:srgbClr val="000000"/>
            </a:solidFill>
          </p:spPr>
          <p:txBody>
            <a:bodyPr wrap="square" lIns="0" tIns="0" rIns="0" bIns="0" rtlCol="0"/>
            <a:lstStyle/>
            <a:p>
              <a:endParaRPr/>
            </a:p>
          </p:txBody>
        </p:sp>
        <p:sp>
          <p:nvSpPr>
            <p:cNvPr id="11" name="object 11"/>
            <p:cNvSpPr/>
            <p:nvPr/>
          </p:nvSpPr>
          <p:spPr>
            <a:xfrm>
              <a:off x="829284" y="1938020"/>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2" name="object 12"/>
            <p:cNvSpPr/>
            <p:nvPr/>
          </p:nvSpPr>
          <p:spPr>
            <a:xfrm>
              <a:off x="666432" y="2050034"/>
              <a:ext cx="168910" cy="168910"/>
            </a:xfrm>
            <a:custGeom>
              <a:avLst/>
              <a:gdLst/>
              <a:ahLst/>
              <a:cxnLst/>
              <a:rect l="l" t="t" r="r" b="b"/>
              <a:pathLst>
                <a:path w="168909" h="168910">
                  <a:moveTo>
                    <a:pt x="84404" y="0"/>
                  </a:moveTo>
                  <a:lnTo>
                    <a:pt x="51549" y="6731"/>
                  </a:lnTo>
                  <a:lnTo>
                    <a:pt x="24714" y="24765"/>
                  </a:lnTo>
                  <a:lnTo>
                    <a:pt x="6629" y="51562"/>
                  </a:lnTo>
                  <a:lnTo>
                    <a:pt x="0" y="84455"/>
                  </a:lnTo>
                  <a:lnTo>
                    <a:pt x="6629" y="117348"/>
                  </a:lnTo>
                  <a:lnTo>
                    <a:pt x="24714" y="144145"/>
                  </a:lnTo>
                  <a:lnTo>
                    <a:pt x="51549" y="162179"/>
                  </a:lnTo>
                  <a:lnTo>
                    <a:pt x="84404" y="168910"/>
                  </a:lnTo>
                  <a:lnTo>
                    <a:pt x="117271" y="162179"/>
                  </a:lnTo>
                  <a:lnTo>
                    <a:pt x="144094" y="144145"/>
                  </a:lnTo>
                  <a:lnTo>
                    <a:pt x="162191" y="117348"/>
                  </a:lnTo>
                  <a:lnTo>
                    <a:pt x="168821" y="84455"/>
                  </a:lnTo>
                  <a:lnTo>
                    <a:pt x="162191" y="51562"/>
                  </a:lnTo>
                  <a:lnTo>
                    <a:pt x="144094" y="24765"/>
                  </a:lnTo>
                  <a:lnTo>
                    <a:pt x="117271" y="6731"/>
                  </a:lnTo>
                  <a:lnTo>
                    <a:pt x="84404"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280822" y="1860931"/>
            <a:ext cx="2251710" cy="848994"/>
          </a:xfrm>
          <a:prstGeom prst="rect">
            <a:avLst/>
          </a:prstGeom>
        </p:spPr>
        <p:txBody>
          <a:bodyPr vert="horz" wrap="square" lIns="0" tIns="12700" rIns="0" bIns="0" rtlCol="0">
            <a:spAutoFit/>
          </a:bodyPr>
          <a:lstStyle/>
          <a:p>
            <a:pPr marL="416559">
              <a:lnSpc>
                <a:spcPct val="100000"/>
              </a:lnSpc>
              <a:spcBef>
                <a:spcPts val="100"/>
              </a:spcBef>
            </a:pPr>
            <a:r>
              <a:rPr sz="800" spc="-25" dirty="0">
                <a:solidFill>
                  <a:srgbClr val="FFFFFF"/>
                </a:solidFill>
                <a:latin typeface="Montserrat"/>
                <a:cs typeface="Montserrat"/>
              </a:rPr>
              <a:t>g1</a:t>
            </a:r>
            <a:endParaRPr sz="800">
              <a:latin typeface="Montserrat"/>
              <a:cs typeface="Montserrat"/>
            </a:endParaRPr>
          </a:p>
          <a:p>
            <a:pPr marL="405765">
              <a:lnSpc>
                <a:spcPct val="100000"/>
              </a:lnSpc>
              <a:spcBef>
                <a:spcPts val="590"/>
              </a:spcBef>
            </a:pPr>
            <a:r>
              <a:rPr sz="800" spc="-25" dirty="0">
                <a:solidFill>
                  <a:srgbClr val="FFFFFF"/>
                </a:solidFill>
                <a:latin typeface="Montserrat"/>
                <a:cs typeface="Montserrat"/>
              </a:rPr>
              <a:t>g2</a:t>
            </a:r>
            <a:endParaRPr sz="800">
              <a:latin typeface="Montserrat"/>
              <a:cs typeface="Montserrat"/>
            </a:endParaRPr>
          </a:p>
          <a:p>
            <a:pPr>
              <a:lnSpc>
                <a:spcPct val="100000"/>
              </a:lnSpc>
              <a:spcBef>
                <a:spcPts val="40"/>
              </a:spcBef>
            </a:pPr>
            <a:endParaRPr sz="750">
              <a:latin typeface="Montserrat"/>
              <a:cs typeface="Montserrat"/>
            </a:endParaRPr>
          </a:p>
          <a:p>
            <a:pPr marL="12700">
              <a:lnSpc>
                <a:spcPct val="100000"/>
              </a:lnSpc>
              <a:spcBef>
                <a:spcPts val="5"/>
              </a:spcBef>
            </a:pPr>
            <a:r>
              <a:rPr sz="700" b="1" dirty="0">
                <a:solidFill>
                  <a:srgbClr val="221F1F"/>
                </a:solidFill>
                <a:latin typeface="Montserrat"/>
                <a:cs typeface="Montserrat"/>
              </a:rPr>
              <a:t>g1.</a:t>
            </a:r>
            <a:r>
              <a:rPr sz="700" b="1" spc="-35" dirty="0">
                <a:solidFill>
                  <a:srgbClr val="221F1F"/>
                </a:solidFill>
                <a:latin typeface="Montserrat"/>
                <a:cs typeface="Montserrat"/>
              </a:rPr>
              <a:t> </a:t>
            </a:r>
            <a:r>
              <a:rPr sz="700" b="1" dirty="0">
                <a:solidFill>
                  <a:srgbClr val="221F1F"/>
                </a:solidFill>
                <a:latin typeface="Montserrat"/>
                <a:cs typeface="Montserrat"/>
              </a:rPr>
              <a:t>DISPOSITIVOS</a:t>
            </a:r>
            <a:r>
              <a:rPr sz="700" b="1" spc="-10" dirty="0">
                <a:solidFill>
                  <a:srgbClr val="221F1F"/>
                </a:solidFill>
                <a:latin typeface="Montserrat"/>
                <a:cs typeface="Montserrat"/>
              </a:rPr>
              <a:t> EMPAREJADOS</a:t>
            </a:r>
            <a:endParaRPr sz="700">
              <a:latin typeface="Montserrat"/>
              <a:cs typeface="Montserrat"/>
            </a:endParaRPr>
          </a:p>
          <a:p>
            <a:pPr marL="12700">
              <a:lnSpc>
                <a:spcPct val="100000"/>
              </a:lnSpc>
              <a:spcBef>
                <a:spcPts val="490"/>
              </a:spcBef>
            </a:pPr>
            <a:r>
              <a:rPr sz="700" dirty="0">
                <a:solidFill>
                  <a:srgbClr val="221F1F"/>
                </a:solidFill>
                <a:latin typeface="Montserrat"/>
                <a:cs typeface="Montserrat"/>
              </a:rPr>
              <a:t>Puede</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80" dirty="0">
                <a:solidFill>
                  <a:srgbClr val="221F1F"/>
                </a:solidFill>
                <a:latin typeface="Montserrat"/>
                <a:cs typeface="Montserrat"/>
              </a:rPr>
              <a:t> </a:t>
            </a:r>
            <a:r>
              <a:rPr sz="700" dirty="0">
                <a:solidFill>
                  <a:srgbClr val="221F1F"/>
                </a:solidFill>
                <a:latin typeface="Montserrat"/>
                <a:cs typeface="Montserrat"/>
              </a:rPr>
              <a:t>los</a:t>
            </a:r>
            <a:r>
              <a:rPr sz="700" spc="80" dirty="0">
                <a:solidFill>
                  <a:srgbClr val="221F1F"/>
                </a:solidFill>
                <a:latin typeface="Montserrat"/>
                <a:cs typeface="Montserrat"/>
              </a:rPr>
              <a:t> </a:t>
            </a:r>
            <a:r>
              <a:rPr sz="700" dirty="0">
                <a:solidFill>
                  <a:srgbClr val="221F1F"/>
                </a:solidFill>
                <a:latin typeface="Montserrat"/>
                <a:cs typeface="Montserrat"/>
              </a:rPr>
              <a:t>diferentes</a:t>
            </a:r>
            <a:r>
              <a:rPr sz="700" spc="90" dirty="0">
                <a:solidFill>
                  <a:srgbClr val="221F1F"/>
                </a:solidFill>
                <a:latin typeface="Montserrat"/>
                <a:cs typeface="Montserrat"/>
              </a:rPr>
              <a:t> </a:t>
            </a:r>
            <a:r>
              <a:rPr sz="700" dirty="0">
                <a:solidFill>
                  <a:srgbClr val="221F1F"/>
                </a:solidFill>
                <a:latin typeface="Montserrat"/>
                <a:cs typeface="Montserrat"/>
              </a:rPr>
              <a:t>dispositivos</a:t>
            </a:r>
            <a:r>
              <a:rPr sz="700" spc="80" dirty="0">
                <a:solidFill>
                  <a:srgbClr val="221F1F"/>
                </a:solidFill>
                <a:latin typeface="Montserrat"/>
                <a:cs typeface="Montserrat"/>
              </a:rPr>
              <a:t> </a:t>
            </a:r>
            <a:r>
              <a:rPr sz="700" spc="-10" dirty="0">
                <a:solidFill>
                  <a:srgbClr val="221F1F"/>
                </a:solidFill>
                <a:latin typeface="Montserrat"/>
                <a:cs typeface="Montserrat"/>
              </a:rPr>
              <a:t>conectados</a:t>
            </a:r>
            <a:endParaRPr sz="700">
              <a:latin typeface="Montserrat"/>
              <a:cs typeface="Montserrat"/>
            </a:endParaRPr>
          </a:p>
          <a:p>
            <a:pPr marL="12700">
              <a:lnSpc>
                <a:spcPct val="100000"/>
              </a:lnSpc>
            </a:pP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instrumentos.</a:t>
            </a:r>
            <a:endParaRPr sz="700">
              <a:latin typeface="Montserrat"/>
              <a:cs typeface="Montserrat"/>
            </a:endParaRPr>
          </a:p>
        </p:txBody>
      </p:sp>
      <p:sp>
        <p:nvSpPr>
          <p:cNvPr id="14" name="object 14"/>
          <p:cNvSpPr/>
          <p:nvPr/>
        </p:nvSpPr>
        <p:spPr>
          <a:xfrm>
            <a:off x="829284" y="2134489"/>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985189" y="2746476"/>
            <a:ext cx="936002" cy="848118"/>
          </a:xfrm>
          <a:prstGeom prst="rect">
            <a:avLst/>
          </a:prstGeom>
        </p:spPr>
      </p:pic>
      <p:pic>
        <p:nvPicPr>
          <p:cNvPr id="16" name="object 16"/>
          <p:cNvPicPr/>
          <p:nvPr/>
        </p:nvPicPr>
        <p:blipFill>
          <a:blip r:embed="rId4" cstate="print"/>
          <a:stretch>
            <a:fillRect/>
          </a:stretch>
        </p:blipFill>
        <p:spPr>
          <a:xfrm>
            <a:off x="3330702" y="1748155"/>
            <a:ext cx="936002" cy="553211"/>
          </a:xfrm>
          <a:prstGeom prst="rect">
            <a:avLst/>
          </a:prstGeom>
        </p:spPr>
      </p:pic>
      <p:pic>
        <p:nvPicPr>
          <p:cNvPr id="17" name="object 17"/>
          <p:cNvPicPr/>
          <p:nvPr/>
        </p:nvPicPr>
        <p:blipFill>
          <a:blip r:embed="rId5" cstate="print"/>
          <a:stretch>
            <a:fillRect/>
          </a:stretch>
        </p:blipFill>
        <p:spPr>
          <a:xfrm>
            <a:off x="2988691" y="2961335"/>
            <a:ext cx="1620011" cy="29673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3615" cy="2032000"/>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NOTA:</a:t>
            </a:r>
            <a:endParaRPr sz="800">
              <a:latin typeface="Montserrat"/>
              <a:cs typeface="Montserrat"/>
            </a:endParaRPr>
          </a:p>
          <a:p>
            <a:pPr marL="12700" marR="11430" algn="just">
              <a:lnSpc>
                <a:spcPct val="100000"/>
              </a:lnSpc>
              <a:spcBef>
                <a:spcPts val="495"/>
              </a:spcBef>
            </a:pPr>
            <a:r>
              <a:rPr sz="700" dirty="0">
                <a:solidFill>
                  <a:srgbClr val="221F1F"/>
                </a:solidFill>
                <a:latin typeface="Montserrat"/>
                <a:cs typeface="Montserrat"/>
              </a:rPr>
              <a:t>Para</a:t>
            </a:r>
            <a:r>
              <a:rPr sz="700" spc="95" dirty="0">
                <a:solidFill>
                  <a:srgbClr val="221F1F"/>
                </a:solidFill>
                <a:latin typeface="Montserrat"/>
                <a:cs typeface="Montserrat"/>
              </a:rPr>
              <a:t> </a:t>
            </a:r>
            <a:r>
              <a:rPr sz="700" dirty="0">
                <a:solidFill>
                  <a:srgbClr val="221F1F"/>
                </a:solidFill>
                <a:latin typeface="Montserrat"/>
                <a:cs typeface="Montserrat"/>
              </a:rPr>
              <a:t>mayor</a:t>
            </a:r>
            <a:r>
              <a:rPr sz="700" spc="105" dirty="0">
                <a:solidFill>
                  <a:srgbClr val="221F1F"/>
                </a:solidFill>
                <a:latin typeface="Montserrat"/>
                <a:cs typeface="Montserrat"/>
              </a:rPr>
              <a:t> </a:t>
            </a:r>
            <a:r>
              <a:rPr sz="700" dirty="0">
                <a:solidFill>
                  <a:srgbClr val="221F1F"/>
                </a:solidFill>
                <a:latin typeface="Montserrat"/>
                <a:cs typeface="Montserrat"/>
              </a:rPr>
              <a:t>seguridad</a:t>
            </a:r>
            <a:r>
              <a:rPr sz="700" spc="110"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funciones</a:t>
            </a:r>
            <a:r>
              <a:rPr sz="700" spc="114" dirty="0">
                <a:solidFill>
                  <a:srgbClr val="221F1F"/>
                </a:solidFill>
                <a:latin typeface="Montserrat"/>
                <a:cs typeface="Montserrat"/>
              </a:rPr>
              <a:t> </a:t>
            </a:r>
            <a:r>
              <a:rPr sz="700" dirty="0">
                <a:solidFill>
                  <a:srgbClr val="221F1F"/>
                </a:solidFill>
                <a:latin typeface="Montserrat"/>
                <a:cs typeface="Montserrat"/>
              </a:rPr>
              <a:t>de</a:t>
            </a:r>
            <a:r>
              <a:rPr sz="700" spc="110" dirty="0">
                <a:solidFill>
                  <a:srgbClr val="221F1F"/>
                </a:solidFill>
                <a:latin typeface="Montserrat"/>
                <a:cs typeface="Montserrat"/>
              </a:rPr>
              <a:t> </a:t>
            </a:r>
            <a:r>
              <a:rPr sz="700" spc="-10" dirty="0">
                <a:solidFill>
                  <a:srgbClr val="221F1F"/>
                </a:solidFill>
                <a:latin typeface="Montserrat"/>
                <a:cs typeface="Montserrat"/>
              </a:rPr>
              <a:t>teléfono</a:t>
            </a:r>
            <a:r>
              <a:rPr sz="700" spc="500" dirty="0">
                <a:solidFill>
                  <a:srgbClr val="221F1F"/>
                </a:solidFill>
                <a:latin typeface="Montserrat"/>
                <a:cs typeface="Montserrat"/>
              </a:rPr>
              <a:t> </a:t>
            </a:r>
            <a:r>
              <a:rPr sz="700" dirty="0">
                <a:solidFill>
                  <a:srgbClr val="221F1F"/>
                </a:solidFill>
                <a:latin typeface="Montserrat"/>
                <a:cs typeface="Montserrat"/>
              </a:rPr>
              <a:t>están</a:t>
            </a:r>
            <a:r>
              <a:rPr sz="700" spc="5" dirty="0">
                <a:solidFill>
                  <a:srgbClr val="221F1F"/>
                </a:solidFill>
                <a:latin typeface="Montserrat"/>
                <a:cs typeface="Montserrat"/>
              </a:rPr>
              <a:t> </a:t>
            </a:r>
            <a:r>
              <a:rPr sz="700" spc="-10" dirty="0">
                <a:solidFill>
                  <a:srgbClr val="221F1F"/>
                </a:solidFill>
                <a:latin typeface="Montserrat"/>
                <a:cs typeface="Montserrat"/>
              </a:rPr>
              <a:t>desactivadas</a:t>
            </a:r>
            <a:r>
              <a:rPr sz="700" spc="3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el modo</a:t>
            </a:r>
            <a:r>
              <a:rPr sz="700" spc="5" dirty="0">
                <a:solidFill>
                  <a:srgbClr val="221F1F"/>
                </a:solidFill>
                <a:latin typeface="Montserrat"/>
                <a:cs typeface="Montserrat"/>
              </a:rPr>
              <a:t> </a:t>
            </a:r>
            <a:r>
              <a:rPr sz="700" spc="-10" dirty="0">
                <a:solidFill>
                  <a:srgbClr val="221F1F"/>
                </a:solidFill>
                <a:latin typeface="Montserrat"/>
                <a:cs typeface="Montserrat"/>
              </a:rPr>
              <a:t>TRACK.</a:t>
            </a:r>
            <a:endParaRPr sz="700">
              <a:latin typeface="Montserrat"/>
              <a:cs typeface="Montserrat"/>
            </a:endParaRPr>
          </a:p>
          <a:p>
            <a:pPr marL="12700" marR="8255" algn="just">
              <a:lnSpc>
                <a:spcPct val="100000"/>
              </a:lnSpc>
              <a:spcBef>
                <a:spcPts val="505"/>
              </a:spcBef>
            </a:pPr>
            <a:r>
              <a:rPr sz="700" dirty="0">
                <a:solidFill>
                  <a:srgbClr val="221F1F"/>
                </a:solidFill>
                <a:latin typeface="Montserrat"/>
                <a:cs typeface="Montserrat"/>
              </a:rPr>
              <a:t>Se</a:t>
            </a:r>
            <a:r>
              <a:rPr sz="700" spc="175" dirty="0">
                <a:solidFill>
                  <a:srgbClr val="221F1F"/>
                </a:solidFill>
                <a:latin typeface="Montserrat"/>
                <a:cs typeface="Montserrat"/>
              </a:rPr>
              <a:t>  </a:t>
            </a:r>
            <a:r>
              <a:rPr sz="700" dirty="0">
                <a:solidFill>
                  <a:srgbClr val="221F1F"/>
                </a:solidFill>
                <a:latin typeface="Montserrat"/>
                <a:cs typeface="Montserrat"/>
              </a:rPr>
              <a:t>recomienda,</a:t>
            </a:r>
            <a:r>
              <a:rPr sz="700" spc="195" dirty="0">
                <a:solidFill>
                  <a:srgbClr val="221F1F"/>
                </a:solidFill>
                <a:latin typeface="Montserrat"/>
                <a:cs typeface="Montserrat"/>
              </a:rPr>
              <a:t>  </a:t>
            </a:r>
            <a:r>
              <a:rPr sz="700" dirty="0">
                <a:solidFill>
                  <a:srgbClr val="221F1F"/>
                </a:solidFill>
                <a:latin typeface="Montserrat"/>
                <a:cs typeface="Montserrat"/>
              </a:rPr>
              <a:t>para</a:t>
            </a:r>
            <a:r>
              <a:rPr sz="700" spc="185" dirty="0">
                <a:solidFill>
                  <a:srgbClr val="221F1F"/>
                </a:solidFill>
                <a:latin typeface="Montserrat"/>
                <a:cs typeface="Montserrat"/>
              </a:rPr>
              <a:t>  </a:t>
            </a:r>
            <a:r>
              <a:rPr sz="700" dirty="0">
                <a:solidFill>
                  <a:srgbClr val="221F1F"/>
                </a:solidFill>
                <a:latin typeface="Montserrat"/>
                <a:cs typeface="Montserrat"/>
              </a:rPr>
              <a:t>evitar</a:t>
            </a:r>
            <a:r>
              <a:rPr sz="700" spc="185" dirty="0">
                <a:solidFill>
                  <a:srgbClr val="221F1F"/>
                </a:solidFill>
                <a:latin typeface="Montserrat"/>
                <a:cs typeface="Montserrat"/>
              </a:rPr>
              <a:t>  </a:t>
            </a:r>
            <a:r>
              <a:rPr sz="700" dirty="0">
                <a:solidFill>
                  <a:srgbClr val="221F1F"/>
                </a:solidFill>
                <a:latin typeface="Montserrat"/>
                <a:cs typeface="Montserrat"/>
              </a:rPr>
              <a:t>accidentes,</a:t>
            </a:r>
            <a:r>
              <a:rPr sz="700" spc="1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conteste</a:t>
            </a:r>
            <a:r>
              <a:rPr sz="700" spc="-10" dirty="0">
                <a:solidFill>
                  <a:srgbClr val="221F1F"/>
                </a:solidFill>
                <a:latin typeface="Montserrat"/>
                <a:cs typeface="Montserrat"/>
              </a:rPr>
              <a:t> </a:t>
            </a:r>
            <a:r>
              <a:rPr sz="700" dirty="0">
                <a:solidFill>
                  <a:srgbClr val="221F1F"/>
                </a:solidFill>
                <a:latin typeface="Montserrat"/>
                <a:cs typeface="Montserrat"/>
              </a:rPr>
              <a:t>o</a:t>
            </a:r>
            <a:r>
              <a:rPr sz="700" spc="-10" dirty="0">
                <a:solidFill>
                  <a:srgbClr val="221F1F"/>
                </a:solidFill>
                <a:latin typeface="Montserrat"/>
                <a:cs typeface="Montserrat"/>
              </a:rPr>
              <a:t> </a:t>
            </a:r>
            <a:r>
              <a:rPr sz="700" dirty="0">
                <a:solidFill>
                  <a:srgbClr val="221F1F"/>
                </a:solidFill>
                <a:latin typeface="Montserrat"/>
                <a:cs typeface="Montserrat"/>
              </a:rPr>
              <a:t>rechace</a:t>
            </a:r>
            <a:r>
              <a:rPr sz="700" spc="-5" dirty="0">
                <a:solidFill>
                  <a:srgbClr val="221F1F"/>
                </a:solidFill>
                <a:latin typeface="Montserrat"/>
                <a:cs typeface="Montserrat"/>
              </a:rPr>
              <a:t> </a:t>
            </a:r>
            <a:r>
              <a:rPr sz="700" dirty="0">
                <a:solidFill>
                  <a:srgbClr val="221F1F"/>
                </a:solidFill>
                <a:latin typeface="Montserrat"/>
                <a:cs typeface="Montserrat"/>
              </a:rPr>
              <a:t>llamadas</a:t>
            </a:r>
            <a:r>
              <a:rPr sz="700" spc="-10" dirty="0">
                <a:solidFill>
                  <a:srgbClr val="221F1F"/>
                </a:solidFill>
                <a:latin typeface="Montserrat"/>
                <a:cs typeface="Montserrat"/>
              </a:rPr>
              <a:t> </a:t>
            </a:r>
            <a:r>
              <a:rPr sz="700" dirty="0">
                <a:solidFill>
                  <a:srgbClr val="221F1F"/>
                </a:solidFill>
                <a:latin typeface="Montserrat"/>
                <a:cs typeface="Montserrat"/>
              </a:rPr>
              <a:t>mientras</a:t>
            </a:r>
            <a:r>
              <a:rPr sz="700" spc="-2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encuentra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movimiento.</a:t>
            </a:r>
            <a:endParaRPr sz="700">
              <a:latin typeface="Montserrat"/>
              <a:cs typeface="Montserrat"/>
            </a:endParaRPr>
          </a:p>
          <a:p>
            <a:pPr marL="12700">
              <a:lnSpc>
                <a:spcPct val="100000"/>
              </a:lnSpc>
              <a:spcBef>
                <a:spcPts val="505"/>
              </a:spcBef>
            </a:pPr>
            <a:r>
              <a:rPr sz="700" b="1" dirty="0">
                <a:solidFill>
                  <a:srgbClr val="221F1F"/>
                </a:solidFill>
                <a:latin typeface="Montserrat"/>
                <a:cs typeface="Montserrat"/>
              </a:rPr>
              <a:t>d2.</a:t>
            </a:r>
            <a:r>
              <a:rPr sz="700" b="1" spc="-20" dirty="0">
                <a:solidFill>
                  <a:srgbClr val="221F1F"/>
                </a:solidFill>
                <a:latin typeface="Montserrat"/>
                <a:cs typeface="Montserrat"/>
              </a:rPr>
              <a:t> </a:t>
            </a:r>
            <a:r>
              <a:rPr sz="700" b="1" dirty="0">
                <a:solidFill>
                  <a:srgbClr val="221F1F"/>
                </a:solidFill>
                <a:latin typeface="Montserrat"/>
                <a:cs typeface="Montserrat"/>
              </a:rPr>
              <a:t>AJUSTES</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spc="-10" dirty="0">
                <a:solidFill>
                  <a:srgbClr val="221F1F"/>
                </a:solidFill>
                <a:latin typeface="Montserrat"/>
                <a:cs typeface="Montserrat"/>
              </a:rPr>
              <a:t>PANTALLA</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En</a:t>
            </a:r>
            <a:r>
              <a:rPr sz="700" spc="295" dirty="0">
                <a:solidFill>
                  <a:srgbClr val="221F1F"/>
                </a:solidFill>
                <a:latin typeface="Montserrat"/>
                <a:cs typeface="Montserrat"/>
              </a:rPr>
              <a:t> </a:t>
            </a:r>
            <a:r>
              <a:rPr sz="700" dirty="0">
                <a:solidFill>
                  <a:srgbClr val="221F1F"/>
                </a:solidFill>
                <a:latin typeface="Montserrat"/>
                <a:cs typeface="Montserrat"/>
              </a:rPr>
              <a:t>este</a:t>
            </a:r>
            <a:r>
              <a:rPr sz="700" spc="310" dirty="0">
                <a:solidFill>
                  <a:srgbClr val="221F1F"/>
                </a:solidFill>
                <a:latin typeface="Montserrat"/>
                <a:cs typeface="Montserrat"/>
              </a:rPr>
              <a:t> </a:t>
            </a:r>
            <a:r>
              <a:rPr sz="700" dirty="0">
                <a:solidFill>
                  <a:srgbClr val="221F1F"/>
                </a:solidFill>
                <a:latin typeface="Montserrat"/>
                <a:cs typeface="Montserrat"/>
              </a:rPr>
              <a:t>modo</a:t>
            </a:r>
            <a:r>
              <a:rPr sz="700" spc="310" dirty="0">
                <a:solidFill>
                  <a:srgbClr val="221F1F"/>
                </a:solidFill>
                <a:latin typeface="Montserrat"/>
                <a:cs typeface="Montserrat"/>
              </a:rPr>
              <a:t> </a:t>
            </a:r>
            <a:r>
              <a:rPr sz="700" dirty="0">
                <a:solidFill>
                  <a:srgbClr val="221F1F"/>
                </a:solidFill>
                <a:latin typeface="Montserrat"/>
                <a:cs typeface="Montserrat"/>
              </a:rPr>
              <a:t>están</a:t>
            </a:r>
            <a:r>
              <a:rPr sz="700" spc="320" dirty="0">
                <a:solidFill>
                  <a:srgbClr val="221F1F"/>
                </a:solidFill>
                <a:latin typeface="Montserrat"/>
                <a:cs typeface="Montserrat"/>
              </a:rPr>
              <a:t> </a:t>
            </a:r>
            <a:r>
              <a:rPr sz="700" dirty="0">
                <a:solidFill>
                  <a:srgbClr val="221F1F"/>
                </a:solidFill>
                <a:latin typeface="Montserrat"/>
                <a:cs typeface="Montserrat"/>
              </a:rPr>
              <a:t>disponibles</a:t>
            </a:r>
            <a:r>
              <a:rPr sz="700" spc="310" dirty="0">
                <a:solidFill>
                  <a:srgbClr val="221F1F"/>
                </a:solidFill>
                <a:latin typeface="Montserrat"/>
                <a:cs typeface="Montserrat"/>
              </a:rPr>
              <a:t> </a:t>
            </a:r>
            <a:r>
              <a:rPr sz="700" dirty="0">
                <a:solidFill>
                  <a:srgbClr val="221F1F"/>
                </a:solidFill>
                <a:latin typeface="Montserrat"/>
                <a:cs typeface="Montserrat"/>
              </a:rPr>
              <a:t>4</a:t>
            </a:r>
            <a:r>
              <a:rPr sz="700" spc="310" dirty="0">
                <a:solidFill>
                  <a:srgbClr val="221F1F"/>
                </a:solidFill>
                <a:latin typeface="Montserrat"/>
                <a:cs typeface="Montserrat"/>
              </a:rPr>
              <a:t> </a:t>
            </a:r>
            <a:r>
              <a:rPr sz="700" spc="-10" dirty="0">
                <a:solidFill>
                  <a:srgbClr val="221F1F"/>
                </a:solidFill>
                <a:latin typeface="Montserrat"/>
                <a:cs typeface="Montserrat"/>
              </a:rPr>
              <a:t>diferentes</a:t>
            </a:r>
            <a:r>
              <a:rPr sz="700" spc="500" dirty="0">
                <a:solidFill>
                  <a:srgbClr val="221F1F"/>
                </a:solidFill>
                <a:latin typeface="Montserrat"/>
                <a:cs typeface="Montserrat"/>
              </a:rPr>
              <a:t> </a:t>
            </a:r>
            <a:r>
              <a:rPr sz="700" dirty="0">
                <a:solidFill>
                  <a:srgbClr val="221F1F"/>
                </a:solidFill>
                <a:latin typeface="Montserrat"/>
                <a:cs typeface="Montserrat"/>
              </a:rPr>
              <a:t>opciones.</a:t>
            </a:r>
            <a:r>
              <a:rPr sz="700" spc="160" dirty="0">
                <a:solidFill>
                  <a:srgbClr val="221F1F"/>
                </a:solidFill>
                <a:latin typeface="Montserrat"/>
                <a:cs typeface="Montserrat"/>
              </a:rPr>
              <a:t>  </a:t>
            </a:r>
            <a:r>
              <a:rPr sz="700" dirty="0">
                <a:solidFill>
                  <a:srgbClr val="221F1F"/>
                </a:solidFill>
                <a:latin typeface="Montserrat"/>
                <a:cs typeface="Montserrat"/>
              </a:rPr>
              <a:t>Para</a:t>
            </a:r>
            <a:r>
              <a:rPr sz="700" spc="160" dirty="0">
                <a:solidFill>
                  <a:srgbClr val="221F1F"/>
                </a:solidFill>
                <a:latin typeface="Montserrat"/>
                <a:cs typeface="Montserrat"/>
              </a:rPr>
              <a:t>  </a:t>
            </a:r>
            <a:r>
              <a:rPr sz="700" dirty="0">
                <a:solidFill>
                  <a:srgbClr val="221F1F"/>
                </a:solidFill>
                <a:latin typeface="Montserrat"/>
                <a:cs typeface="Montserrat"/>
              </a:rPr>
              <a:t>seleccionar</a:t>
            </a:r>
            <a:r>
              <a:rPr sz="700" spc="165" dirty="0">
                <a:solidFill>
                  <a:srgbClr val="221F1F"/>
                </a:solidFill>
                <a:latin typeface="Montserrat"/>
                <a:cs typeface="Montserrat"/>
              </a:rPr>
              <a:t>  </a:t>
            </a:r>
            <a:r>
              <a:rPr sz="700" dirty="0">
                <a:solidFill>
                  <a:srgbClr val="221F1F"/>
                </a:solidFill>
                <a:latin typeface="Montserrat"/>
                <a:cs typeface="Montserrat"/>
              </a:rPr>
              <a:t>use</a:t>
            </a:r>
            <a:r>
              <a:rPr sz="700" spc="165" dirty="0">
                <a:solidFill>
                  <a:srgbClr val="221F1F"/>
                </a:solidFill>
                <a:latin typeface="Montserrat"/>
                <a:cs typeface="Montserrat"/>
              </a:rPr>
              <a:t>  </a:t>
            </a:r>
            <a:r>
              <a:rPr sz="700" dirty="0">
                <a:solidFill>
                  <a:srgbClr val="221F1F"/>
                </a:solidFill>
                <a:latin typeface="Montserrat"/>
                <a:cs typeface="Montserrat"/>
              </a:rPr>
              <a:t>los</a:t>
            </a:r>
            <a:r>
              <a:rPr sz="700" spc="160" dirty="0">
                <a:solidFill>
                  <a:srgbClr val="221F1F"/>
                </a:solidFill>
                <a:latin typeface="Montserrat"/>
                <a:cs typeface="Montserrat"/>
              </a:rPr>
              <a:t>  </a:t>
            </a:r>
            <a:r>
              <a:rPr sz="700" spc="-10" dirty="0">
                <a:solidFill>
                  <a:srgbClr val="221F1F"/>
                </a:solidFill>
                <a:latin typeface="Montserrat"/>
                <a:cs typeface="Montserrat"/>
              </a:rPr>
              <a:t>botones</a:t>
            </a:r>
            <a:r>
              <a:rPr sz="700" spc="500" dirty="0">
                <a:solidFill>
                  <a:srgbClr val="221F1F"/>
                </a:solidFill>
                <a:latin typeface="Montserrat"/>
                <a:cs typeface="Montserrat"/>
              </a:rPr>
              <a:t> </a:t>
            </a:r>
            <a:r>
              <a:rPr sz="700" dirty="0">
                <a:solidFill>
                  <a:srgbClr val="221F1F"/>
                </a:solidFill>
                <a:latin typeface="Montserrat"/>
                <a:cs typeface="Montserrat"/>
              </a:rPr>
              <a:t>ARRIBA</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ABAJO</a:t>
            </a:r>
            <a:r>
              <a:rPr sz="700" spc="110" dirty="0">
                <a:solidFill>
                  <a:srgbClr val="221F1F"/>
                </a:solidFill>
                <a:latin typeface="Montserrat"/>
                <a:cs typeface="Montserrat"/>
              </a:rPr>
              <a:t> </a:t>
            </a:r>
            <a:r>
              <a:rPr sz="700" dirty="0">
                <a:solidFill>
                  <a:srgbClr val="221F1F"/>
                </a:solidFill>
                <a:latin typeface="Montserrat"/>
                <a:cs typeface="Montserrat"/>
              </a:rPr>
              <a:t>y</a:t>
            </a:r>
            <a:r>
              <a:rPr sz="700" spc="100" dirty="0">
                <a:solidFill>
                  <a:srgbClr val="221F1F"/>
                </a:solidFill>
                <a:latin typeface="Montserrat"/>
                <a:cs typeface="Montserrat"/>
              </a:rPr>
              <a:t> </a:t>
            </a:r>
            <a:r>
              <a:rPr sz="700" dirty="0">
                <a:solidFill>
                  <a:srgbClr val="221F1F"/>
                </a:solidFill>
                <a:latin typeface="Montserrat"/>
                <a:cs typeface="Montserrat"/>
              </a:rPr>
              <a:t>luego</a:t>
            </a:r>
            <a:r>
              <a:rPr sz="700" spc="120" dirty="0">
                <a:solidFill>
                  <a:srgbClr val="221F1F"/>
                </a:solidFill>
                <a:latin typeface="Montserrat"/>
                <a:cs typeface="Montserrat"/>
              </a:rPr>
              <a:t> </a:t>
            </a:r>
            <a:r>
              <a:rPr sz="700" dirty="0">
                <a:solidFill>
                  <a:srgbClr val="221F1F"/>
                </a:solidFill>
                <a:latin typeface="Montserrat"/>
                <a:cs typeface="Montserrat"/>
              </a:rPr>
              <a:t>presione</a:t>
            </a:r>
            <a:r>
              <a:rPr sz="700" spc="105" dirty="0">
                <a:solidFill>
                  <a:srgbClr val="221F1F"/>
                </a:solidFill>
                <a:latin typeface="Montserrat"/>
                <a:cs typeface="Montserrat"/>
              </a:rPr>
              <a:t> </a:t>
            </a:r>
            <a:r>
              <a:rPr sz="700" dirty="0">
                <a:solidFill>
                  <a:srgbClr val="221F1F"/>
                </a:solidFill>
                <a:latin typeface="Montserrat"/>
                <a:cs typeface="Montserrat"/>
              </a:rPr>
              <a:t>el</a:t>
            </a:r>
            <a:r>
              <a:rPr sz="700" spc="120" dirty="0">
                <a:solidFill>
                  <a:srgbClr val="221F1F"/>
                </a:solidFill>
                <a:latin typeface="Montserrat"/>
                <a:cs typeface="Montserrat"/>
              </a:rPr>
              <a:t> </a:t>
            </a:r>
            <a:r>
              <a:rPr sz="700" dirty="0">
                <a:solidFill>
                  <a:srgbClr val="221F1F"/>
                </a:solidFill>
                <a:latin typeface="Montserrat"/>
                <a:cs typeface="Montserrat"/>
              </a:rPr>
              <a:t>botón</a:t>
            </a:r>
            <a:r>
              <a:rPr sz="700" spc="110" dirty="0">
                <a:solidFill>
                  <a:srgbClr val="221F1F"/>
                </a:solidFill>
                <a:latin typeface="Montserrat"/>
                <a:cs typeface="Montserrat"/>
              </a:rPr>
              <a:t> </a:t>
            </a:r>
            <a:r>
              <a:rPr sz="700" spc="-25" dirty="0">
                <a:solidFill>
                  <a:srgbClr val="221F1F"/>
                </a:solidFill>
                <a:latin typeface="Montserrat"/>
                <a:cs typeface="Montserrat"/>
              </a:rPr>
              <a:t>SET</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spc="-10" dirty="0">
                <a:solidFill>
                  <a:srgbClr val="221F1F"/>
                </a:solidFill>
                <a:latin typeface="Montserrat"/>
                <a:cs typeface="Montserrat"/>
              </a:rPr>
              <a:t>seleccionarlo.</a:t>
            </a:r>
            <a:endParaRPr sz="700">
              <a:latin typeface="Montserrat"/>
              <a:cs typeface="Montserrat"/>
            </a:endParaRPr>
          </a:p>
          <a:p>
            <a:pPr marL="269875" marR="1549400" algn="just">
              <a:lnSpc>
                <a:spcPct val="130700"/>
              </a:lnSpc>
              <a:spcBef>
                <a:spcPts val="30"/>
              </a:spcBef>
            </a:pPr>
            <a:r>
              <a:rPr sz="700" dirty="0">
                <a:solidFill>
                  <a:srgbClr val="221F1F"/>
                </a:solidFill>
                <a:latin typeface="Montserrat"/>
                <a:cs typeface="Montserrat"/>
              </a:rPr>
              <a:t>h1.</a:t>
            </a:r>
            <a:r>
              <a:rPr sz="700" spc="-5" dirty="0">
                <a:solidFill>
                  <a:srgbClr val="221F1F"/>
                </a:solidFill>
                <a:latin typeface="Montserrat"/>
                <a:cs typeface="Montserrat"/>
              </a:rPr>
              <a:t> </a:t>
            </a:r>
            <a:r>
              <a:rPr sz="700" spc="-10" dirty="0">
                <a:solidFill>
                  <a:srgbClr val="221F1F"/>
                </a:solidFill>
                <a:latin typeface="Montserrat"/>
                <a:cs typeface="Montserrat"/>
              </a:rPr>
              <a:t>Brillo</a:t>
            </a:r>
            <a:r>
              <a:rPr sz="700" spc="500" dirty="0">
                <a:solidFill>
                  <a:srgbClr val="221F1F"/>
                </a:solidFill>
                <a:latin typeface="Montserrat"/>
                <a:cs typeface="Montserrat"/>
              </a:rPr>
              <a:t> </a:t>
            </a:r>
            <a:r>
              <a:rPr sz="700" dirty="0">
                <a:solidFill>
                  <a:srgbClr val="221F1F"/>
                </a:solidFill>
                <a:latin typeface="Montserrat"/>
                <a:cs typeface="Montserrat"/>
              </a:rPr>
              <a:t>h2.</a:t>
            </a:r>
            <a:r>
              <a:rPr sz="700" spc="-5" dirty="0">
                <a:solidFill>
                  <a:srgbClr val="221F1F"/>
                </a:solidFill>
                <a:latin typeface="Montserrat"/>
                <a:cs typeface="Montserrat"/>
              </a:rPr>
              <a:t> </a:t>
            </a:r>
            <a:r>
              <a:rPr sz="700" spc="-20" dirty="0">
                <a:solidFill>
                  <a:srgbClr val="221F1F"/>
                </a:solidFill>
                <a:latin typeface="Montserrat"/>
                <a:cs typeface="Montserrat"/>
              </a:rPr>
              <a:t>Reloj</a:t>
            </a:r>
            <a:r>
              <a:rPr sz="700" spc="500" dirty="0">
                <a:solidFill>
                  <a:srgbClr val="221F1F"/>
                </a:solidFill>
                <a:latin typeface="Montserrat"/>
                <a:cs typeface="Montserrat"/>
              </a:rPr>
              <a:t> </a:t>
            </a:r>
            <a:r>
              <a:rPr sz="700" dirty="0">
                <a:solidFill>
                  <a:srgbClr val="221F1F"/>
                </a:solidFill>
                <a:latin typeface="Montserrat"/>
                <a:cs typeface="Montserrat"/>
              </a:rPr>
              <a:t>h3.</a:t>
            </a:r>
            <a:r>
              <a:rPr sz="700" spc="-5" dirty="0">
                <a:solidFill>
                  <a:srgbClr val="221F1F"/>
                </a:solidFill>
                <a:latin typeface="Montserrat"/>
                <a:cs typeface="Montserrat"/>
              </a:rPr>
              <a:t> </a:t>
            </a:r>
            <a:r>
              <a:rPr sz="700" spc="-10" dirty="0">
                <a:solidFill>
                  <a:srgbClr val="221F1F"/>
                </a:solidFill>
                <a:latin typeface="Montserrat"/>
                <a:cs typeface="Montserrat"/>
              </a:rPr>
              <a:t>Fecha</a:t>
            </a:r>
            <a:endParaRPr sz="700">
              <a:latin typeface="Montserrat"/>
              <a:cs typeface="Montserrat"/>
            </a:endParaRPr>
          </a:p>
          <a:p>
            <a:pPr marL="269875" algn="just">
              <a:lnSpc>
                <a:spcPct val="100000"/>
              </a:lnSpc>
              <a:spcBef>
                <a:spcPts val="265"/>
              </a:spcBef>
            </a:pPr>
            <a:r>
              <a:rPr sz="700" dirty="0">
                <a:solidFill>
                  <a:srgbClr val="221F1F"/>
                </a:solidFill>
                <a:latin typeface="Montserrat"/>
                <a:cs typeface="Montserrat"/>
              </a:rPr>
              <a:t>h4.</a:t>
            </a:r>
            <a:r>
              <a:rPr sz="700" spc="-10" dirty="0">
                <a:solidFill>
                  <a:srgbClr val="221F1F"/>
                </a:solidFill>
                <a:latin typeface="Montserrat"/>
                <a:cs typeface="Montserrat"/>
              </a:rPr>
              <a:t> </a:t>
            </a:r>
            <a:r>
              <a:rPr sz="700" dirty="0">
                <a:solidFill>
                  <a:srgbClr val="221F1F"/>
                </a:solidFill>
                <a:latin typeface="Montserrat"/>
                <a:cs typeface="Montserrat"/>
              </a:rPr>
              <a:t>Modo</a:t>
            </a:r>
            <a:r>
              <a:rPr sz="700" spc="5" dirty="0">
                <a:solidFill>
                  <a:srgbClr val="221F1F"/>
                </a:solidFill>
                <a:latin typeface="Montserrat"/>
                <a:cs typeface="Montserrat"/>
              </a:rPr>
              <a:t> </a:t>
            </a:r>
            <a:r>
              <a:rPr sz="700" dirty="0">
                <a:solidFill>
                  <a:srgbClr val="221F1F"/>
                </a:solidFill>
                <a:latin typeface="Montserrat"/>
                <a:cs typeface="Montserrat"/>
              </a:rPr>
              <a:t>día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modo</a:t>
            </a:r>
            <a:r>
              <a:rPr sz="700" spc="-15" dirty="0">
                <a:solidFill>
                  <a:srgbClr val="221F1F"/>
                </a:solidFill>
                <a:latin typeface="Montserrat"/>
                <a:cs typeface="Montserrat"/>
              </a:rPr>
              <a:t> </a:t>
            </a:r>
            <a:r>
              <a:rPr sz="700" spc="-10" dirty="0">
                <a:solidFill>
                  <a:srgbClr val="221F1F"/>
                </a:solidFill>
                <a:latin typeface="Montserrat"/>
                <a:cs typeface="Montserrat"/>
              </a:rPr>
              <a:t>noche</a:t>
            </a:r>
            <a:endParaRPr sz="700">
              <a:latin typeface="Montserrat"/>
              <a:cs typeface="Montserrat"/>
            </a:endParaRPr>
          </a:p>
        </p:txBody>
      </p:sp>
      <p:sp>
        <p:nvSpPr>
          <p:cNvPr id="5" name="object 5"/>
          <p:cNvSpPr txBox="1"/>
          <p:nvPr/>
        </p:nvSpPr>
        <p:spPr>
          <a:xfrm>
            <a:off x="2709164" y="479806"/>
            <a:ext cx="2253615"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h1. </a:t>
            </a:r>
            <a:r>
              <a:rPr sz="700" b="1" spc="-10" dirty="0">
                <a:solidFill>
                  <a:srgbClr val="221F1F"/>
                </a:solidFill>
                <a:latin typeface="Montserrat"/>
                <a:cs typeface="Montserrat"/>
              </a:rPr>
              <a:t>BRILLO</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300" dirty="0">
                <a:solidFill>
                  <a:srgbClr val="221F1F"/>
                </a:solidFill>
                <a:latin typeface="Montserrat"/>
                <a:cs typeface="Montserrat"/>
              </a:rPr>
              <a:t> </a:t>
            </a:r>
            <a:r>
              <a:rPr sz="700" dirty="0">
                <a:solidFill>
                  <a:srgbClr val="221F1F"/>
                </a:solidFill>
                <a:latin typeface="Montserrat"/>
                <a:cs typeface="Montserrat"/>
              </a:rPr>
              <a:t>este</a:t>
            </a:r>
            <a:r>
              <a:rPr sz="700" spc="315" dirty="0">
                <a:solidFill>
                  <a:srgbClr val="221F1F"/>
                </a:solidFill>
                <a:latin typeface="Montserrat"/>
                <a:cs typeface="Montserrat"/>
              </a:rPr>
              <a:t> </a:t>
            </a:r>
            <a:r>
              <a:rPr sz="700" dirty="0">
                <a:solidFill>
                  <a:srgbClr val="221F1F"/>
                </a:solidFill>
                <a:latin typeface="Montserrat"/>
                <a:cs typeface="Montserrat"/>
              </a:rPr>
              <a:t>modo</a:t>
            </a:r>
            <a:r>
              <a:rPr sz="700" spc="310" dirty="0">
                <a:solidFill>
                  <a:srgbClr val="221F1F"/>
                </a:solidFill>
                <a:latin typeface="Montserrat"/>
                <a:cs typeface="Montserrat"/>
              </a:rPr>
              <a:t> </a:t>
            </a:r>
            <a:r>
              <a:rPr sz="700" dirty="0">
                <a:solidFill>
                  <a:srgbClr val="221F1F"/>
                </a:solidFill>
                <a:latin typeface="Montserrat"/>
                <a:cs typeface="Montserrat"/>
              </a:rPr>
              <a:t>puede</a:t>
            </a:r>
            <a:r>
              <a:rPr sz="700" spc="320" dirty="0">
                <a:solidFill>
                  <a:srgbClr val="221F1F"/>
                </a:solidFill>
                <a:latin typeface="Montserrat"/>
                <a:cs typeface="Montserrat"/>
              </a:rPr>
              <a:t> </a:t>
            </a:r>
            <a:r>
              <a:rPr sz="700" dirty="0">
                <a:solidFill>
                  <a:srgbClr val="221F1F"/>
                </a:solidFill>
                <a:latin typeface="Montserrat"/>
                <a:cs typeface="Montserrat"/>
              </a:rPr>
              <a:t>seleccionar</a:t>
            </a:r>
            <a:r>
              <a:rPr sz="700" spc="320" dirty="0">
                <a:solidFill>
                  <a:srgbClr val="221F1F"/>
                </a:solidFill>
                <a:latin typeface="Montserrat"/>
                <a:cs typeface="Montserrat"/>
              </a:rPr>
              <a:t> </a:t>
            </a:r>
            <a:r>
              <a:rPr sz="700" dirty="0">
                <a:solidFill>
                  <a:srgbClr val="221F1F"/>
                </a:solidFill>
                <a:latin typeface="Montserrat"/>
                <a:cs typeface="Montserrat"/>
              </a:rPr>
              <a:t>entre</a:t>
            </a:r>
            <a:r>
              <a:rPr sz="700" spc="315" dirty="0">
                <a:solidFill>
                  <a:srgbClr val="221F1F"/>
                </a:solidFill>
                <a:latin typeface="Montserrat"/>
                <a:cs typeface="Montserrat"/>
              </a:rPr>
              <a:t> </a:t>
            </a:r>
            <a:r>
              <a:rPr sz="700" spc="-10" dirty="0">
                <a:solidFill>
                  <a:srgbClr val="221F1F"/>
                </a:solidFill>
                <a:latin typeface="Montserrat"/>
                <a:cs typeface="Montserrat"/>
              </a:rPr>
              <a:t>brillo</a:t>
            </a:r>
            <a:endParaRPr sz="700">
              <a:latin typeface="Montserrat"/>
              <a:cs typeface="Montserrat"/>
            </a:endParaRPr>
          </a:p>
          <a:p>
            <a:pPr marL="12700">
              <a:lnSpc>
                <a:spcPct val="100000"/>
              </a:lnSpc>
            </a:pPr>
            <a:r>
              <a:rPr sz="700" dirty="0">
                <a:solidFill>
                  <a:srgbClr val="221F1F"/>
                </a:solidFill>
                <a:latin typeface="Montserrat"/>
                <a:cs typeface="Montserrat"/>
              </a:rPr>
              <a:t>automático</a:t>
            </a:r>
            <a:r>
              <a:rPr sz="700" spc="-15" dirty="0">
                <a:solidFill>
                  <a:srgbClr val="221F1F"/>
                </a:solidFill>
                <a:latin typeface="Montserrat"/>
                <a:cs typeface="Montserrat"/>
              </a:rPr>
              <a:t> </a:t>
            </a:r>
            <a:r>
              <a:rPr sz="700" dirty="0">
                <a:solidFill>
                  <a:srgbClr val="221F1F"/>
                </a:solidFill>
                <a:latin typeface="Montserrat"/>
                <a:cs typeface="Montserrat"/>
              </a:rPr>
              <a:t>o</a:t>
            </a:r>
            <a:r>
              <a:rPr sz="700" spc="-30" dirty="0">
                <a:solidFill>
                  <a:srgbClr val="221F1F"/>
                </a:solidFill>
                <a:latin typeface="Montserrat"/>
                <a:cs typeface="Montserrat"/>
              </a:rPr>
              <a:t> </a:t>
            </a:r>
            <a:r>
              <a:rPr sz="700" spc="-10" dirty="0">
                <a:solidFill>
                  <a:srgbClr val="221F1F"/>
                </a:solidFill>
                <a:latin typeface="Montserrat"/>
                <a:cs typeface="Montserrat"/>
              </a:rPr>
              <a:t>manual.</a:t>
            </a:r>
            <a:endParaRPr sz="700">
              <a:latin typeface="Montserrat"/>
              <a:cs typeface="Montserrat"/>
            </a:endParaRPr>
          </a:p>
        </p:txBody>
      </p:sp>
      <p:sp>
        <p:nvSpPr>
          <p:cNvPr id="6" name="object 6"/>
          <p:cNvSpPr txBox="1"/>
          <p:nvPr/>
        </p:nvSpPr>
        <p:spPr>
          <a:xfrm>
            <a:off x="2709164" y="1777364"/>
            <a:ext cx="2253615" cy="62293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Si</a:t>
            </a:r>
            <a:r>
              <a:rPr sz="700" spc="290" dirty="0">
                <a:solidFill>
                  <a:srgbClr val="221F1F"/>
                </a:solidFill>
                <a:latin typeface="Montserrat"/>
                <a:cs typeface="Montserrat"/>
              </a:rPr>
              <a:t> </a:t>
            </a:r>
            <a:r>
              <a:rPr sz="700" dirty="0">
                <a:solidFill>
                  <a:srgbClr val="221F1F"/>
                </a:solidFill>
                <a:latin typeface="Montserrat"/>
                <a:cs typeface="Montserrat"/>
              </a:rPr>
              <a:t>selecciona</a:t>
            </a:r>
            <a:r>
              <a:rPr sz="700" spc="305" dirty="0">
                <a:solidFill>
                  <a:srgbClr val="221F1F"/>
                </a:solidFill>
                <a:latin typeface="Montserrat"/>
                <a:cs typeface="Montserrat"/>
              </a:rPr>
              <a:t> </a:t>
            </a:r>
            <a:r>
              <a:rPr sz="700" dirty="0">
                <a:solidFill>
                  <a:srgbClr val="221F1F"/>
                </a:solidFill>
                <a:latin typeface="Montserrat"/>
                <a:cs typeface="Montserrat"/>
              </a:rPr>
              <a:t>el</a:t>
            </a:r>
            <a:r>
              <a:rPr sz="700" spc="295" dirty="0">
                <a:solidFill>
                  <a:srgbClr val="221F1F"/>
                </a:solidFill>
                <a:latin typeface="Montserrat"/>
                <a:cs typeface="Montserrat"/>
              </a:rPr>
              <a:t>  </a:t>
            </a:r>
            <a:r>
              <a:rPr sz="700" dirty="0">
                <a:solidFill>
                  <a:srgbClr val="221F1F"/>
                </a:solidFill>
                <a:latin typeface="Montserrat"/>
                <a:cs typeface="Montserrat"/>
              </a:rPr>
              <a:t>modo</a:t>
            </a:r>
            <a:r>
              <a:rPr sz="700" spc="290" dirty="0">
                <a:solidFill>
                  <a:srgbClr val="221F1F"/>
                </a:solidFill>
                <a:latin typeface="Montserrat"/>
                <a:cs typeface="Montserrat"/>
              </a:rPr>
              <a:t> </a:t>
            </a:r>
            <a:r>
              <a:rPr sz="700" dirty="0">
                <a:solidFill>
                  <a:srgbClr val="221F1F"/>
                </a:solidFill>
                <a:latin typeface="Montserrat"/>
                <a:cs typeface="Montserrat"/>
              </a:rPr>
              <a:t>AUTO,</a:t>
            </a:r>
            <a:r>
              <a:rPr sz="700" spc="300" dirty="0">
                <a:solidFill>
                  <a:srgbClr val="221F1F"/>
                </a:solidFill>
                <a:latin typeface="Montserrat"/>
                <a:cs typeface="Montserrat"/>
              </a:rPr>
              <a:t> </a:t>
            </a:r>
            <a:r>
              <a:rPr sz="700" dirty="0">
                <a:solidFill>
                  <a:srgbClr val="221F1F"/>
                </a:solidFill>
                <a:latin typeface="Montserrat"/>
                <a:cs typeface="Montserrat"/>
              </a:rPr>
              <a:t>el</a:t>
            </a:r>
            <a:r>
              <a:rPr sz="700" spc="290" dirty="0">
                <a:solidFill>
                  <a:srgbClr val="221F1F"/>
                </a:solidFill>
                <a:latin typeface="Montserrat"/>
                <a:cs typeface="Montserrat"/>
              </a:rPr>
              <a:t> </a:t>
            </a:r>
            <a:r>
              <a:rPr sz="700" dirty="0">
                <a:solidFill>
                  <a:srgbClr val="221F1F"/>
                </a:solidFill>
                <a:latin typeface="Montserrat"/>
                <a:cs typeface="Montserrat"/>
              </a:rPr>
              <a:t>brillo</a:t>
            </a:r>
            <a:r>
              <a:rPr sz="700" spc="300" dirty="0">
                <a:solidFill>
                  <a:srgbClr val="221F1F"/>
                </a:solidFill>
                <a:latin typeface="Montserrat"/>
                <a:cs typeface="Montserrat"/>
              </a:rPr>
              <a:t> </a:t>
            </a:r>
            <a:r>
              <a:rPr sz="700" dirty="0">
                <a:solidFill>
                  <a:srgbClr val="221F1F"/>
                </a:solidFill>
                <a:latin typeface="Montserrat"/>
                <a:cs typeface="Montserrat"/>
              </a:rPr>
              <a:t>de</a:t>
            </a:r>
            <a:r>
              <a:rPr sz="700" spc="30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pantalla</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10"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204" dirty="0">
                <a:solidFill>
                  <a:srgbClr val="221F1F"/>
                </a:solidFill>
                <a:latin typeface="Montserrat"/>
                <a:cs typeface="Montserrat"/>
              </a:rPr>
              <a:t>  </a:t>
            </a:r>
            <a:r>
              <a:rPr sz="700" dirty="0">
                <a:solidFill>
                  <a:srgbClr val="221F1F"/>
                </a:solidFill>
                <a:latin typeface="Montserrat"/>
                <a:cs typeface="Montserrat"/>
              </a:rPr>
              <a:t>indicadores</a:t>
            </a:r>
            <a:r>
              <a:rPr sz="700" spc="200" dirty="0">
                <a:solidFill>
                  <a:srgbClr val="221F1F"/>
                </a:solidFill>
                <a:latin typeface="Montserrat"/>
                <a:cs typeface="Montserrat"/>
              </a:rPr>
              <a:t>  </a:t>
            </a:r>
            <a:r>
              <a:rPr sz="700" dirty="0">
                <a:solidFill>
                  <a:srgbClr val="221F1F"/>
                </a:solidFill>
                <a:latin typeface="Montserrat"/>
                <a:cs typeface="Montserrat"/>
              </a:rPr>
              <a:t>se</a:t>
            </a:r>
            <a:r>
              <a:rPr sz="700" spc="200" dirty="0">
                <a:solidFill>
                  <a:srgbClr val="221F1F"/>
                </a:solidFill>
                <a:latin typeface="Montserrat"/>
                <a:cs typeface="Montserrat"/>
              </a:rPr>
              <a:t>  </a:t>
            </a:r>
            <a:r>
              <a:rPr sz="700" spc="-10" dirty="0">
                <a:solidFill>
                  <a:srgbClr val="221F1F"/>
                </a:solidFill>
                <a:latin typeface="Montserrat"/>
                <a:cs typeface="Montserrat"/>
              </a:rPr>
              <a:t>ajustará</a:t>
            </a:r>
            <a:r>
              <a:rPr sz="700" spc="500" dirty="0">
                <a:solidFill>
                  <a:srgbClr val="221F1F"/>
                </a:solidFill>
                <a:latin typeface="Montserrat"/>
                <a:cs typeface="Montserrat"/>
              </a:rPr>
              <a:t> </a:t>
            </a:r>
            <a:r>
              <a:rPr sz="700" spc="-10" dirty="0">
                <a:solidFill>
                  <a:srgbClr val="221F1F"/>
                </a:solidFill>
                <a:latin typeface="Montserrat"/>
                <a:cs typeface="Montserrat"/>
              </a:rPr>
              <a:t>automáticamente.</a:t>
            </a:r>
            <a:endParaRPr sz="700">
              <a:latin typeface="Montserrat"/>
              <a:cs typeface="Montserrat"/>
            </a:endParaRPr>
          </a:p>
          <a:p>
            <a:pPr marL="12700" marR="6985" algn="just">
              <a:lnSpc>
                <a:spcPct val="100000"/>
              </a:lnSpc>
              <a:spcBef>
                <a:spcPts val="505"/>
              </a:spcBef>
            </a:pPr>
            <a:r>
              <a:rPr sz="700" dirty="0">
                <a:solidFill>
                  <a:srgbClr val="221F1F"/>
                </a:solidFill>
                <a:latin typeface="Montserrat"/>
                <a:cs typeface="Montserrat"/>
              </a:rPr>
              <a:t>Si</a:t>
            </a:r>
            <a:r>
              <a:rPr sz="700" spc="175" dirty="0">
                <a:solidFill>
                  <a:srgbClr val="221F1F"/>
                </a:solidFill>
                <a:latin typeface="Montserrat"/>
                <a:cs typeface="Montserrat"/>
              </a:rPr>
              <a:t> </a:t>
            </a:r>
            <a:r>
              <a:rPr sz="700" dirty="0">
                <a:solidFill>
                  <a:srgbClr val="221F1F"/>
                </a:solidFill>
                <a:latin typeface="Montserrat"/>
                <a:cs typeface="Montserrat"/>
              </a:rPr>
              <a:t>selecciona</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75" dirty="0">
                <a:solidFill>
                  <a:srgbClr val="221F1F"/>
                </a:solidFill>
                <a:latin typeface="Montserrat"/>
                <a:cs typeface="Montserrat"/>
              </a:rPr>
              <a:t> </a:t>
            </a:r>
            <a:r>
              <a:rPr sz="700" dirty="0">
                <a:solidFill>
                  <a:srgbClr val="221F1F"/>
                </a:solidFill>
                <a:latin typeface="Montserrat"/>
                <a:cs typeface="Montserrat"/>
              </a:rPr>
              <a:t>modo</a:t>
            </a:r>
            <a:r>
              <a:rPr sz="700" spc="180" dirty="0">
                <a:solidFill>
                  <a:srgbClr val="221F1F"/>
                </a:solidFill>
                <a:latin typeface="Montserrat"/>
                <a:cs typeface="Montserrat"/>
              </a:rPr>
              <a:t> </a:t>
            </a:r>
            <a:r>
              <a:rPr sz="700" dirty="0">
                <a:solidFill>
                  <a:srgbClr val="221F1F"/>
                </a:solidFill>
                <a:latin typeface="Montserrat"/>
                <a:cs typeface="Montserrat"/>
              </a:rPr>
              <a:t>MANUAL,</a:t>
            </a:r>
            <a:r>
              <a:rPr sz="700" spc="180" dirty="0">
                <a:solidFill>
                  <a:srgbClr val="221F1F"/>
                </a:solidFill>
                <a:latin typeface="Montserrat"/>
                <a:cs typeface="Montserrat"/>
              </a:rPr>
              <a:t> </a:t>
            </a:r>
            <a:r>
              <a:rPr sz="700" dirty="0">
                <a:solidFill>
                  <a:srgbClr val="221F1F"/>
                </a:solidFill>
                <a:latin typeface="Montserrat"/>
                <a:cs typeface="Montserrat"/>
              </a:rPr>
              <a:t>podrá</a:t>
            </a:r>
            <a:r>
              <a:rPr sz="700" spc="180" dirty="0">
                <a:solidFill>
                  <a:srgbClr val="221F1F"/>
                </a:solidFill>
                <a:latin typeface="Montserrat"/>
                <a:cs typeface="Montserrat"/>
              </a:rPr>
              <a:t> </a:t>
            </a:r>
            <a:r>
              <a:rPr sz="700" spc="-10" dirty="0">
                <a:solidFill>
                  <a:srgbClr val="221F1F"/>
                </a:solidFill>
                <a:latin typeface="Montserrat"/>
                <a:cs typeface="Montserrat"/>
              </a:rPr>
              <a:t>escoger</a:t>
            </a:r>
            <a:r>
              <a:rPr sz="700" spc="500" dirty="0">
                <a:solidFill>
                  <a:srgbClr val="221F1F"/>
                </a:solidFill>
                <a:latin typeface="Montserrat"/>
                <a:cs typeface="Montserrat"/>
              </a:rPr>
              <a:t> </a:t>
            </a:r>
            <a:r>
              <a:rPr sz="700" dirty="0">
                <a:solidFill>
                  <a:srgbClr val="221F1F"/>
                </a:solidFill>
                <a:latin typeface="Montserrat"/>
                <a:cs typeface="Montserrat"/>
              </a:rPr>
              <a:t>entre</a:t>
            </a:r>
            <a:r>
              <a:rPr sz="700" spc="-5" dirty="0">
                <a:solidFill>
                  <a:srgbClr val="221F1F"/>
                </a:solidFill>
                <a:latin typeface="Montserrat"/>
                <a:cs typeface="Montserrat"/>
              </a:rPr>
              <a:t> </a:t>
            </a:r>
            <a:r>
              <a:rPr sz="700" dirty="0">
                <a:solidFill>
                  <a:srgbClr val="221F1F"/>
                </a:solidFill>
                <a:latin typeface="Montserrat"/>
                <a:cs typeface="Montserrat"/>
              </a:rPr>
              <a:t>10</a:t>
            </a:r>
            <a:r>
              <a:rPr sz="700" spc="-15" dirty="0">
                <a:solidFill>
                  <a:srgbClr val="221F1F"/>
                </a:solidFill>
                <a:latin typeface="Montserrat"/>
                <a:cs typeface="Montserrat"/>
              </a:rPr>
              <a:t> </a:t>
            </a:r>
            <a:r>
              <a:rPr sz="700" dirty="0">
                <a:solidFill>
                  <a:srgbClr val="221F1F"/>
                </a:solidFill>
                <a:latin typeface="Montserrat"/>
                <a:cs typeface="Montserrat"/>
              </a:rPr>
              <a:t>niveles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brillo.</a:t>
            </a:r>
            <a:endParaRPr sz="700">
              <a:latin typeface="Montserrat"/>
              <a:cs typeface="Montserrat"/>
            </a:endParaRPr>
          </a:p>
        </p:txBody>
      </p:sp>
      <p:grpSp>
        <p:nvGrpSpPr>
          <p:cNvPr id="7" name="object 7"/>
          <p:cNvGrpSpPr/>
          <p:nvPr/>
        </p:nvGrpSpPr>
        <p:grpSpPr>
          <a:xfrm>
            <a:off x="566064" y="2596984"/>
            <a:ext cx="1252855" cy="947419"/>
            <a:chOff x="566064" y="2596984"/>
            <a:chExt cx="1252855" cy="947419"/>
          </a:xfrm>
        </p:grpSpPr>
        <p:pic>
          <p:nvPicPr>
            <p:cNvPr id="8" name="object 8"/>
            <p:cNvPicPr/>
            <p:nvPr/>
          </p:nvPicPr>
          <p:blipFill>
            <a:blip r:embed="rId2" cstate="print"/>
            <a:stretch>
              <a:fillRect/>
            </a:stretch>
          </p:blipFill>
          <p:spPr>
            <a:xfrm>
              <a:off x="882561" y="2596984"/>
              <a:ext cx="936002" cy="931887"/>
            </a:xfrm>
            <a:prstGeom prst="rect">
              <a:avLst/>
            </a:prstGeom>
          </p:spPr>
        </p:pic>
        <p:sp>
          <p:nvSpPr>
            <p:cNvPr id="9" name="object 9"/>
            <p:cNvSpPr/>
            <p:nvPr/>
          </p:nvSpPr>
          <p:spPr>
            <a:xfrm>
              <a:off x="566064" y="2762313"/>
              <a:ext cx="168910" cy="168910"/>
            </a:xfrm>
            <a:custGeom>
              <a:avLst/>
              <a:gdLst/>
              <a:ahLst/>
              <a:cxnLst/>
              <a:rect l="l" t="t" r="r" b="b"/>
              <a:pathLst>
                <a:path w="168909" h="168910">
                  <a:moveTo>
                    <a:pt x="84416" y="0"/>
                  </a:moveTo>
                  <a:lnTo>
                    <a:pt x="51549" y="6629"/>
                  </a:lnTo>
                  <a:lnTo>
                    <a:pt x="24726" y="24726"/>
                  </a:lnTo>
                  <a:lnTo>
                    <a:pt x="6629" y="51549"/>
                  </a:lnTo>
                  <a:lnTo>
                    <a:pt x="0" y="84404"/>
                  </a:lnTo>
                  <a:lnTo>
                    <a:pt x="6629" y="117271"/>
                  </a:lnTo>
                  <a:lnTo>
                    <a:pt x="24726" y="144106"/>
                  </a:lnTo>
                  <a:lnTo>
                    <a:pt x="51549" y="162191"/>
                  </a:lnTo>
                  <a:lnTo>
                    <a:pt x="84416" y="168821"/>
                  </a:lnTo>
                  <a:lnTo>
                    <a:pt x="117271" y="162191"/>
                  </a:lnTo>
                  <a:lnTo>
                    <a:pt x="144106" y="144106"/>
                  </a:lnTo>
                  <a:lnTo>
                    <a:pt x="162191" y="117271"/>
                  </a:lnTo>
                  <a:lnTo>
                    <a:pt x="168833" y="84404"/>
                  </a:lnTo>
                  <a:lnTo>
                    <a:pt x="162191" y="51549"/>
                  </a:lnTo>
                  <a:lnTo>
                    <a:pt x="144106" y="24726"/>
                  </a:lnTo>
                  <a:lnTo>
                    <a:pt x="117271" y="6629"/>
                  </a:lnTo>
                  <a:lnTo>
                    <a:pt x="84416" y="0"/>
                  </a:lnTo>
                  <a:close/>
                </a:path>
              </a:pathLst>
            </a:custGeom>
            <a:solidFill>
              <a:srgbClr val="000000"/>
            </a:solidFill>
          </p:spPr>
          <p:txBody>
            <a:bodyPr wrap="square" lIns="0" tIns="0" rIns="0" bIns="0" rtlCol="0"/>
            <a:lstStyle/>
            <a:p>
              <a:endParaRPr/>
            </a:p>
          </p:txBody>
        </p:sp>
        <p:sp>
          <p:nvSpPr>
            <p:cNvPr id="10" name="object 10"/>
            <p:cNvSpPr/>
            <p:nvPr/>
          </p:nvSpPr>
          <p:spPr>
            <a:xfrm>
              <a:off x="728916" y="2846717"/>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1" name="object 11"/>
            <p:cNvSpPr/>
            <p:nvPr/>
          </p:nvSpPr>
          <p:spPr>
            <a:xfrm>
              <a:off x="566064" y="2958769"/>
              <a:ext cx="168910" cy="168910"/>
            </a:xfrm>
            <a:custGeom>
              <a:avLst/>
              <a:gdLst/>
              <a:ahLst/>
              <a:cxnLst/>
              <a:rect l="l" t="t" r="r" b="b"/>
              <a:pathLst>
                <a:path w="168909" h="168910">
                  <a:moveTo>
                    <a:pt x="84416" y="0"/>
                  </a:moveTo>
                  <a:lnTo>
                    <a:pt x="51549" y="6629"/>
                  </a:lnTo>
                  <a:lnTo>
                    <a:pt x="24726" y="24726"/>
                  </a:lnTo>
                  <a:lnTo>
                    <a:pt x="6629" y="51562"/>
                  </a:lnTo>
                  <a:lnTo>
                    <a:pt x="0" y="84416"/>
                  </a:lnTo>
                  <a:lnTo>
                    <a:pt x="6629" y="117271"/>
                  </a:lnTo>
                  <a:lnTo>
                    <a:pt x="24726" y="144106"/>
                  </a:lnTo>
                  <a:lnTo>
                    <a:pt x="51549" y="162191"/>
                  </a:lnTo>
                  <a:lnTo>
                    <a:pt x="84416" y="168833"/>
                  </a:lnTo>
                  <a:lnTo>
                    <a:pt x="117271" y="162191"/>
                  </a:lnTo>
                  <a:lnTo>
                    <a:pt x="144106" y="144106"/>
                  </a:lnTo>
                  <a:lnTo>
                    <a:pt x="162191" y="117271"/>
                  </a:lnTo>
                  <a:lnTo>
                    <a:pt x="168833" y="84416"/>
                  </a:lnTo>
                  <a:lnTo>
                    <a:pt x="162191" y="51562"/>
                  </a:lnTo>
                  <a:lnTo>
                    <a:pt x="144106" y="24726"/>
                  </a:lnTo>
                  <a:lnTo>
                    <a:pt x="117271" y="6629"/>
                  </a:lnTo>
                  <a:lnTo>
                    <a:pt x="84416" y="0"/>
                  </a:lnTo>
                  <a:close/>
                </a:path>
              </a:pathLst>
            </a:custGeom>
            <a:solidFill>
              <a:srgbClr val="000000"/>
            </a:solidFill>
          </p:spPr>
          <p:txBody>
            <a:bodyPr wrap="square" lIns="0" tIns="0" rIns="0" bIns="0" rtlCol="0"/>
            <a:lstStyle/>
            <a:p>
              <a:endParaRPr/>
            </a:p>
          </p:txBody>
        </p:sp>
        <p:sp>
          <p:nvSpPr>
            <p:cNvPr id="12" name="object 12"/>
            <p:cNvSpPr/>
            <p:nvPr/>
          </p:nvSpPr>
          <p:spPr>
            <a:xfrm>
              <a:off x="728916" y="3043186"/>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3" name="object 13"/>
            <p:cNvSpPr/>
            <p:nvPr/>
          </p:nvSpPr>
          <p:spPr>
            <a:xfrm>
              <a:off x="566064" y="3163785"/>
              <a:ext cx="168910" cy="168910"/>
            </a:xfrm>
            <a:custGeom>
              <a:avLst/>
              <a:gdLst/>
              <a:ahLst/>
              <a:cxnLst/>
              <a:rect l="l" t="t" r="r" b="b"/>
              <a:pathLst>
                <a:path w="168909" h="168910">
                  <a:moveTo>
                    <a:pt x="84416" y="0"/>
                  </a:moveTo>
                  <a:lnTo>
                    <a:pt x="51549" y="6642"/>
                  </a:lnTo>
                  <a:lnTo>
                    <a:pt x="24726" y="24726"/>
                  </a:lnTo>
                  <a:lnTo>
                    <a:pt x="6629" y="51562"/>
                  </a:lnTo>
                  <a:lnTo>
                    <a:pt x="0" y="84416"/>
                  </a:lnTo>
                  <a:lnTo>
                    <a:pt x="6629" y="117284"/>
                  </a:lnTo>
                  <a:lnTo>
                    <a:pt x="24726" y="144106"/>
                  </a:lnTo>
                  <a:lnTo>
                    <a:pt x="51549" y="162204"/>
                  </a:lnTo>
                  <a:lnTo>
                    <a:pt x="84416" y="168833"/>
                  </a:lnTo>
                  <a:lnTo>
                    <a:pt x="117271" y="162204"/>
                  </a:lnTo>
                  <a:lnTo>
                    <a:pt x="144106" y="144106"/>
                  </a:lnTo>
                  <a:lnTo>
                    <a:pt x="162191" y="117284"/>
                  </a:lnTo>
                  <a:lnTo>
                    <a:pt x="168833" y="84416"/>
                  </a:lnTo>
                  <a:lnTo>
                    <a:pt x="162191" y="51562"/>
                  </a:lnTo>
                  <a:lnTo>
                    <a:pt x="144106" y="24726"/>
                  </a:lnTo>
                  <a:lnTo>
                    <a:pt x="117271" y="6642"/>
                  </a:lnTo>
                  <a:lnTo>
                    <a:pt x="84416" y="0"/>
                  </a:lnTo>
                  <a:close/>
                </a:path>
              </a:pathLst>
            </a:custGeom>
            <a:solidFill>
              <a:srgbClr val="000000"/>
            </a:solidFill>
          </p:spPr>
          <p:txBody>
            <a:bodyPr wrap="square" lIns="0" tIns="0" rIns="0" bIns="0" rtlCol="0"/>
            <a:lstStyle/>
            <a:p>
              <a:endParaRPr/>
            </a:p>
          </p:txBody>
        </p:sp>
        <p:sp>
          <p:nvSpPr>
            <p:cNvPr id="14" name="object 14"/>
            <p:cNvSpPr/>
            <p:nvPr/>
          </p:nvSpPr>
          <p:spPr>
            <a:xfrm>
              <a:off x="728916" y="3248202"/>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sp>
          <p:nvSpPr>
            <p:cNvPr id="15" name="object 15"/>
            <p:cNvSpPr/>
            <p:nvPr/>
          </p:nvSpPr>
          <p:spPr>
            <a:xfrm>
              <a:off x="566064" y="3375317"/>
              <a:ext cx="168910" cy="168910"/>
            </a:xfrm>
            <a:custGeom>
              <a:avLst/>
              <a:gdLst/>
              <a:ahLst/>
              <a:cxnLst/>
              <a:rect l="l" t="t" r="r" b="b"/>
              <a:pathLst>
                <a:path w="168909" h="168910">
                  <a:moveTo>
                    <a:pt x="84416" y="0"/>
                  </a:moveTo>
                  <a:lnTo>
                    <a:pt x="51549" y="6642"/>
                  </a:lnTo>
                  <a:lnTo>
                    <a:pt x="24726" y="24726"/>
                  </a:lnTo>
                  <a:lnTo>
                    <a:pt x="6629" y="51561"/>
                  </a:lnTo>
                  <a:lnTo>
                    <a:pt x="0" y="84416"/>
                  </a:lnTo>
                  <a:lnTo>
                    <a:pt x="6629" y="117271"/>
                  </a:lnTo>
                  <a:lnTo>
                    <a:pt x="24726" y="144106"/>
                  </a:lnTo>
                  <a:lnTo>
                    <a:pt x="51549" y="162204"/>
                  </a:lnTo>
                  <a:lnTo>
                    <a:pt x="84416" y="168833"/>
                  </a:lnTo>
                  <a:lnTo>
                    <a:pt x="117271" y="162204"/>
                  </a:lnTo>
                  <a:lnTo>
                    <a:pt x="144106" y="144106"/>
                  </a:lnTo>
                  <a:lnTo>
                    <a:pt x="162191" y="117271"/>
                  </a:lnTo>
                  <a:lnTo>
                    <a:pt x="168833" y="84416"/>
                  </a:lnTo>
                  <a:lnTo>
                    <a:pt x="162191" y="51561"/>
                  </a:lnTo>
                  <a:lnTo>
                    <a:pt x="144106" y="24726"/>
                  </a:lnTo>
                  <a:lnTo>
                    <a:pt x="117271" y="6642"/>
                  </a:lnTo>
                  <a:lnTo>
                    <a:pt x="84416" y="0"/>
                  </a:lnTo>
                  <a:close/>
                </a:path>
              </a:pathLst>
            </a:custGeom>
            <a:solidFill>
              <a:srgbClr val="000000"/>
            </a:solidFill>
          </p:spPr>
          <p:txBody>
            <a:bodyPr wrap="square" lIns="0" tIns="0" rIns="0" bIns="0" rtlCol="0"/>
            <a:lstStyle/>
            <a:p>
              <a:endParaRPr/>
            </a:p>
          </p:txBody>
        </p:sp>
      </p:grpSp>
      <p:sp>
        <p:nvSpPr>
          <p:cNvPr id="16" name="object 16"/>
          <p:cNvSpPr txBox="1"/>
          <p:nvPr/>
        </p:nvSpPr>
        <p:spPr>
          <a:xfrm>
            <a:off x="569163" y="2769819"/>
            <a:ext cx="161290" cy="762000"/>
          </a:xfrm>
          <a:prstGeom prst="rect">
            <a:avLst/>
          </a:prstGeom>
        </p:spPr>
        <p:txBody>
          <a:bodyPr vert="horz" wrap="square" lIns="0" tIns="13335" rIns="0" bIns="0" rtlCol="0">
            <a:spAutoFit/>
          </a:bodyPr>
          <a:lstStyle/>
          <a:p>
            <a:pPr marL="27305">
              <a:lnSpc>
                <a:spcPct val="100000"/>
              </a:lnSpc>
              <a:spcBef>
                <a:spcPts val="105"/>
              </a:spcBef>
            </a:pPr>
            <a:r>
              <a:rPr sz="800" spc="-25" dirty="0">
                <a:solidFill>
                  <a:srgbClr val="FFFFFF"/>
                </a:solidFill>
                <a:latin typeface="Montserrat"/>
                <a:cs typeface="Montserrat"/>
              </a:rPr>
              <a:t>h1</a:t>
            </a:r>
            <a:endParaRPr sz="800">
              <a:latin typeface="Montserrat"/>
              <a:cs typeface="Montserrat"/>
            </a:endParaRPr>
          </a:p>
          <a:p>
            <a:pPr marL="17145" marR="9525">
              <a:lnSpc>
                <a:spcPts val="1620"/>
              </a:lnSpc>
              <a:spcBef>
                <a:spcPts val="90"/>
              </a:spcBef>
            </a:pPr>
            <a:r>
              <a:rPr sz="800" spc="-25" dirty="0">
                <a:solidFill>
                  <a:srgbClr val="FFFFFF"/>
                </a:solidFill>
                <a:latin typeface="Montserrat"/>
                <a:cs typeface="Montserrat"/>
              </a:rPr>
              <a:t>h2</a:t>
            </a:r>
            <a:r>
              <a:rPr sz="800" spc="500" dirty="0">
                <a:solidFill>
                  <a:srgbClr val="FFFFFF"/>
                </a:solidFill>
                <a:latin typeface="Montserrat"/>
                <a:cs typeface="Montserrat"/>
              </a:rPr>
              <a:t> </a:t>
            </a:r>
            <a:r>
              <a:rPr sz="800" spc="-25" dirty="0">
                <a:solidFill>
                  <a:srgbClr val="FFFFFF"/>
                </a:solidFill>
                <a:latin typeface="Montserrat"/>
                <a:cs typeface="Montserrat"/>
              </a:rPr>
              <a:t>h3</a:t>
            </a:r>
            <a:endParaRPr sz="800">
              <a:latin typeface="Montserrat"/>
              <a:cs typeface="Montserrat"/>
            </a:endParaRPr>
          </a:p>
          <a:p>
            <a:pPr marL="12700">
              <a:lnSpc>
                <a:spcPct val="100000"/>
              </a:lnSpc>
              <a:spcBef>
                <a:spcPts val="540"/>
              </a:spcBef>
            </a:pPr>
            <a:r>
              <a:rPr sz="800" spc="-25" dirty="0">
                <a:solidFill>
                  <a:srgbClr val="FFFFFF"/>
                </a:solidFill>
                <a:latin typeface="Montserrat"/>
                <a:cs typeface="Montserrat"/>
              </a:rPr>
              <a:t>h4</a:t>
            </a:r>
            <a:endParaRPr sz="800">
              <a:latin typeface="Montserrat"/>
              <a:cs typeface="Montserrat"/>
            </a:endParaRPr>
          </a:p>
        </p:txBody>
      </p:sp>
      <p:sp>
        <p:nvSpPr>
          <p:cNvPr id="17" name="object 17"/>
          <p:cNvSpPr/>
          <p:nvPr/>
        </p:nvSpPr>
        <p:spPr>
          <a:xfrm>
            <a:off x="728916" y="3459734"/>
            <a:ext cx="189230" cy="0"/>
          </a:xfrm>
          <a:custGeom>
            <a:avLst/>
            <a:gdLst/>
            <a:ahLst/>
            <a:cxnLst/>
            <a:rect l="l" t="t" r="r" b="b"/>
            <a:pathLst>
              <a:path w="189230">
                <a:moveTo>
                  <a:pt x="0" y="0"/>
                </a:moveTo>
                <a:lnTo>
                  <a:pt x="189166" y="0"/>
                </a:lnTo>
              </a:path>
            </a:pathLst>
          </a:custGeom>
          <a:ln w="10160">
            <a:solidFill>
              <a:srgbClr val="000000"/>
            </a:solidFill>
          </a:ln>
        </p:spPr>
        <p:txBody>
          <a:bodyPr wrap="square" lIns="0" tIns="0" rIns="0" bIns="0" rtlCol="0"/>
          <a:lstStyle/>
          <a:p>
            <a:endParaRPr/>
          </a:p>
        </p:txBody>
      </p:sp>
      <p:pic>
        <p:nvPicPr>
          <p:cNvPr id="18" name="object 18"/>
          <p:cNvPicPr/>
          <p:nvPr/>
        </p:nvPicPr>
        <p:blipFill>
          <a:blip r:embed="rId3" cstate="print"/>
          <a:stretch>
            <a:fillRect/>
          </a:stretch>
        </p:blipFill>
        <p:spPr>
          <a:xfrm>
            <a:off x="3330702" y="953782"/>
            <a:ext cx="936002" cy="693153"/>
          </a:xfrm>
          <a:prstGeom prst="rect">
            <a:avLst/>
          </a:prstGeom>
        </p:spPr>
      </p:pic>
      <p:pic>
        <p:nvPicPr>
          <p:cNvPr id="19" name="object 19"/>
          <p:cNvPicPr/>
          <p:nvPr/>
        </p:nvPicPr>
        <p:blipFill>
          <a:blip r:embed="rId4" cstate="print"/>
          <a:stretch>
            <a:fillRect/>
          </a:stretch>
        </p:blipFill>
        <p:spPr>
          <a:xfrm>
            <a:off x="3330702" y="2470645"/>
            <a:ext cx="936002" cy="9762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298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h1. </a:t>
            </a:r>
            <a:r>
              <a:rPr sz="700" b="1" spc="-10" dirty="0">
                <a:solidFill>
                  <a:srgbClr val="221F1F"/>
                </a:solidFill>
                <a:latin typeface="Montserrat"/>
                <a:cs typeface="Montserrat"/>
              </a:rPr>
              <a:t>RELOJ</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175" dirty="0">
                <a:solidFill>
                  <a:srgbClr val="221F1F"/>
                </a:solidFill>
                <a:latin typeface="Montserrat"/>
                <a:cs typeface="Montserrat"/>
              </a:rPr>
              <a:t> </a:t>
            </a:r>
            <a:r>
              <a:rPr sz="700" dirty="0">
                <a:solidFill>
                  <a:srgbClr val="221F1F"/>
                </a:solidFill>
                <a:latin typeface="Montserrat"/>
                <a:cs typeface="Montserrat"/>
              </a:rPr>
              <a:t>este</a:t>
            </a:r>
            <a:r>
              <a:rPr sz="700" spc="180" dirty="0">
                <a:solidFill>
                  <a:srgbClr val="221F1F"/>
                </a:solidFill>
                <a:latin typeface="Montserrat"/>
                <a:cs typeface="Montserrat"/>
              </a:rPr>
              <a:t> </a:t>
            </a:r>
            <a:r>
              <a:rPr sz="700" dirty="0">
                <a:solidFill>
                  <a:srgbClr val="221F1F"/>
                </a:solidFill>
                <a:latin typeface="Montserrat"/>
                <a:cs typeface="Montserrat"/>
              </a:rPr>
              <a:t>modo</a:t>
            </a:r>
            <a:r>
              <a:rPr sz="700" spc="190" dirty="0">
                <a:solidFill>
                  <a:srgbClr val="221F1F"/>
                </a:solidFill>
                <a:latin typeface="Montserrat"/>
                <a:cs typeface="Montserrat"/>
              </a:rPr>
              <a:t> </a:t>
            </a:r>
            <a:r>
              <a:rPr sz="700" dirty="0">
                <a:solidFill>
                  <a:srgbClr val="221F1F"/>
                </a:solidFill>
                <a:latin typeface="Montserrat"/>
                <a:cs typeface="Montserrat"/>
              </a:rPr>
              <a:t>puede</a:t>
            </a:r>
            <a:r>
              <a:rPr sz="700" spc="195" dirty="0">
                <a:solidFill>
                  <a:srgbClr val="221F1F"/>
                </a:solidFill>
                <a:latin typeface="Montserrat"/>
                <a:cs typeface="Montserrat"/>
              </a:rPr>
              <a:t> </a:t>
            </a:r>
            <a:r>
              <a:rPr sz="700" dirty="0">
                <a:solidFill>
                  <a:srgbClr val="221F1F"/>
                </a:solidFill>
                <a:latin typeface="Montserrat"/>
                <a:cs typeface="Montserrat"/>
              </a:rPr>
              <a:t>seleccionar</a:t>
            </a:r>
            <a:r>
              <a:rPr sz="700" spc="185" dirty="0">
                <a:solidFill>
                  <a:srgbClr val="221F1F"/>
                </a:solidFill>
                <a:latin typeface="Montserrat"/>
                <a:cs typeface="Montserrat"/>
              </a:rPr>
              <a:t> </a:t>
            </a:r>
            <a:r>
              <a:rPr sz="700" dirty="0">
                <a:solidFill>
                  <a:srgbClr val="221F1F"/>
                </a:solidFill>
                <a:latin typeface="Montserrat"/>
                <a:cs typeface="Montserrat"/>
              </a:rPr>
              <a:t>entre</a:t>
            </a:r>
            <a:r>
              <a:rPr sz="700" spc="19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10" dirty="0">
                <a:solidFill>
                  <a:srgbClr val="221F1F"/>
                </a:solidFill>
                <a:latin typeface="Montserrat"/>
                <a:cs typeface="Montserrat"/>
              </a:rPr>
              <a:t>reloj</a:t>
            </a:r>
            <a:endParaRPr sz="700">
              <a:latin typeface="Montserrat"/>
              <a:cs typeface="Montserrat"/>
            </a:endParaRPr>
          </a:p>
          <a:p>
            <a:pPr marL="12700">
              <a:lnSpc>
                <a:spcPct val="100000"/>
              </a:lnSpc>
            </a:pPr>
            <a:r>
              <a:rPr sz="700" dirty="0">
                <a:solidFill>
                  <a:srgbClr val="221F1F"/>
                </a:solidFill>
                <a:latin typeface="Montserrat"/>
                <a:cs typeface="Montserrat"/>
              </a:rPr>
              <a:t>automático</a:t>
            </a:r>
            <a:r>
              <a:rPr sz="700" spc="-20" dirty="0">
                <a:solidFill>
                  <a:srgbClr val="221F1F"/>
                </a:solidFill>
                <a:latin typeface="Montserrat"/>
                <a:cs typeface="Montserrat"/>
              </a:rPr>
              <a:t> </a:t>
            </a:r>
            <a:r>
              <a:rPr sz="700" dirty="0">
                <a:solidFill>
                  <a:srgbClr val="221F1F"/>
                </a:solidFill>
                <a:latin typeface="Montserrat"/>
                <a:cs typeface="Montserrat"/>
              </a:rPr>
              <a:t>o</a:t>
            </a:r>
            <a:r>
              <a:rPr sz="700" spc="-25" dirty="0">
                <a:solidFill>
                  <a:srgbClr val="221F1F"/>
                </a:solidFill>
                <a:latin typeface="Montserrat"/>
                <a:cs typeface="Montserrat"/>
              </a:rPr>
              <a:t> </a:t>
            </a:r>
            <a:r>
              <a:rPr sz="700" spc="-10" dirty="0">
                <a:solidFill>
                  <a:srgbClr val="221F1F"/>
                </a:solidFill>
                <a:latin typeface="Montserrat"/>
                <a:cs typeface="Montserrat"/>
              </a:rPr>
              <a:t>manual.</a:t>
            </a:r>
            <a:endParaRPr sz="700">
              <a:latin typeface="Montserrat"/>
              <a:cs typeface="Montserrat"/>
            </a:endParaRPr>
          </a:p>
        </p:txBody>
      </p:sp>
      <p:sp>
        <p:nvSpPr>
          <p:cNvPr id="5" name="object 5"/>
          <p:cNvSpPr txBox="1"/>
          <p:nvPr/>
        </p:nvSpPr>
        <p:spPr>
          <a:xfrm>
            <a:off x="280822" y="1608201"/>
            <a:ext cx="2253615" cy="132588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Si</a:t>
            </a:r>
            <a:r>
              <a:rPr sz="700" spc="70" dirty="0">
                <a:solidFill>
                  <a:srgbClr val="221F1F"/>
                </a:solidFill>
                <a:latin typeface="Montserrat"/>
                <a:cs typeface="Montserrat"/>
              </a:rPr>
              <a:t> </a:t>
            </a:r>
            <a:r>
              <a:rPr sz="700" dirty="0">
                <a:solidFill>
                  <a:srgbClr val="221F1F"/>
                </a:solidFill>
                <a:latin typeface="Montserrat"/>
                <a:cs typeface="Montserrat"/>
              </a:rPr>
              <a:t>selecciona</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325" dirty="0">
                <a:solidFill>
                  <a:srgbClr val="221F1F"/>
                </a:solidFill>
                <a:latin typeface="Montserrat"/>
                <a:cs typeface="Montserrat"/>
              </a:rPr>
              <a:t> </a:t>
            </a:r>
            <a:r>
              <a:rPr sz="700" dirty="0">
                <a:solidFill>
                  <a:srgbClr val="221F1F"/>
                </a:solidFill>
                <a:latin typeface="Montserrat"/>
                <a:cs typeface="Montserrat"/>
              </a:rPr>
              <a:t>modo</a:t>
            </a:r>
            <a:r>
              <a:rPr sz="700" spc="75" dirty="0">
                <a:solidFill>
                  <a:srgbClr val="221F1F"/>
                </a:solidFill>
                <a:latin typeface="Montserrat"/>
                <a:cs typeface="Montserrat"/>
              </a:rPr>
              <a:t> </a:t>
            </a:r>
            <a:r>
              <a:rPr sz="700" dirty="0">
                <a:solidFill>
                  <a:srgbClr val="221F1F"/>
                </a:solidFill>
                <a:latin typeface="Montserrat"/>
                <a:cs typeface="Montserrat"/>
              </a:rPr>
              <a:t>AUTO</a:t>
            </a:r>
            <a:r>
              <a:rPr sz="700" spc="90" dirty="0">
                <a:solidFill>
                  <a:srgbClr val="221F1F"/>
                </a:solidFill>
                <a:latin typeface="Montserrat"/>
                <a:cs typeface="Montserrat"/>
              </a:rPr>
              <a:t> </a:t>
            </a:r>
            <a:r>
              <a:rPr sz="700" dirty="0">
                <a:solidFill>
                  <a:srgbClr val="221F1F"/>
                </a:solidFill>
                <a:latin typeface="Montserrat"/>
                <a:cs typeface="Montserrat"/>
              </a:rPr>
              <a:t>y</a:t>
            </a:r>
            <a:r>
              <a:rPr sz="700" spc="70" dirty="0">
                <a:solidFill>
                  <a:srgbClr val="221F1F"/>
                </a:solidFill>
                <a:latin typeface="Montserrat"/>
                <a:cs typeface="Montserrat"/>
              </a:rPr>
              <a:t> </a:t>
            </a:r>
            <a:r>
              <a:rPr sz="700" dirty="0">
                <a:solidFill>
                  <a:srgbClr val="221F1F"/>
                </a:solidFill>
                <a:latin typeface="Montserrat"/>
                <a:cs typeface="Montserrat"/>
              </a:rPr>
              <a:t>habilita</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75" dirty="0">
                <a:solidFill>
                  <a:srgbClr val="221F1F"/>
                </a:solidFill>
                <a:latin typeface="Montserrat"/>
                <a:cs typeface="Montserrat"/>
              </a:rPr>
              <a:t> </a:t>
            </a:r>
            <a:r>
              <a:rPr sz="700" spc="-10" dirty="0">
                <a:solidFill>
                  <a:srgbClr val="221F1F"/>
                </a:solidFill>
                <a:latin typeface="Montserrat"/>
                <a:cs typeface="Montserrat"/>
              </a:rPr>
              <a:t>opción</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aplicación,</a:t>
            </a:r>
            <a:r>
              <a:rPr sz="700" spc="180"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dirty="0">
                <a:solidFill>
                  <a:srgbClr val="221F1F"/>
                </a:solidFill>
                <a:latin typeface="Montserrat"/>
                <a:cs typeface="Montserrat"/>
              </a:rPr>
              <a:t>reloj</a:t>
            </a:r>
            <a:r>
              <a:rPr sz="700" spc="295" dirty="0">
                <a:solidFill>
                  <a:srgbClr val="221F1F"/>
                </a:solidFill>
                <a:latin typeface="Montserrat"/>
                <a:cs typeface="Montserrat"/>
              </a:rPr>
              <a:t>   </a:t>
            </a:r>
            <a:r>
              <a:rPr sz="700" dirty="0">
                <a:solidFill>
                  <a:srgbClr val="221F1F"/>
                </a:solidFill>
                <a:latin typeface="Montserrat"/>
                <a:cs typeface="Montserrat"/>
              </a:rPr>
              <a:t>se</a:t>
            </a:r>
            <a:r>
              <a:rPr sz="700" spc="180" dirty="0">
                <a:solidFill>
                  <a:srgbClr val="221F1F"/>
                </a:solidFill>
                <a:latin typeface="Montserrat"/>
                <a:cs typeface="Montserrat"/>
              </a:rPr>
              <a:t>  </a:t>
            </a:r>
            <a:r>
              <a:rPr sz="700" spc="-10" dirty="0">
                <a:solidFill>
                  <a:srgbClr val="221F1F"/>
                </a:solidFill>
                <a:latin typeface="Montserrat"/>
                <a:cs typeface="Montserrat"/>
              </a:rPr>
              <a:t>sincronizará</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260" dirty="0">
                <a:solidFill>
                  <a:srgbClr val="221F1F"/>
                </a:solidFill>
                <a:latin typeface="Montserrat"/>
                <a:cs typeface="Montserrat"/>
              </a:rPr>
              <a:t>  </a:t>
            </a:r>
            <a:r>
              <a:rPr sz="700" dirty="0">
                <a:solidFill>
                  <a:srgbClr val="221F1F"/>
                </a:solidFill>
                <a:latin typeface="Montserrat"/>
                <a:cs typeface="Montserrat"/>
              </a:rPr>
              <a:t>con</a:t>
            </a:r>
            <a:r>
              <a:rPr sz="700" spc="254"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del</a:t>
            </a:r>
            <a:r>
              <a:rPr sz="700" spc="260" dirty="0">
                <a:solidFill>
                  <a:srgbClr val="221F1F"/>
                </a:solidFill>
                <a:latin typeface="Montserrat"/>
                <a:cs typeface="Montserrat"/>
              </a:rPr>
              <a:t>  </a:t>
            </a:r>
            <a:r>
              <a:rPr sz="700" i="1" spc="-10" dirty="0">
                <a:solidFill>
                  <a:srgbClr val="221F1F"/>
                </a:solidFill>
                <a:latin typeface="Montserrat"/>
                <a:cs typeface="Montserrat"/>
              </a:rPr>
              <a:t>Smartphone</a:t>
            </a:r>
            <a:r>
              <a:rPr sz="700" i="1" spc="500" dirty="0">
                <a:solidFill>
                  <a:srgbClr val="221F1F"/>
                </a:solidFill>
                <a:latin typeface="Montserrat"/>
                <a:cs typeface="Montserrat"/>
              </a:rPr>
              <a:t> </a:t>
            </a:r>
            <a:r>
              <a:rPr sz="700" dirty="0">
                <a:solidFill>
                  <a:srgbClr val="221F1F"/>
                </a:solidFill>
                <a:latin typeface="Montserrat"/>
                <a:cs typeface="Montserrat"/>
              </a:rPr>
              <a:t>conectado</a:t>
            </a:r>
            <a:r>
              <a:rPr sz="700" spc="-5" dirty="0">
                <a:solidFill>
                  <a:srgbClr val="221F1F"/>
                </a:solidFill>
                <a:latin typeface="Montserrat"/>
                <a:cs typeface="Montserrat"/>
              </a:rPr>
              <a:t> </a:t>
            </a:r>
            <a:r>
              <a:rPr sz="700" dirty="0">
                <a:solidFill>
                  <a:srgbClr val="221F1F"/>
                </a:solidFill>
                <a:latin typeface="Montserrat"/>
                <a:cs typeface="Montserrat"/>
              </a:rPr>
              <a:t>al </a:t>
            </a:r>
            <a:r>
              <a:rPr sz="700" spc="-10" dirty="0">
                <a:solidFill>
                  <a:srgbClr val="221F1F"/>
                </a:solidFill>
                <a:latin typeface="Montserrat"/>
                <a:cs typeface="Montserrat"/>
              </a:rPr>
              <a:t>tablero.</a:t>
            </a:r>
            <a:r>
              <a:rPr sz="700" spc="-20" dirty="0">
                <a:solidFill>
                  <a:srgbClr val="221F1F"/>
                </a:solidFill>
                <a:latin typeface="Montserrat"/>
                <a:cs typeface="Montserrat"/>
              </a:rPr>
              <a:t> </a:t>
            </a:r>
            <a:r>
              <a:rPr sz="700" dirty="0">
                <a:solidFill>
                  <a:srgbClr val="221F1F"/>
                </a:solidFill>
                <a:latin typeface="Montserrat"/>
                <a:cs typeface="Montserrat"/>
              </a:rPr>
              <a:t>Puede</a:t>
            </a:r>
            <a:r>
              <a:rPr sz="700" spc="-10" dirty="0">
                <a:solidFill>
                  <a:srgbClr val="221F1F"/>
                </a:solidFill>
                <a:latin typeface="Montserrat"/>
                <a:cs typeface="Montserrat"/>
              </a:rPr>
              <a:t> </a:t>
            </a:r>
            <a:r>
              <a:rPr sz="700" dirty="0">
                <a:solidFill>
                  <a:srgbClr val="221F1F"/>
                </a:solidFill>
                <a:latin typeface="Montserrat"/>
                <a:cs typeface="Montserrat"/>
              </a:rPr>
              <a:t>ser</a:t>
            </a:r>
            <a:r>
              <a:rPr sz="700" spc="-15" dirty="0">
                <a:solidFill>
                  <a:srgbClr val="221F1F"/>
                </a:solidFill>
                <a:latin typeface="Montserrat"/>
                <a:cs typeface="Montserrat"/>
              </a:rPr>
              <a:t> </a:t>
            </a:r>
            <a:r>
              <a:rPr sz="700" dirty="0">
                <a:solidFill>
                  <a:srgbClr val="221F1F"/>
                </a:solidFill>
                <a:latin typeface="Montserrat"/>
                <a:cs typeface="Montserrat"/>
              </a:rPr>
              <a:t>necesario</a:t>
            </a:r>
            <a:r>
              <a:rPr sz="700" spc="-10" dirty="0">
                <a:solidFill>
                  <a:srgbClr val="221F1F"/>
                </a:solidFill>
                <a:latin typeface="Montserrat"/>
                <a:cs typeface="Montserrat"/>
              </a:rPr>
              <a:t> </a:t>
            </a:r>
            <a:r>
              <a:rPr sz="700" dirty="0">
                <a:solidFill>
                  <a:srgbClr val="221F1F"/>
                </a:solidFill>
                <a:latin typeface="Montserrat"/>
                <a:cs typeface="Montserrat"/>
              </a:rPr>
              <a:t>llevar</a:t>
            </a:r>
            <a:r>
              <a:rPr sz="700" spc="-1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interruptor</a:t>
            </a:r>
            <a:r>
              <a:rPr sz="700" spc="160"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encendido</a:t>
            </a:r>
            <a:r>
              <a:rPr sz="700" spc="170" dirty="0">
                <a:solidFill>
                  <a:srgbClr val="221F1F"/>
                </a:solidFill>
                <a:latin typeface="Montserrat"/>
                <a:cs typeface="Montserrat"/>
              </a:rPr>
              <a:t> </a:t>
            </a:r>
            <a:r>
              <a:rPr sz="700" dirty="0">
                <a:solidFill>
                  <a:srgbClr val="221F1F"/>
                </a:solidFill>
                <a:latin typeface="Montserrat"/>
                <a:cs typeface="Montserrat"/>
              </a:rPr>
              <a:t>a</a:t>
            </a:r>
            <a:r>
              <a:rPr sz="700" spc="170"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posición</a:t>
            </a:r>
            <a:r>
              <a:rPr sz="700" spc="175" dirty="0">
                <a:solidFill>
                  <a:srgbClr val="221F1F"/>
                </a:solidFill>
                <a:latin typeface="Montserrat"/>
                <a:cs typeface="Montserrat"/>
              </a:rPr>
              <a:t> </a:t>
            </a:r>
            <a:r>
              <a:rPr sz="700" dirty="0">
                <a:solidFill>
                  <a:srgbClr val="221F1F"/>
                </a:solidFill>
                <a:latin typeface="Montserrat"/>
                <a:cs typeface="Montserrat"/>
              </a:rPr>
              <a:t>“OFF”</a:t>
            </a:r>
            <a:r>
              <a:rPr sz="700" spc="16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nuevamente</a:t>
            </a:r>
            <a:r>
              <a:rPr sz="700" spc="5"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40" dirty="0">
                <a:solidFill>
                  <a:srgbClr val="221F1F"/>
                </a:solidFill>
                <a:latin typeface="Montserrat"/>
                <a:cs typeface="Montserrat"/>
              </a:rPr>
              <a:t> </a:t>
            </a:r>
            <a:r>
              <a:rPr sz="700" dirty="0">
                <a:solidFill>
                  <a:srgbClr val="221F1F"/>
                </a:solidFill>
                <a:latin typeface="Montserrat"/>
                <a:cs typeface="Montserrat"/>
              </a:rPr>
              <a:t>posición </a:t>
            </a:r>
            <a:r>
              <a:rPr sz="700" spc="-10" dirty="0">
                <a:solidFill>
                  <a:srgbClr val="221F1F"/>
                </a:solidFill>
                <a:latin typeface="Montserrat"/>
                <a:cs typeface="Montserrat"/>
              </a:rPr>
              <a:t>“ON”.</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Si</a:t>
            </a:r>
            <a:r>
              <a:rPr sz="700" spc="210" dirty="0">
                <a:solidFill>
                  <a:srgbClr val="221F1F"/>
                </a:solidFill>
                <a:latin typeface="Montserrat"/>
                <a:cs typeface="Montserrat"/>
              </a:rPr>
              <a:t>  </a:t>
            </a:r>
            <a:r>
              <a:rPr sz="700" dirty="0">
                <a:solidFill>
                  <a:srgbClr val="221F1F"/>
                </a:solidFill>
                <a:latin typeface="Montserrat"/>
                <a:cs typeface="Montserrat"/>
              </a:rPr>
              <a:t>selecciona</a:t>
            </a:r>
            <a:r>
              <a:rPr sz="700" spc="204" dirty="0">
                <a:solidFill>
                  <a:srgbClr val="221F1F"/>
                </a:solidFill>
                <a:latin typeface="Montserrat"/>
                <a:cs typeface="Montserrat"/>
              </a:rPr>
              <a:t>  </a:t>
            </a:r>
            <a:r>
              <a:rPr sz="700" dirty="0">
                <a:solidFill>
                  <a:srgbClr val="221F1F"/>
                </a:solidFill>
                <a:latin typeface="Montserrat"/>
                <a:cs typeface="Montserrat"/>
              </a:rPr>
              <a:t>el</a:t>
            </a:r>
            <a:r>
              <a:rPr sz="700" spc="215" dirty="0">
                <a:solidFill>
                  <a:srgbClr val="221F1F"/>
                </a:solidFill>
                <a:latin typeface="Montserrat"/>
                <a:cs typeface="Montserrat"/>
              </a:rPr>
              <a:t>  </a:t>
            </a:r>
            <a:r>
              <a:rPr sz="700" dirty="0">
                <a:solidFill>
                  <a:srgbClr val="221F1F"/>
                </a:solidFill>
                <a:latin typeface="Montserrat"/>
                <a:cs typeface="Montserrat"/>
              </a:rPr>
              <a:t>modo</a:t>
            </a:r>
            <a:r>
              <a:rPr sz="700" spc="204" dirty="0">
                <a:solidFill>
                  <a:srgbClr val="221F1F"/>
                </a:solidFill>
                <a:latin typeface="Montserrat"/>
                <a:cs typeface="Montserrat"/>
              </a:rPr>
              <a:t>  </a:t>
            </a:r>
            <a:r>
              <a:rPr sz="700" dirty="0">
                <a:solidFill>
                  <a:srgbClr val="221F1F"/>
                </a:solidFill>
                <a:latin typeface="Montserrat"/>
                <a:cs typeface="Montserrat"/>
              </a:rPr>
              <a:t>MANUAL,</a:t>
            </a:r>
            <a:r>
              <a:rPr sz="700" spc="204" dirty="0">
                <a:solidFill>
                  <a:srgbClr val="221F1F"/>
                </a:solidFill>
                <a:latin typeface="Montserrat"/>
                <a:cs typeface="Montserrat"/>
              </a:rPr>
              <a:t>  </a:t>
            </a:r>
            <a:r>
              <a:rPr sz="700" dirty="0">
                <a:solidFill>
                  <a:srgbClr val="221F1F"/>
                </a:solidFill>
                <a:latin typeface="Montserrat"/>
                <a:cs typeface="Montserrat"/>
              </a:rPr>
              <a:t>siga</a:t>
            </a:r>
            <a:r>
              <a:rPr sz="700" spc="204"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siguientes</a:t>
            </a:r>
            <a:r>
              <a:rPr sz="700" spc="390" dirty="0">
                <a:solidFill>
                  <a:srgbClr val="221F1F"/>
                </a:solidFill>
                <a:latin typeface="Montserrat"/>
                <a:cs typeface="Montserrat"/>
              </a:rPr>
              <a:t> </a:t>
            </a:r>
            <a:r>
              <a:rPr sz="700" dirty="0">
                <a:solidFill>
                  <a:srgbClr val="221F1F"/>
                </a:solidFill>
                <a:latin typeface="Montserrat"/>
                <a:cs typeface="Montserrat"/>
              </a:rPr>
              <a:t>instrucciones</a:t>
            </a:r>
            <a:r>
              <a:rPr sz="700" spc="395" dirty="0">
                <a:solidFill>
                  <a:srgbClr val="221F1F"/>
                </a:solidFill>
                <a:latin typeface="Montserrat"/>
                <a:cs typeface="Montserrat"/>
              </a:rPr>
              <a:t> </a:t>
            </a:r>
            <a:r>
              <a:rPr sz="700" dirty="0">
                <a:solidFill>
                  <a:srgbClr val="221F1F"/>
                </a:solidFill>
                <a:latin typeface="Montserrat"/>
                <a:cs typeface="Montserrat"/>
              </a:rPr>
              <a:t>para</a:t>
            </a:r>
            <a:r>
              <a:rPr sz="700" spc="409" dirty="0">
                <a:solidFill>
                  <a:srgbClr val="221F1F"/>
                </a:solidFill>
                <a:latin typeface="Montserrat"/>
                <a:cs typeface="Montserrat"/>
              </a:rPr>
              <a:t> </a:t>
            </a:r>
            <a:r>
              <a:rPr sz="700" dirty="0">
                <a:solidFill>
                  <a:srgbClr val="221F1F"/>
                </a:solidFill>
                <a:latin typeface="Montserrat"/>
                <a:cs typeface="Montserrat"/>
              </a:rPr>
              <a:t>ajustar</a:t>
            </a:r>
            <a:r>
              <a:rPr sz="700" spc="395" dirty="0">
                <a:solidFill>
                  <a:srgbClr val="221F1F"/>
                </a:solidFill>
                <a:latin typeface="Montserrat"/>
                <a:cs typeface="Montserrat"/>
              </a:rPr>
              <a:t> </a:t>
            </a:r>
            <a:r>
              <a:rPr sz="700" dirty="0">
                <a:solidFill>
                  <a:srgbClr val="221F1F"/>
                </a:solidFill>
                <a:latin typeface="Montserrat"/>
                <a:cs typeface="Montserrat"/>
              </a:rPr>
              <a:t>la</a:t>
            </a:r>
            <a:r>
              <a:rPr sz="700" spc="395" dirty="0">
                <a:solidFill>
                  <a:srgbClr val="221F1F"/>
                </a:solidFill>
                <a:latin typeface="Montserrat"/>
                <a:cs typeface="Montserrat"/>
              </a:rPr>
              <a:t> </a:t>
            </a:r>
            <a:r>
              <a:rPr sz="700" spc="-20" dirty="0">
                <a:solidFill>
                  <a:srgbClr val="221F1F"/>
                </a:solidFill>
                <a:latin typeface="Montserrat"/>
                <a:cs typeface="Montserrat"/>
              </a:rPr>
              <a:t>hora</a:t>
            </a:r>
            <a:r>
              <a:rPr sz="700" spc="500" dirty="0">
                <a:solidFill>
                  <a:srgbClr val="221F1F"/>
                </a:solidFill>
                <a:latin typeface="Montserrat"/>
                <a:cs typeface="Montserrat"/>
              </a:rPr>
              <a:t> </a:t>
            </a:r>
            <a:r>
              <a:rPr sz="700" spc="-10" dirty="0">
                <a:solidFill>
                  <a:srgbClr val="221F1F"/>
                </a:solidFill>
                <a:latin typeface="Montserrat"/>
                <a:cs typeface="Montserrat"/>
              </a:rPr>
              <a:t>deseada.</a:t>
            </a:r>
            <a:endParaRPr sz="700">
              <a:latin typeface="Montserrat"/>
              <a:cs typeface="Montserrat"/>
            </a:endParaRPr>
          </a:p>
          <a:p>
            <a:pPr marL="182880" indent="-170815">
              <a:lnSpc>
                <a:spcPct val="100000"/>
              </a:lnSpc>
              <a:spcBef>
                <a:spcPts val="505"/>
              </a:spcBef>
              <a:buFont typeface="Arial"/>
              <a:buChar char="•"/>
              <a:tabLst>
                <a:tab pos="182880" algn="l"/>
                <a:tab pos="183515" algn="l"/>
              </a:tabLst>
            </a:pPr>
            <a:r>
              <a:rPr sz="700" dirty="0">
                <a:solidFill>
                  <a:srgbClr val="221F1F"/>
                </a:solidFill>
                <a:latin typeface="Montserrat"/>
                <a:cs typeface="Montserrat"/>
              </a:rPr>
              <a:t>Seleccione</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formato</a:t>
            </a:r>
            <a:r>
              <a:rPr sz="700" spc="85" dirty="0">
                <a:solidFill>
                  <a:srgbClr val="221F1F"/>
                </a:solidFill>
                <a:latin typeface="Montserrat"/>
                <a:cs typeface="Montserrat"/>
              </a:rPr>
              <a:t> </a:t>
            </a:r>
            <a:r>
              <a:rPr sz="700" dirty="0">
                <a:solidFill>
                  <a:srgbClr val="221F1F"/>
                </a:solidFill>
                <a:latin typeface="Montserrat"/>
                <a:cs typeface="Montserrat"/>
              </a:rPr>
              <a:t>de</a:t>
            </a:r>
            <a:r>
              <a:rPr sz="700" spc="95" dirty="0">
                <a:solidFill>
                  <a:srgbClr val="221F1F"/>
                </a:solidFill>
                <a:latin typeface="Montserrat"/>
                <a:cs typeface="Montserrat"/>
              </a:rPr>
              <a:t> </a:t>
            </a:r>
            <a:r>
              <a:rPr sz="700" dirty="0">
                <a:solidFill>
                  <a:srgbClr val="221F1F"/>
                </a:solidFill>
                <a:latin typeface="Montserrat"/>
                <a:cs typeface="Montserrat"/>
              </a:rPr>
              <a:t>hora,</a:t>
            </a:r>
            <a:r>
              <a:rPr sz="700" spc="90" dirty="0">
                <a:solidFill>
                  <a:srgbClr val="221F1F"/>
                </a:solidFill>
                <a:latin typeface="Montserrat"/>
                <a:cs typeface="Montserrat"/>
              </a:rPr>
              <a:t> </a:t>
            </a:r>
            <a:r>
              <a:rPr sz="700" dirty="0">
                <a:solidFill>
                  <a:srgbClr val="221F1F"/>
                </a:solidFill>
                <a:latin typeface="Montserrat"/>
                <a:cs typeface="Montserrat"/>
              </a:rPr>
              <a:t>12</a:t>
            </a:r>
            <a:r>
              <a:rPr sz="700" spc="100" dirty="0">
                <a:solidFill>
                  <a:srgbClr val="221F1F"/>
                </a:solidFill>
                <a:latin typeface="Montserrat"/>
                <a:cs typeface="Montserrat"/>
              </a:rPr>
              <a:t> </a:t>
            </a:r>
            <a:r>
              <a:rPr sz="700" dirty="0">
                <a:solidFill>
                  <a:srgbClr val="221F1F"/>
                </a:solidFill>
                <a:latin typeface="Montserrat"/>
                <a:cs typeface="Montserrat"/>
              </a:rPr>
              <a:t>horas</a:t>
            </a:r>
            <a:r>
              <a:rPr sz="700" spc="85" dirty="0">
                <a:solidFill>
                  <a:srgbClr val="221F1F"/>
                </a:solidFill>
                <a:latin typeface="Montserrat"/>
                <a:cs typeface="Montserrat"/>
              </a:rPr>
              <a:t> </a:t>
            </a:r>
            <a:r>
              <a:rPr sz="700" dirty="0">
                <a:solidFill>
                  <a:srgbClr val="221F1F"/>
                </a:solidFill>
                <a:latin typeface="Montserrat"/>
                <a:cs typeface="Montserrat"/>
              </a:rPr>
              <a:t>o</a:t>
            </a:r>
            <a:r>
              <a:rPr sz="700" spc="95" dirty="0">
                <a:solidFill>
                  <a:srgbClr val="221F1F"/>
                </a:solidFill>
                <a:latin typeface="Montserrat"/>
                <a:cs typeface="Montserrat"/>
              </a:rPr>
              <a:t> </a:t>
            </a:r>
            <a:r>
              <a:rPr sz="700" spc="-25" dirty="0">
                <a:solidFill>
                  <a:srgbClr val="221F1F"/>
                </a:solidFill>
                <a:latin typeface="Montserrat"/>
                <a:cs typeface="Montserrat"/>
              </a:rPr>
              <a:t>24</a:t>
            </a:r>
            <a:endParaRPr sz="700">
              <a:latin typeface="Montserrat"/>
              <a:cs typeface="Montserrat"/>
            </a:endParaRPr>
          </a:p>
          <a:p>
            <a:pPr marL="182880">
              <a:lnSpc>
                <a:spcPct val="100000"/>
              </a:lnSpc>
            </a:pPr>
            <a:r>
              <a:rPr sz="700" spc="-10" dirty="0">
                <a:solidFill>
                  <a:srgbClr val="221F1F"/>
                </a:solidFill>
                <a:latin typeface="Montserrat"/>
                <a:cs typeface="Montserrat"/>
              </a:rPr>
              <a:t>horas.</a:t>
            </a:r>
            <a:endParaRPr sz="700">
              <a:latin typeface="Montserrat"/>
              <a:cs typeface="Montserrat"/>
            </a:endParaRPr>
          </a:p>
        </p:txBody>
      </p:sp>
      <p:sp>
        <p:nvSpPr>
          <p:cNvPr id="6" name="object 6"/>
          <p:cNvSpPr txBox="1"/>
          <p:nvPr/>
        </p:nvSpPr>
        <p:spPr>
          <a:xfrm>
            <a:off x="2709164" y="479806"/>
            <a:ext cx="2252345" cy="452120"/>
          </a:xfrm>
          <a:prstGeom prst="rect">
            <a:avLst/>
          </a:prstGeom>
        </p:spPr>
        <p:txBody>
          <a:bodyPr vert="horz" wrap="square" lIns="0" tIns="12065" rIns="0" bIns="0" rtlCol="0">
            <a:spAutoFit/>
          </a:bodyPr>
          <a:lstStyle/>
          <a:p>
            <a:pPr marL="182880" marR="5080" indent="-170815" algn="just">
              <a:lnSpc>
                <a:spcPct val="100000"/>
              </a:lnSpc>
              <a:spcBef>
                <a:spcPts val="95"/>
              </a:spcBef>
              <a:buFont typeface="Arial"/>
              <a:buChar char="•"/>
              <a:tabLst>
                <a:tab pos="183515" algn="l"/>
              </a:tabLst>
            </a:pP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botones</a:t>
            </a:r>
            <a:r>
              <a:rPr sz="700" spc="120" dirty="0">
                <a:solidFill>
                  <a:srgbClr val="221F1F"/>
                </a:solidFill>
                <a:latin typeface="Montserrat"/>
                <a:cs typeface="Montserrat"/>
              </a:rPr>
              <a:t> </a:t>
            </a:r>
            <a:r>
              <a:rPr sz="700" dirty="0">
                <a:solidFill>
                  <a:srgbClr val="221F1F"/>
                </a:solidFill>
                <a:latin typeface="Montserrat"/>
                <a:cs typeface="Montserrat"/>
              </a:rPr>
              <a:t>ARRIBA</a:t>
            </a:r>
            <a:r>
              <a:rPr sz="700" spc="135" dirty="0">
                <a:solidFill>
                  <a:srgbClr val="221F1F"/>
                </a:solidFill>
                <a:latin typeface="Montserrat"/>
                <a:cs typeface="Montserrat"/>
              </a:rPr>
              <a:t> </a:t>
            </a:r>
            <a:r>
              <a:rPr sz="700" dirty="0">
                <a:solidFill>
                  <a:srgbClr val="221F1F"/>
                </a:solidFill>
                <a:latin typeface="Montserrat"/>
                <a:cs typeface="Montserrat"/>
              </a:rPr>
              <a:t>o</a:t>
            </a:r>
            <a:r>
              <a:rPr sz="700" spc="140" dirty="0">
                <a:solidFill>
                  <a:srgbClr val="221F1F"/>
                </a:solidFill>
                <a:latin typeface="Montserrat"/>
                <a:cs typeface="Montserrat"/>
              </a:rPr>
              <a:t> </a:t>
            </a:r>
            <a:r>
              <a:rPr sz="700" dirty="0">
                <a:solidFill>
                  <a:srgbClr val="221F1F"/>
                </a:solidFill>
                <a:latin typeface="Montserrat"/>
                <a:cs typeface="Montserrat"/>
              </a:rPr>
              <a:t>ABAJO</a:t>
            </a:r>
            <a:r>
              <a:rPr sz="700" spc="12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aumentar</a:t>
            </a:r>
            <a:r>
              <a:rPr sz="700" spc="90"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disminuir</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85" dirty="0">
                <a:solidFill>
                  <a:srgbClr val="221F1F"/>
                </a:solidFill>
                <a:latin typeface="Montserrat"/>
                <a:cs typeface="Montserrat"/>
              </a:rPr>
              <a:t> </a:t>
            </a:r>
            <a:r>
              <a:rPr sz="700" dirty="0">
                <a:solidFill>
                  <a:srgbClr val="221F1F"/>
                </a:solidFill>
                <a:latin typeface="Montserrat"/>
                <a:cs typeface="Montserrat"/>
              </a:rPr>
              <a:t>valor</a:t>
            </a:r>
            <a:r>
              <a:rPr sz="700" spc="100" dirty="0">
                <a:solidFill>
                  <a:srgbClr val="221F1F"/>
                </a:solidFill>
                <a:latin typeface="Montserrat"/>
                <a:cs typeface="Montserrat"/>
              </a:rPr>
              <a:t> </a:t>
            </a:r>
            <a:r>
              <a:rPr sz="700" dirty="0">
                <a:solidFill>
                  <a:srgbClr val="221F1F"/>
                </a:solidFill>
                <a:latin typeface="Montserrat"/>
                <a:cs typeface="Montserrat"/>
              </a:rPr>
              <a:t>de</a:t>
            </a:r>
            <a:r>
              <a:rPr sz="700" spc="90" dirty="0">
                <a:solidFill>
                  <a:srgbClr val="221F1F"/>
                </a:solidFill>
                <a:latin typeface="Montserrat"/>
                <a:cs typeface="Montserrat"/>
              </a:rPr>
              <a:t> </a:t>
            </a:r>
            <a:r>
              <a:rPr sz="700" dirty="0">
                <a:solidFill>
                  <a:srgbClr val="221F1F"/>
                </a:solidFill>
                <a:latin typeface="Montserrat"/>
                <a:cs typeface="Montserrat"/>
              </a:rPr>
              <a:t>las</a:t>
            </a:r>
            <a:r>
              <a:rPr sz="700" spc="95" dirty="0">
                <a:solidFill>
                  <a:srgbClr val="221F1F"/>
                </a:solidFill>
                <a:latin typeface="Montserrat"/>
                <a:cs typeface="Montserrat"/>
              </a:rPr>
              <a:t> </a:t>
            </a:r>
            <a:r>
              <a:rPr sz="700" dirty="0">
                <a:solidFill>
                  <a:srgbClr val="221F1F"/>
                </a:solidFill>
                <a:latin typeface="Montserrat"/>
                <a:cs typeface="Montserrat"/>
              </a:rPr>
              <a:t>horas</a:t>
            </a:r>
            <a:r>
              <a:rPr sz="700" spc="9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330" dirty="0">
                <a:solidFill>
                  <a:srgbClr val="221F1F"/>
                </a:solidFill>
                <a:latin typeface="Montserrat"/>
                <a:cs typeface="Montserrat"/>
              </a:rPr>
              <a:t> </a:t>
            </a:r>
            <a:r>
              <a:rPr sz="700" dirty="0">
                <a:solidFill>
                  <a:srgbClr val="221F1F"/>
                </a:solidFill>
                <a:latin typeface="Montserrat"/>
                <a:cs typeface="Montserrat"/>
              </a:rPr>
              <a:t>SET</a:t>
            </a:r>
            <a:r>
              <a:rPr sz="700" spc="330" dirty="0">
                <a:solidFill>
                  <a:srgbClr val="221F1F"/>
                </a:solidFill>
                <a:latin typeface="Montserrat"/>
                <a:cs typeface="Montserrat"/>
              </a:rPr>
              <a:t> </a:t>
            </a:r>
            <a:r>
              <a:rPr sz="700" dirty="0">
                <a:solidFill>
                  <a:srgbClr val="221F1F"/>
                </a:solidFill>
                <a:latin typeface="Montserrat"/>
                <a:cs typeface="Montserrat"/>
              </a:rPr>
              <a:t>para</a:t>
            </a:r>
            <a:r>
              <a:rPr sz="700" spc="335" dirty="0">
                <a:solidFill>
                  <a:srgbClr val="221F1F"/>
                </a:solidFill>
                <a:latin typeface="Montserrat"/>
                <a:cs typeface="Montserrat"/>
              </a:rPr>
              <a:t> </a:t>
            </a:r>
            <a:r>
              <a:rPr sz="700" dirty="0">
                <a:solidFill>
                  <a:srgbClr val="221F1F"/>
                </a:solidFill>
                <a:latin typeface="Montserrat"/>
                <a:cs typeface="Montserrat"/>
              </a:rPr>
              <a:t>pasar</a:t>
            </a:r>
            <a:r>
              <a:rPr sz="700" spc="345" dirty="0">
                <a:solidFill>
                  <a:srgbClr val="221F1F"/>
                </a:solidFill>
                <a:latin typeface="Montserrat"/>
                <a:cs typeface="Montserrat"/>
              </a:rPr>
              <a:t> </a:t>
            </a:r>
            <a:r>
              <a:rPr sz="700" dirty="0">
                <a:solidFill>
                  <a:srgbClr val="221F1F"/>
                </a:solidFill>
                <a:latin typeface="Montserrat"/>
                <a:cs typeface="Montserrat"/>
              </a:rPr>
              <a:t>al</a:t>
            </a:r>
            <a:r>
              <a:rPr sz="700" spc="335" dirty="0">
                <a:solidFill>
                  <a:srgbClr val="221F1F"/>
                </a:solidFill>
                <a:latin typeface="Montserrat"/>
                <a:cs typeface="Montserrat"/>
              </a:rPr>
              <a:t> </a:t>
            </a:r>
            <a:r>
              <a:rPr sz="700" dirty="0">
                <a:solidFill>
                  <a:srgbClr val="221F1F"/>
                </a:solidFill>
                <a:latin typeface="Montserrat"/>
                <a:cs typeface="Montserrat"/>
              </a:rPr>
              <a:t>ajuste</a:t>
            </a:r>
            <a:r>
              <a:rPr sz="700" spc="330" dirty="0">
                <a:solidFill>
                  <a:srgbClr val="221F1F"/>
                </a:solidFill>
                <a:latin typeface="Montserrat"/>
                <a:cs typeface="Montserrat"/>
              </a:rPr>
              <a:t> </a:t>
            </a:r>
            <a:r>
              <a:rPr sz="700" dirty="0">
                <a:solidFill>
                  <a:srgbClr val="221F1F"/>
                </a:solidFill>
                <a:latin typeface="Montserrat"/>
                <a:cs typeface="Montserrat"/>
              </a:rPr>
              <a:t>de</a:t>
            </a:r>
            <a:r>
              <a:rPr sz="700" spc="330" dirty="0">
                <a:solidFill>
                  <a:srgbClr val="221F1F"/>
                </a:solidFill>
                <a:latin typeface="Montserrat"/>
                <a:cs typeface="Montserrat"/>
              </a:rPr>
              <a:t> </a:t>
            </a:r>
            <a:r>
              <a:rPr sz="700" spc="-25" dirty="0">
                <a:solidFill>
                  <a:srgbClr val="221F1F"/>
                </a:solidFill>
                <a:latin typeface="Montserrat"/>
                <a:cs typeface="Montserrat"/>
              </a:rPr>
              <a:t>los</a:t>
            </a:r>
            <a:r>
              <a:rPr sz="700" spc="500" dirty="0">
                <a:solidFill>
                  <a:srgbClr val="221F1F"/>
                </a:solidFill>
                <a:latin typeface="Montserrat"/>
                <a:cs typeface="Montserrat"/>
              </a:rPr>
              <a:t> </a:t>
            </a:r>
            <a:r>
              <a:rPr sz="700" spc="-10" dirty="0">
                <a:solidFill>
                  <a:srgbClr val="221F1F"/>
                </a:solidFill>
                <a:latin typeface="Montserrat"/>
                <a:cs typeface="Montserrat"/>
              </a:rPr>
              <a:t>minutos.</a:t>
            </a:r>
            <a:endParaRPr sz="700">
              <a:latin typeface="Montserrat"/>
              <a:cs typeface="Montserrat"/>
            </a:endParaRPr>
          </a:p>
        </p:txBody>
      </p:sp>
      <p:sp>
        <p:nvSpPr>
          <p:cNvPr id="7" name="object 7"/>
          <p:cNvSpPr txBox="1"/>
          <p:nvPr/>
        </p:nvSpPr>
        <p:spPr>
          <a:xfrm>
            <a:off x="2709164" y="2161794"/>
            <a:ext cx="2252980" cy="1049655"/>
          </a:xfrm>
          <a:prstGeom prst="rect">
            <a:avLst/>
          </a:prstGeom>
        </p:spPr>
        <p:txBody>
          <a:bodyPr vert="horz" wrap="square" lIns="0" tIns="12065" rIns="0" bIns="0" rtlCol="0">
            <a:spAutoFit/>
          </a:bodyPr>
          <a:lstStyle/>
          <a:p>
            <a:pPr marL="182880" marR="5080" indent="-170815" algn="just">
              <a:lnSpc>
                <a:spcPct val="100000"/>
              </a:lnSpc>
              <a:spcBef>
                <a:spcPts val="95"/>
              </a:spcBef>
              <a:buFont typeface="Arial"/>
              <a:buChar char="•"/>
              <a:tabLst>
                <a:tab pos="183515" algn="l"/>
              </a:tabLst>
            </a:pP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botones</a:t>
            </a:r>
            <a:r>
              <a:rPr sz="700" spc="120" dirty="0">
                <a:solidFill>
                  <a:srgbClr val="221F1F"/>
                </a:solidFill>
                <a:latin typeface="Montserrat"/>
                <a:cs typeface="Montserrat"/>
              </a:rPr>
              <a:t> </a:t>
            </a:r>
            <a:r>
              <a:rPr sz="700" dirty="0">
                <a:solidFill>
                  <a:srgbClr val="221F1F"/>
                </a:solidFill>
                <a:latin typeface="Montserrat"/>
                <a:cs typeface="Montserrat"/>
              </a:rPr>
              <a:t>ARRIBA</a:t>
            </a:r>
            <a:r>
              <a:rPr sz="700" spc="135" dirty="0">
                <a:solidFill>
                  <a:srgbClr val="221F1F"/>
                </a:solidFill>
                <a:latin typeface="Montserrat"/>
                <a:cs typeface="Montserrat"/>
              </a:rPr>
              <a:t> </a:t>
            </a:r>
            <a:r>
              <a:rPr sz="700" dirty="0">
                <a:solidFill>
                  <a:srgbClr val="221F1F"/>
                </a:solidFill>
                <a:latin typeface="Montserrat"/>
                <a:cs typeface="Montserrat"/>
              </a:rPr>
              <a:t>o</a:t>
            </a:r>
            <a:r>
              <a:rPr sz="700" spc="140" dirty="0">
                <a:solidFill>
                  <a:srgbClr val="221F1F"/>
                </a:solidFill>
                <a:latin typeface="Montserrat"/>
                <a:cs typeface="Montserrat"/>
              </a:rPr>
              <a:t> </a:t>
            </a:r>
            <a:r>
              <a:rPr sz="700" dirty="0">
                <a:solidFill>
                  <a:srgbClr val="221F1F"/>
                </a:solidFill>
                <a:latin typeface="Montserrat"/>
                <a:cs typeface="Montserrat"/>
              </a:rPr>
              <a:t>ABAJO</a:t>
            </a:r>
            <a:r>
              <a:rPr sz="700" spc="12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aumentar</a:t>
            </a:r>
            <a:r>
              <a:rPr sz="700" spc="55" dirty="0">
                <a:solidFill>
                  <a:srgbClr val="221F1F"/>
                </a:solidFill>
                <a:latin typeface="Montserrat"/>
                <a:cs typeface="Montserrat"/>
              </a:rPr>
              <a:t> </a:t>
            </a:r>
            <a:r>
              <a:rPr sz="700" dirty="0">
                <a:solidFill>
                  <a:srgbClr val="221F1F"/>
                </a:solidFill>
                <a:latin typeface="Montserrat"/>
                <a:cs typeface="Montserrat"/>
              </a:rPr>
              <a:t>o</a:t>
            </a:r>
            <a:r>
              <a:rPr sz="700" spc="55" dirty="0">
                <a:solidFill>
                  <a:srgbClr val="221F1F"/>
                </a:solidFill>
                <a:latin typeface="Montserrat"/>
                <a:cs typeface="Montserrat"/>
              </a:rPr>
              <a:t> </a:t>
            </a:r>
            <a:r>
              <a:rPr sz="700" dirty="0">
                <a:solidFill>
                  <a:srgbClr val="221F1F"/>
                </a:solidFill>
                <a:latin typeface="Montserrat"/>
                <a:cs typeface="Montserrat"/>
              </a:rPr>
              <a:t>disminuir</a:t>
            </a:r>
            <a:r>
              <a:rPr sz="700" spc="40" dirty="0">
                <a:solidFill>
                  <a:srgbClr val="221F1F"/>
                </a:solidFill>
                <a:latin typeface="Montserrat"/>
                <a:cs typeface="Montserrat"/>
              </a:rPr>
              <a:t> </a:t>
            </a:r>
            <a:r>
              <a:rPr sz="700" dirty="0">
                <a:solidFill>
                  <a:srgbClr val="221F1F"/>
                </a:solidFill>
                <a:latin typeface="Montserrat"/>
                <a:cs typeface="Montserrat"/>
              </a:rPr>
              <a:t>el</a:t>
            </a:r>
            <a:r>
              <a:rPr sz="700" spc="65" dirty="0">
                <a:solidFill>
                  <a:srgbClr val="221F1F"/>
                </a:solidFill>
                <a:latin typeface="Montserrat"/>
                <a:cs typeface="Montserrat"/>
              </a:rPr>
              <a:t> </a:t>
            </a:r>
            <a:r>
              <a:rPr sz="700" dirty="0">
                <a:solidFill>
                  <a:srgbClr val="221F1F"/>
                </a:solidFill>
                <a:latin typeface="Montserrat"/>
                <a:cs typeface="Montserrat"/>
              </a:rPr>
              <a:t>valor</a:t>
            </a:r>
            <a:r>
              <a:rPr sz="700" spc="55"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los</a:t>
            </a:r>
            <a:r>
              <a:rPr sz="700" spc="40" dirty="0">
                <a:solidFill>
                  <a:srgbClr val="221F1F"/>
                </a:solidFill>
                <a:latin typeface="Montserrat"/>
                <a:cs typeface="Montserrat"/>
              </a:rPr>
              <a:t> </a:t>
            </a:r>
            <a:r>
              <a:rPr sz="700" spc="-10" dirty="0">
                <a:solidFill>
                  <a:srgbClr val="221F1F"/>
                </a:solidFill>
                <a:latin typeface="Montserrat"/>
                <a:cs typeface="Montserrat"/>
              </a:rPr>
              <a:t>minutos</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si</a:t>
            </a:r>
            <a:r>
              <a:rPr sz="700" spc="65" dirty="0">
                <a:solidFill>
                  <a:srgbClr val="221F1F"/>
                </a:solidFill>
                <a:latin typeface="Montserrat"/>
                <a:cs typeface="Montserrat"/>
              </a:rPr>
              <a:t> </a:t>
            </a:r>
            <a:r>
              <a:rPr sz="700" dirty="0">
                <a:solidFill>
                  <a:srgbClr val="221F1F"/>
                </a:solidFill>
                <a:latin typeface="Montserrat"/>
                <a:cs typeface="Montserrat"/>
              </a:rPr>
              <a:t>selecciono</a:t>
            </a:r>
            <a:r>
              <a:rPr sz="700" spc="60" dirty="0">
                <a:solidFill>
                  <a:srgbClr val="221F1F"/>
                </a:solidFill>
                <a:latin typeface="Montserrat"/>
                <a:cs typeface="Montserrat"/>
              </a:rPr>
              <a:t> </a:t>
            </a:r>
            <a:r>
              <a:rPr sz="700" dirty="0">
                <a:solidFill>
                  <a:srgbClr val="221F1F"/>
                </a:solidFill>
                <a:latin typeface="Montserrat"/>
                <a:cs typeface="Montserrat"/>
              </a:rPr>
              <a:t>formato</a:t>
            </a:r>
            <a:r>
              <a:rPr sz="700" spc="50" dirty="0">
                <a:solidFill>
                  <a:srgbClr val="221F1F"/>
                </a:solidFill>
                <a:latin typeface="Montserrat"/>
                <a:cs typeface="Montserrat"/>
              </a:rPr>
              <a:t> </a:t>
            </a:r>
            <a:r>
              <a:rPr sz="700" dirty="0">
                <a:solidFill>
                  <a:srgbClr val="221F1F"/>
                </a:solidFill>
                <a:latin typeface="Montserrat"/>
                <a:cs typeface="Montserrat"/>
              </a:rPr>
              <a:t>12</a:t>
            </a:r>
            <a:r>
              <a:rPr sz="700" spc="60" dirty="0">
                <a:solidFill>
                  <a:srgbClr val="221F1F"/>
                </a:solidFill>
                <a:latin typeface="Montserrat"/>
                <a:cs typeface="Montserrat"/>
              </a:rPr>
              <a:t> </a:t>
            </a:r>
            <a:r>
              <a:rPr sz="700" dirty="0">
                <a:solidFill>
                  <a:srgbClr val="221F1F"/>
                </a:solidFill>
                <a:latin typeface="Montserrat"/>
                <a:cs typeface="Montserrat"/>
              </a:rPr>
              <a:t>horas</a:t>
            </a:r>
            <a:r>
              <a:rPr sz="700" spc="50" dirty="0">
                <a:solidFill>
                  <a:srgbClr val="221F1F"/>
                </a:solidFill>
                <a:latin typeface="Montserrat"/>
                <a:cs typeface="Montserrat"/>
              </a:rPr>
              <a:t> </a:t>
            </a:r>
            <a:r>
              <a:rPr sz="700" dirty="0">
                <a:solidFill>
                  <a:srgbClr val="221F1F"/>
                </a:solidFill>
                <a:latin typeface="Montserrat"/>
                <a:cs typeface="Montserrat"/>
              </a:rPr>
              <a:t>presione</a:t>
            </a:r>
            <a:r>
              <a:rPr sz="700" spc="45" dirty="0">
                <a:solidFill>
                  <a:srgbClr val="221F1F"/>
                </a:solidFill>
                <a:latin typeface="Montserrat"/>
                <a:cs typeface="Montserrat"/>
              </a:rPr>
              <a:t> </a:t>
            </a:r>
            <a:r>
              <a:rPr sz="700" spc="-25" dirty="0">
                <a:solidFill>
                  <a:srgbClr val="221F1F"/>
                </a:solidFill>
                <a:latin typeface="Montserrat"/>
                <a:cs typeface="Montserrat"/>
              </a:rPr>
              <a:t>SET</a:t>
            </a:r>
            <a:r>
              <a:rPr sz="700" spc="500" dirty="0">
                <a:solidFill>
                  <a:srgbClr val="221F1F"/>
                </a:solidFill>
                <a:latin typeface="Montserrat"/>
                <a:cs typeface="Montserrat"/>
              </a:rPr>
              <a:t> </a:t>
            </a:r>
            <a:r>
              <a:rPr sz="700" dirty="0">
                <a:solidFill>
                  <a:srgbClr val="221F1F"/>
                </a:solidFill>
                <a:latin typeface="Montserrat"/>
                <a:cs typeface="Montserrat"/>
              </a:rPr>
              <a:t>para</a:t>
            </a:r>
            <a:r>
              <a:rPr sz="700" spc="190" dirty="0">
                <a:solidFill>
                  <a:srgbClr val="221F1F"/>
                </a:solidFill>
                <a:latin typeface="Montserrat"/>
                <a:cs typeface="Montserrat"/>
              </a:rPr>
              <a:t> </a:t>
            </a:r>
            <a:r>
              <a:rPr sz="700" dirty="0">
                <a:solidFill>
                  <a:srgbClr val="221F1F"/>
                </a:solidFill>
                <a:latin typeface="Montserrat"/>
                <a:cs typeface="Montserrat"/>
              </a:rPr>
              <a:t>pasar</a:t>
            </a:r>
            <a:r>
              <a:rPr sz="700" spc="180" dirty="0">
                <a:solidFill>
                  <a:srgbClr val="221F1F"/>
                </a:solidFill>
                <a:latin typeface="Montserrat"/>
                <a:cs typeface="Montserrat"/>
              </a:rPr>
              <a:t> </a:t>
            </a:r>
            <a:r>
              <a:rPr sz="700" dirty="0">
                <a:solidFill>
                  <a:srgbClr val="221F1F"/>
                </a:solidFill>
                <a:latin typeface="Montserrat"/>
                <a:cs typeface="Montserrat"/>
              </a:rPr>
              <a:t>al</a:t>
            </a:r>
            <a:r>
              <a:rPr sz="700" spc="185" dirty="0">
                <a:solidFill>
                  <a:srgbClr val="221F1F"/>
                </a:solidFill>
                <a:latin typeface="Montserrat"/>
                <a:cs typeface="Montserrat"/>
              </a:rPr>
              <a:t> </a:t>
            </a:r>
            <a:r>
              <a:rPr sz="700" dirty="0">
                <a:solidFill>
                  <a:srgbClr val="221F1F"/>
                </a:solidFill>
                <a:latin typeface="Montserrat"/>
                <a:cs typeface="Montserrat"/>
              </a:rPr>
              <a:t>ajuste</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85" dirty="0">
                <a:solidFill>
                  <a:srgbClr val="221F1F"/>
                </a:solidFill>
                <a:latin typeface="Montserrat"/>
                <a:cs typeface="Montserrat"/>
              </a:rPr>
              <a:t> </a:t>
            </a:r>
            <a:r>
              <a:rPr sz="700" dirty="0">
                <a:solidFill>
                  <a:srgbClr val="221F1F"/>
                </a:solidFill>
                <a:latin typeface="Montserrat"/>
                <a:cs typeface="Montserrat"/>
              </a:rPr>
              <a:t>AM</a:t>
            </a:r>
            <a:r>
              <a:rPr sz="700" spc="180" dirty="0">
                <a:solidFill>
                  <a:srgbClr val="221F1F"/>
                </a:solidFill>
                <a:latin typeface="Montserrat"/>
                <a:cs typeface="Montserrat"/>
              </a:rPr>
              <a:t> </a:t>
            </a:r>
            <a:r>
              <a:rPr sz="700" dirty="0">
                <a:solidFill>
                  <a:srgbClr val="221F1F"/>
                </a:solidFill>
                <a:latin typeface="Montserrat"/>
                <a:cs typeface="Montserrat"/>
              </a:rPr>
              <a:t>o</a:t>
            </a:r>
            <a:r>
              <a:rPr sz="700" spc="175" dirty="0">
                <a:solidFill>
                  <a:srgbClr val="221F1F"/>
                </a:solidFill>
                <a:latin typeface="Montserrat"/>
                <a:cs typeface="Montserrat"/>
              </a:rPr>
              <a:t> </a:t>
            </a:r>
            <a:r>
              <a:rPr sz="700" dirty="0">
                <a:solidFill>
                  <a:srgbClr val="221F1F"/>
                </a:solidFill>
                <a:latin typeface="Montserrat"/>
                <a:cs typeface="Montserrat"/>
              </a:rPr>
              <a:t>PM,</a:t>
            </a:r>
            <a:r>
              <a:rPr sz="700" spc="180" dirty="0">
                <a:solidFill>
                  <a:srgbClr val="221F1F"/>
                </a:solidFill>
                <a:latin typeface="Montserrat"/>
                <a:cs typeface="Montserrat"/>
              </a:rPr>
              <a:t> </a:t>
            </a:r>
            <a:r>
              <a:rPr sz="700" dirty="0">
                <a:solidFill>
                  <a:srgbClr val="221F1F"/>
                </a:solidFill>
                <a:latin typeface="Montserrat"/>
                <a:cs typeface="Montserrat"/>
              </a:rPr>
              <a:t>si</a:t>
            </a:r>
            <a:r>
              <a:rPr sz="700" spc="185" dirty="0">
                <a:solidFill>
                  <a:srgbClr val="221F1F"/>
                </a:solidFill>
                <a:latin typeface="Montserrat"/>
                <a:cs typeface="Montserrat"/>
              </a:rPr>
              <a:t> </a:t>
            </a:r>
            <a:r>
              <a:rPr sz="700" dirty="0">
                <a:solidFill>
                  <a:srgbClr val="221F1F"/>
                </a:solidFill>
                <a:latin typeface="Montserrat"/>
                <a:cs typeface="Montserrat"/>
              </a:rPr>
              <a:t>por</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contrario</a:t>
            </a:r>
            <a:r>
              <a:rPr sz="700" spc="140" dirty="0">
                <a:solidFill>
                  <a:srgbClr val="221F1F"/>
                </a:solidFill>
                <a:latin typeface="Montserrat"/>
                <a:cs typeface="Montserrat"/>
              </a:rPr>
              <a:t> </a:t>
            </a:r>
            <a:r>
              <a:rPr sz="700" dirty="0">
                <a:solidFill>
                  <a:srgbClr val="221F1F"/>
                </a:solidFill>
                <a:latin typeface="Montserrat"/>
                <a:cs typeface="Montserrat"/>
              </a:rPr>
              <a:t>selecciono</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formato</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24</a:t>
            </a:r>
            <a:r>
              <a:rPr sz="700" spc="145" dirty="0">
                <a:solidFill>
                  <a:srgbClr val="221F1F"/>
                </a:solidFill>
                <a:latin typeface="Montserrat"/>
                <a:cs typeface="Montserrat"/>
              </a:rPr>
              <a:t> </a:t>
            </a:r>
            <a:r>
              <a:rPr sz="700" spc="-10" dirty="0">
                <a:solidFill>
                  <a:srgbClr val="221F1F"/>
                </a:solidFill>
                <a:latin typeface="Montserrat"/>
                <a:cs typeface="Montserrat"/>
              </a:rPr>
              <a:t>horas</a:t>
            </a:r>
            <a:r>
              <a:rPr sz="700" spc="500" dirty="0">
                <a:solidFill>
                  <a:srgbClr val="221F1F"/>
                </a:solidFill>
                <a:latin typeface="Montserrat"/>
                <a:cs typeface="Montserrat"/>
              </a:rPr>
              <a:t> </a:t>
            </a:r>
            <a:r>
              <a:rPr sz="700" dirty="0">
                <a:solidFill>
                  <a:srgbClr val="221F1F"/>
                </a:solidFill>
                <a:latin typeface="Montserrat"/>
                <a:cs typeface="Montserrat"/>
              </a:rPr>
              <a:t>presiones</a:t>
            </a:r>
            <a:r>
              <a:rPr sz="700" spc="-10" dirty="0">
                <a:solidFill>
                  <a:srgbClr val="221F1F"/>
                </a:solidFill>
                <a:latin typeface="Montserrat"/>
                <a:cs typeface="Montserrat"/>
              </a:rPr>
              <a:t> </a:t>
            </a:r>
            <a:r>
              <a:rPr sz="700" dirty="0">
                <a:solidFill>
                  <a:srgbClr val="221F1F"/>
                </a:solidFill>
                <a:latin typeface="Montserrat"/>
                <a:cs typeface="Montserrat"/>
              </a:rPr>
              <a:t>SET</a:t>
            </a:r>
            <a:r>
              <a:rPr sz="700" spc="-40"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spc="-10" dirty="0">
                <a:solidFill>
                  <a:srgbClr val="221F1F"/>
                </a:solidFill>
                <a:latin typeface="Montserrat"/>
                <a:cs typeface="Montserrat"/>
              </a:rPr>
              <a:t>finalizar.</a:t>
            </a:r>
            <a:endParaRPr sz="700">
              <a:latin typeface="Montserrat"/>
              <a:cs typeface="Montserrat"/>
            </a:endParaRPr>
          </a:p>
          <a:p>
            <a:pPr marL="182880" marR="5080" indent="-170815" algn="just">
              <a:lnSpc>
                <a:spcPct val="100000"/>
              </a:lnSpc>
              <a:spcBef>
                <a:spcPts val="505"/>
              </a:spcBef>
              <a:buFont typeface="Arial"/>
              <a:buChar char="•"/>
              <a:tabLst>
                <a:tab pos="183515" algn="l"/>
              </a:tabLst>
            </a:pPr>
            <a:r>
              <a:rPr sz="700" dirty="0">
                <a:solidFill>
                  <a:srgbClr val="221F1F"/>
                </a:solidFill>
                <a:latin typeface="Montserrat"/>
                <a:cs typeface="Montserrat"/>
              </a:rPr>
              <a:t>Si</a:t>
            </a:r>
            <a:r>
              <a:rPr sz="700" spc="20" dirty="0">
                <a:solidFill>
                  <a:srgbClr val="221F1F"/>
                </a:solidFill>
                <a:latin typeface="Montserrat"/>
                <a:cs typeface="Montserrat"/>
              </a:rPr>
              <a:t> </a:t>
            </a:r>
            <a:r>
              <a:rPr sz="700" dirty="0">
                <a:solidFill>
                  <a:srgbClr val="221F1F"/>
                </a:solidFill>
                <a:latin typeface="Montserrat"/>
                <a:cs typeface="Montserrat"/>
              </a:rPr>
              <a:t>selecciono</a:t>
            </a:r>
            <a:r>
              <a:rPr sz="700" spc="40" dirty="0">
                <a:solidFill>
                  <a:srgbClr val="221F1F"/>
                </a:solidFill>
                <a:latin typeface="Montserrat"/>
                <a:cs typeface="Montserrat"/>
              </a:rPr>
              <a:t> </a:t>
            </a:r>
            <a:r>
              <a:rPr sz="700" dirty="0">
                <a:solidFill>
                  <a:srgbClr val="221F1F"/>
                </a:solidFill>
                <a:latin typeface="Montserrat"/>
                <a:cs typeface="Montserrat"/>
              </a:rPr>
              <a:t>el</a:t>
            </a:r>
            <a:r>
              <a:rPr sz="700" spc="35" dirty="0">
                <a:solidFill>
                  <a:srgbClr val="221F1F"/>
                </a:solidFill>
                <a:latin typeface="Montserrat"/>
                <a:cs typeface="Montserrat"/>
              </a:rPr>
              <a:t> </a:t>
            </a:r>
            <a:r>
              <a:rPr sz="700" dirty="0">
                <a:solidFill>
                  <a:srgbClr val="221F1F"/>
                </a:solidFill>
                <a:latin typeface="Montserrat"/>
                <a:cs typeface="Montserrat"/>
              </a:rPr>
              <a:t>formato</a:t>
            </a:r>
            <a:r>
              <a:rPr sz="700" spc="25" dirty="0">
                <a:solidFill>
                  <a:srgbClr val="221F1F"/>
                </a:solidFill>
                <a:latin typeface="Montserrat"/>
                <a:cs typeface="Montserrat"/>
              </a:rPr>
              <a:t> </a:t>
            </a:r>
            <a:r>
              <a:rPr sz="700" dirty="0">
                <a:solidFill>
                  <a:srgbClr val="221F1F"/>
                </a:solidFill>
                <a:latin typeface="Montserrat"/>
                <a:cs typeface="Montserrat"/>
              </a:rPr>
              <a:t>12</a:t>
            </a:r>
            <a:r>
              <a:rPr sz="700" spc="45" dirty="0">
                <a:solidFill>
                  <a:srgbClr val="221F1F"/>
                </a:solidFill>
                <a:latin typeface="Montserrat"/>
                <a:cs typeface="Montserrat"/>
              </a:rPr>
              <a:t> </a:t>
            </a:r>
            <a:r>
              <a:rPr sz="700" dirty="0">
                <a:solidFill>
                  <a:srgbClr val="221F1F"/>
                </a:solidFill>
                <a:latin typeface="Montserrat"/>
                <a:cs typeface="Montserrat"/>
              </a:rPr>
              <a:t>horas,</a:t>
            </a:r>
            <a:r>
              <a:rPr sz="700" spc="35" dirty="0">
                <a:solidFill>
                  <a:srgbClr val="221F1F"/>
                </a:solidFill>
                <a:latin typeface="Montserrat"/>
                <a:cs typeface="Montserrat"/>
              </a:rPr>
              <a:t> </a:t>
            </a:r>
            <a:r>
              <a:rPr sz="700" dirty="0">
                <a:solidFill>
                  <a:srgbClr val="221F1F"/>
                </a:solidFill>
                <a:latin typeface="Montserrat"/>
                <a:cs typeface="Montserrat"/>
              </a:rPr>
              <a:t>presione</a:t>
            </a:r>
            <a:r>
              <a:rPr sz="700" spc="30" dirty="0">
                <a:solidFill>
                  <a:srgbClr val="221F1F"/>
                </a:solidFill>
                <a:latin typeface="Montserrat"/>
                <a:cs typeface="Montserrat"/>
              </a:rPr>
              <a:t> </a:t>
            </a:r>
            <a:r>
              <a:rPr sz="700" spc="-25" dirty="0">
                <a:solidFill>
                  <a:srgbClr val="221F1F"/>
                </a:solidFill>
                <a:latin typeface="Montserrat"/>
                <a:cs typeface="Montserrat"/>
              </a:rPr>
              <a:t>los</a:t>
            </a:r>
            <a:r>
              <a:rPr sz="700" spc="500" dirty="0">
                <a:solidFill>
                  <a:srgbClr val="221F1F"/>
                </a:solidFill>
                <a:latin typeface="Montserrat"/>
                <a:cs typeface="Montserrat"/>
              </a:rPr>
              <a:t> </a:t>
            </a:r>
            <a:r>
              <a:rPr sz="700" dirty="0">
                <a:solidFill>
                  <a:srgbClr val="221F1F"/>
                </a:solidFill>
                <a:latin typeface="Montserrat"/>
                <a:cs typeface="Montserrat"/>
              </a:rPr>
              <a:t>botones</a:t>
            </a:r>
            <a:r>
              <a:rPr sz="700" spc="5" dirty="0">
                <a:solidFill>
                  <a:srgbClr val="221F1F"/>
                </a:solidFill>
                <a:latin typeface="Montserrat"/>
                <a:cs typeface="Montserrat"/>
              </a:rPr>
              <a:t> </a:t>
            </a:r>
            <a:r>
              <a:rPr sz="700" dirty="0">
                <a:solidFill>
                  <a:srgbClr val="221F1F"/>
                </a:solidFill>
                <a:latin typeface="Montserrat"/>
                <a:cs typeface="Montserrat"/>
              </a:rPr>
              <a:t>ARRIBA</a:t>
            </a:r>
            <a:r>
              <a:rPr sz="700" spc="15"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ABAJO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spc="-10" dirty="0">
                <a:solidFill>
                  <a:srgbClr val="221F1F"/>
                </a:solidFill>
                <a:latin typeface="Montserrat"/>
                <a:cs typeface="Montserrat"/>
              </a:rPr>
              <a:t>entre</a:t>
            </a:r>
            <a:r>
              <a:rPr sz="700" spc="500" dirty="0">
                <a:solidFill>
                  <a:srgbClr val="221F1F"/>
                </a:solidFill>
                <a:latin typeface="Montserrat"/>
                <a:cs typeface="Montserrat"/>
              </a:rPr>
              <a:t> </a:t>
            </a:r>
            <a:r>
              <a:rPr sz="700" dirty="0">
                <a:solidFill>
                  <a:srgbClr val="221F1F"/>
                </a:solidFill>
                <a:latin typeface="Montserrat"/>
                <a:cs typeface="Montserrat"/>
              </a:rPr>
              <a:t>AM</a:t>
            </a:r>
            <a:r>
              <a:rPr sz="700" spc="-30"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PM</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presione</a:t>
            </a:r>
            <a:r>
              <a:rPr sz="700" spc="10" dirty="0">
                <a:solidFill>
                  <a:srgbClr val="221F1F"/>
                </a:solidFill>
                <a:latin typeface="Montserrat"/>
                <a:cs typeface="Montserrat"/>
              </a:rPr>
              <a:t> </a:t>
            </a:r>
            <a:r>
              <a:rPr sz="700" dirty="0">
                <a:solidFill>
                  <a:srgbClr val="221F1F"/>
                </a:solidFill>
                <a:latin typeface="Montserrat"/>
                <a:cs typeface="Montserrat"/>
              </a:rPr>
              <a:t>SET</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spc="-10" dirty="0">
                <a:solidFill>
                  <a:srgbClr val="221F1F"/>
                </a:solidFill>
                <a:latin typeface="Montserrat"/>
                <a:cs typeface="Montserrat"/>
              </a:rPr>
              <a:t>finalizar.</a:t>
            </a:r>
            <a:endParaRPr sz="700">
              <a:latin typeface="Montserrat"/>
              <a:cs typeface="Montserrat"/>
            </a:endParaRPr>
          </a:p>
        </p:txBody>
      </p:sp>
      <p:pic>
        <p:nvPicPr>
          <p:cNvPr id="8" name="object 8"/>
          <p:cNvPicPr/>
          <p:nvPr/>
        </p:nvPicPr>
        <p:blipFill>
          <a:blip r:embed="rId2" cstate="print"/>
          <a:stretch>
            <a:fillRect/>
          </a:stretch>
        </p:blipFill>
        <p:spPr>
          <a:xfrm>
            <a:off x="882002" y="953795"/>
            <a:ext cx="936002" cy="538962"/>
          </a:xfrm>
          <a:prstGeom prst="rect">
            <a:avLst/>
          </a:prstGeom>
        </p:spPr>
      </p:pic>
      <p:pic>
        <p:nvPicPr>
          <p:cNvPr id="9" name="object 9"/>
          <p:cNvPicPr/>
          <p:nvPr/>
        </p:nvPicPr>
        <p:blipFill>
          <a:blip r:embed="rId3" cstate="print"/>
          <a:stretch>
            <a:fillRect/>
          </a:stretch>
        </p:blipFill>
        <p:spPr>
          <a:xfrm>
            <a:off x="882002" y="2970034"/>
            <a:ext cx="936002" cy="541477"/>
          </a:xfrm>
          <a:prstGeom prst="rect">
            <a:avLst/>
          </a:prstGeom>
        </p:spPr>
      </p:pic>
      <p:pic>
        <p:nvPicPr>
          <p:cNvPr id="10" name="object 10"/>
          <p:cNvPicPr/>
          <p:nvPr/>
        </p:nvPicPr>
        <p:blipFill>
          <a:blip r:embed="rId4" cstate="print"/>
          <a:stretch>
            <a:fillRect/>
          </a:stretch>
        </p:blipFill>
        <p:spPr>
          <a:xfrm>
            <a:off x="3474720" y="1033500"/>
            <a:ext cx="936002" cy="10004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1710" cy="4083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h3.</a:t>
            </a:r>
            <a:r>
              <a:rPr sz="700" b="1" spc="-10" dirty="0">
                <a:solidFill>
                  <a:srgbClr val="221F1F"/>
                </a:solidFill>
                <a:latin typeface="Montserrat"/>
                <a:cs typeface="Montserrat"/>
              </a:rPr>
              <a:t> FECHA</a:t>
            </a:r>
            <a:endParaRPr sz="700">
              <a:latin typeface="Montserrat"/>
              <a:cs typeface="Montserrat"/>
            </a:endParaRPr>
          </a:p>
          <a:p>
            <a:pPr marL="12700">
              <a:lnSpc>
                <a:spcPct val="100000"/>
              </a:lnSpc>
              <a:spcBef>
                <a:spcPts val="495"/>
              </a:spcBef>
            </a:pPr>
            <a:r>
              <a:rPr sz="700" dirty="0">
                <a:solidFill>
                  <a:srgbClr val="221F1F"/>
                </a:solidFill>
                <a:latin typeface="Montserrat"/>
                <a:cs typeface="Montserrat"/>
              </a:rPr>
              <a:t>En</a:t>
            </a:r>
            <a:r>
              <a:rPr sz="700" spc="275" dirty="0">
                <a:solidFill>
                  <a:srgbClr val="221F1F"/>
                </a:solidFill>
                <a:latin typeface="Montserrat"/>
                <a:cs typeface="Montserrat"/>
              </a:rPr>
              <a:t> </a:t>
            </a:r>
            <a:r>
              <a:rPr sz="700" dirty="0">
                <a:solidFill>
                  <a:srgbClr val="221F1F"/>
                </a:solidFill>
                <a:latin typeface="Montserrat"/>
                <a:cs typeface="Montserrat"/>
              </a:rPr>
              <a:t>este</a:t>
            </a:r>
            <a:r>
              <a:rPr sz="700" spc="280" dirty="0">
                <a:solidFill>
                  <a:srgbClr val="221F1F"/>
                </a:solidFill>
                <a:latin typeface="Montserrat"/>
                <a:cs typeface="Montserrat"/>
              </a:rPr>
              <a:t> </a:t>
            </a:r>
            <a:r>
              <a:rPr sz="700" dirty="0">
                <a:solidFill>
                  <a:srgbClr val="221F1F"/>
                </a:solidFill>
                <a:latin typeface="Montserrat"/>
                <a:cs typeface="Montserrat"/>
              </a:rPr>
              <a:t>modo</a:t>
            </a:r>
            <a:r>
              <a:rPr sz="700" spc="290" dirty="0">
                <a:solidFill>
                  <a:srgbClr val="221F1F"/>
                </a:solidFill>
                <a:latin typeface="Montserrat"/>
                <a:cs typeface="Montserrat"/>
              </a:rPr>
              <a:t> </a:t>
            </a:r>
            <a:r>
              <a:rPr sz="700" dirty="0">
                <a:solidFill>
                  <a:srgbClr val="221F1F"/>
                </a:solidFill>
                <a:latin typeface="Montserrat"/>
                <a:cs typeface="Montserrat"/>
              </a:rPr>
              <a:t>puede</a:t>
            </a:r>
            <a:r>
              <a:rPr sz="700" spc="285" dirty="0">
                <a:solidFill>
                  <a:srgbClr val="221F1F"/>
                </a:solidFill>
                <a:latin typeface="Montserrat"/>
                <a:cs typeface="Montserrat"/>
              </a:rPr>
              <a:t> </a:t>
            </a:r>
            <a:r>
              <a:rPr sz="700" dirty="0">
                <a:solidFill>
                  <a:srgbClr val="221F1F"/>
                </a:solidFill>
                <a:latin typeface="Montserrat"/>
                <a:cs typeface="Montserrat"/>
              </a:rPr>
              <a:t>seleccionar</a:t>
            </a:r>
            <a:r>
              <a:rPr sz="700" spc="280" dirty="0">
                <a:solidFill>
                  <a:srgbClr val="221F1F"/>
                </a:solidFill>
                <a:latin typeface="Montserrat"/>
                <a:cs typeface="Montserrat"/>
              </a:rPr>
              <a:t> </a:t>
            </a:r>
            <a:r>
              <a:rPr sz="700" dirty="0">
                <a:solidFill>
                  <a:srgbClr val="221F1F"/>
                </a:solidFill>
                <a:latin typeface="Montserrat"/>
                <a:cs typeface="Montserrat"/>
              </a:rPr>
              <a:t>entre</a:t>
            </a:r>
            <a:r>
              <a:rPr sz="700" spc="280" dirty="0">
                <a:solidFill>
                  <a:srgbClr val="221F1F"/>
                </a:solidFill>
                <a:latin typeface="Montserrat"/>
                <a:cs typeface="Montserrat"/>
              </a:rPr>
              <a:t> </a:t>
            </a:r>
            <a:r>
              <a:rPr sz="700" spc="-20" dirty="0">
                <a:solidFill>
                  <a:srgbClr val="221F1F"/>
                </a:solidFill>
                <a:latin typeface="Montserrat"/>
                <a:cs typeface="Montserrat"/>
              </a:rPr>
              <a:t>fecha</a:t>
            </a:r>
            <a:endParaRPr sz="700">
              <a:latin typeface="Montserrat"/>
              <a:cs typeface="Montserrat"/>
            </a:endParaRPr>
          </a:p>
          <a:p>
            <a:pPr marL="12700">
              <a:lnSpc>
                <a:spcPct val="100000"/>
              </a:lnSpc>
            </a:pPr>
            <a:r>
              <a:rPr sz="700" dirty="0">
                <a:solidFill>
                  <a:srgbClr val="221F1F"/>
                </a:solidFill>
                <a:latin typeface="Montserrat"/>
                <a:cs typeface="Montserrat"/>
              </a:rPr>
              <a:t>automática</a:t>
            </a:r>
            <a:r>
              <a:rPr sz="700" spc="-15" dirty="0">
                <a:solidFill>
                  <a:srgbClr val="221F1F"/>
                </a:solidFill>
                <a:latin typeface="Montserrat"/>
                <a:cs typeface="Montserrat"/>
              </a:rPr>
              <a:t> </a:t>
            </a:r>
            <a:r>
              <a:rPr sz="700" dirty="0">
                <a:solidFill>
                  <a:srgbClr val="221F1F"/>
                </a:solidFill>
                <a:latin typeface="Montserrat"/>
                <a:cs typeface="Montserrat"/>
              </a:rPr>
              <a:t>o</a:t>
            </a:r>
            <a:r>
              <a:rPr sz="700" spc="-20" dirty="0">
                <a:solidFill>
                  <a:srgbClr val="221F1F"/>
                </a:solidFill>
                <a:latin typeface="Montserrat"/>
                <a:cs typeface="Montserrat"/>
              </a:rPr>
              <a:t> </a:t>
            </a:r>
            <a:r>
              <a:rPr sz="700" spc="-10" dirty="0">
                <a:solidFill>
                  <a:srgbClr val="221F1F"/>
                </a:solidFill>
                <a:latin typeface="Montserrat"/>
                <a:cs typeface="Montserrat"/>
              </a:rPr>
              <a:t>manual.</a:t>
            </a:r>
            <a:endParaRPr sz="700">
              <a:latin typeface="Montserrat"/>
              <a:cs typeface="Montserrat"/>
            </a:endParaRPr>
          </a:p>
        </p:txBody>
      </p:sp>
      <p:sp>
        <p:nvSpPr>
          <p:cNvPr id="5" name="object 5"/>
          <p:cNvSpPr txBox="1"/>
          <p:nvPr/>
        </p:nvSpPr>
        <p:spPr>
          <a:xfrm>
            <a:off x="280822" y="1608201"/>
            <a:ext cx="2253615" cy="198564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Si</a:t>
            </a:r>
            <a:r>
              <a:rPr sz="700" spc="70" dirty="0">
                <a:solidFill>
                  <a:srgbClr val="221F1F"/>
                </a:solidFill>
                <a:latin typeface="Montserrat"/>
                <a:cs typeface="Montserrat"/>
              </a:rPr>
              <a:t> </a:t>
            </a:r>
            <a:r>
              <a:rPr sz="700" dirty="0">
                <a:solidFill>
                  <a:srgbClr val="221F1F"/>
                </a:solidFill>
                <a:latin typeface="Montserrat"/>
                <a:cs typeface="Montserrat"/>
              </a:rPr>
              <a:t>selecciona</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325" dirty="0">
                <a:solidFill>
                  <a:srgbClr val="221F1F"/>
                </a:solidFill>
                <a:latin typeface="Montserrat"/>
                <a:cs typeface="Montserrat"/>
              </a:rPr>
              <a:t> </a:t>
            </a:r>
            <a:r>
              <a:rPr sz="700" dirty="0">
                <a:solidFill>
                  <a:srgbClr val="221F1F"/>
                </a:solidFill>
                <a:latin typeface="Montserrat"/>
                <a:cs typeface="Montserrat"/>
              </a:rPr>
              <a:t>modo</a:t>
            </a:r>
            <a:r>
              <a:rPr sz="700" spc="75" dirty="0">
                <a:solidFill>
                  <a:srgbClr val="221F1F"/>
                </a:solidFill>
                <a:latin typeface="Montserrat"/>
                <a:cs typeface="Montserrat"/>
              </a:rPr>
              <a:t> </a:t>
            </a:r>
            <a:r>
              <a:rPr sz="700" dirty="0">
                <a:solidFill>
                  <a:srgbClr val="221F1F"/>
                </a:solidFill>
                <a:latin typeface="Montserrat"/>
                <a:cs typeface="Montserrat"/>
              </a:rPr>
              <a:t>AUTO</a:t>
            </a:r>
            <a:r>
              <a:rPr sz="700" spc="90" dirty="0">
                <a:solidFill>
                  <a:srgbClr val="221F1F"/>
                </a:solidFill>
                <a:latin typeface="Montserrat"/>
                <a:cs typeface="Montserrat"/>
              </a:rPr>
              <a:t> </a:t>
            </a:r>
            <a:r>
              <a:rPr sz="700" dirty="0">
                <a:solidFill>
                  <a:srgbClr val="221F1F"/>
                </a:solidFill>
                <a:latin typeface="Montserrat"/>
                <a:cs typeface="Montserrat"/>
              </a:rPr>
              <a:t>y</a:t>
            </a:r>
            <a:r>
              <a:rPr sz="700" spc="70" dirty="0">
                <a:solidFill>
                  <a:srgbClr val="221F1F"/>
                </a:solidFill>
                <a:latin typeface="Montserrat"/>
                <a:cs typeface="Montserrat"/>
              </a:rPr>
              <a:t> </a:t>
            </a:r>
            <a:r>
              <a:rPr sz="700" dirty="0">
                <a:solidFill>
                  <a:srgbClr val="221F1F"/>
                </a:solidFill>
                <a:latin typeface="Montserrat"/>
                <a:cs typeface="Montserrat"/>
              </a:rPr>
              <a:t>habilita</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75" dirty="0">
                <a:solidFill>
                  <a:srgbClr val="221F1F"/>
                </a:solidFill>
                <a:latin typeface="Montserrat"/>
                <a:cs typeface="Montserrat"/>
              </a:rPr>
              <a:t> </a:t>
            </a:r>
            <a:r>
              <a:rPr sz="700" spc="-10" dirty="0">
                <a:solidFill>
                  <a:srgbClr val="221F1F"/>
                </a:solidFill>
                <a:latin typeface="Montserrat"/>
                <a:cs typeface="Montserrat"/>
              </a:rPr>
              <a:t>opción</a:t>
            </a:r>
            <a:r>
              <a:rPr sz="700" spc="500" dirty="0">
                <a:solidFill>
                  <a:srgbClr val="221F1F"/>
                </a:solidFill>
                <a:latin typeface="Montserrat"/>
                <a:cs typeface="Montserrat"/>
              </a:rPr>
              <a:t> </a:t>
            </a:r>
            <a:r>
              <a:rPr sz="700" dirty="0">
                <a:solidFill>
                  <a:srgbClr val="221F1F"/>
                </a:solidFill>
                <a:latin typeface="Montserrat"/>
                <a:cs typeface="Montserrat"/>
              </a:rPr>
              <a:t>en</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aplicación,</a:t>
            </a:r>
            <a:r>
              <a:rPr sz="700" spc="210" dirty="0">
                <a:solidFill>
                  <a:srgbClr val="221F1F"/>
                </a:solidFill>
                <a:latin typeface="Montserrat"/>
                <a:cs typeface="Montserrat"/>
              </a:rPr>
              <a:t>  </a:t>
            </a:r>
            <a:r>
              <a:rPr sz="700" dirty="0">
                <a:solidFill>
                  <a:srgbClr val="221F1F"/>
                </a:solidFill>
                <a:latin typeface="Montserrat"/>
                <a:cs typeface="Montserrat"/>
              </a:rPr>
              <a:t>la</a:t>
            </a:r>
            <a:r>
              <a:rPr sz="700" spc="204" dirty="0">
                <a:solidFill>
                  <a:srgbClr val="221F1F"/>
                </a:solidFill>
                <a:latin typeface="Montserrat"/>
                <a:cs typeface="Montserrat"/>
              </a:rPr>
              <a:t>  </a:t>
            </a:r>
            <a:r>
              <a:rPr sz="700" dirty="0">
                <a:solidFill>
                  <a:srgbClr val="221F1F"/>
                </a:solidFill>
                <a:latin typeface="Montserrat"/>
                <a:cs typeface="Montserrat"/>
              </a:rPr>
              <a:t>fecha</a:t>
            </a:r>
            <a:r>
              <a:rPr sz="700" spc="204" dirty="0">
                <a:solidFill>
                  <a:srgbClr val="221F1F"/>
                </a:solidFill>
                <a:latin typeface="Montserrat"/>
                <a:cs typeface="Montserrat"/>
              </a:rPr>
              <a:t>  </a:t>
            </a:r>
            <a:r>
              <a:rPr sz="700" dirty="0">
                <a:solidFill>
                  <a:srgbClr val="221F1F"/>
                </a:solidFill>
                <a:latin typeface="Montserrat"/>
                <a:cs typeface="Montserrat"/>
              </a:rPr>
              <a:t>se</a:t>
            </a:r>
            <a:r>
              <a:rPr sz="700" spc="204" dirty="0">
                <a:solidFill>
                  <a:srgbClr val="221F1F"/>
                </a:solidFill>
                <a:latin typeface="Montserrat"/>
                <a:cs typeface="Montserrat"/>
              </a:rPr>
              <a:t>  </a:t>
            </a:r>
            <a:r>
              <a:rPr sz="700" spc="-10" dirty="0">
                <a:solidFill>
                  <a:srgbClr val="221F1F"/>
                </a:solidFill>
                <a:latin typeface="Montserrat"/>
                <a:cs typeface="Montserrat"/>
              </a:rPr>
              <a:t>sincronizará</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260" dirty="0">
                <a:solidFill>
                  <a:srgbClr val="221F1F"/>
                </a:solidFill>
                <a:latin typeface="Montserrat"/>
                <a:cs typeface="Montserrat"/>
              </a:rPr>
              <a:t>  </a:t>
            </a:r>
            <a:r>
              <a:rPr sz="700" dirty="0">
                <a:solidFill>
                  <a:srgbClr val="221F1F"/>
                </a:solidFill>
                <a:latin typeface="Montserrat"/>
                <a:cs typeface="Montserrat"/>
              </a:rPr>
              <a:t>con</a:t>
            </a:r>
            <a:r>
              <a:rPr sz="700" spc="254"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del</a:t>
            </a:r>
            <a:r>
              <a:rPr sz="700" spc="260" dirty="0">
                <a:solidFill>
                  <a:srgbClr val="221F1F"/>
                </a:solidFill>
                <a:latin typeface="Montserrat"/>
                <a:cs typeface="Montserrat"/>
              </a:rPr>
              <a:t>  </a:t>
            </a:r>
            <a:r>
              <a:rPr sz="700" i="1" spc="-10" dirty="0">
                <a:solidFill>
                  <a:srgbClr val="221F1F"/>
                </a:solidFill>
                <a:latin typeface="Montserrat"/>
                <a:cs typeface="Montserrat"/>
              </a:rPr>
              <a:t>Smartphone</a:t>
            </a:r>
            <a:r>
              <a:rPr sz="700" i="1" spc="500" dirty="0">
                <a:solidFill>
                  <a:srgbClr val="221F1F"/>
                </a:solidFill>
                <a:latin typeface="Montserrat"/>
                <a:cs typeface="Montserrat"/>
              </a:rPr>
              <a:t> </a:t>
            </a:r>
            <a:r>
              <a:rPr sz="700" dirty="0">
                <a:solidFill>
                  <a:srgbClr val="221F1F"/>
                </a:solidFill>
                <a:latin typeface="Montserrat"/>
                <a:cs typeface="Montserrat"/>
              </a:rPr>
              <a:t>conectado</a:t>
            </a:r>
            <a:r>
              <a:rPr sz="700" spc="-10" dirty="0">
                <a:solidFill>
                  <a:srgbClr val="221F1F"/>
                </a:solidFill>
                <a:latin typeface="Montserrat"/>
                <a:cs typeface="Montserrat"/>
              </a:rPr>
              <a:t> </a:t>
            </a:r>
            <a:r>
              <a:rPr sz="700" dirty="0">
                <a:solidFill>
                  <a:srgbClr val="221F1F"/>
                </a:solidFill>
                <a:latin typeface="Montserrat"/>
                <a:cs typeface="Montserrat"/>
              </a:rPr>
              <a:t>al</a:t>
            </a:r>
            <a:r>
              <a:rPr sz="700" spc="-20" dirty="0">
                <a:solidFill>
                  <a:srgbClr val="221F1F"/>
                </a:solidFill>
                <a:latin typeface="Montserrat"/>
                <a:cs typeface="Montserrat"/>
              </a:rPr>
              <a:t> </a:t>
            </a:r>
            <a:r>
              <a:rPr sz="700" spc="-10" dirty="0">
                <a:solidFill>
                  <a:srgbClr val="221F1F"/>
                </a:solidFill>
                <a:latin typeface="Montserrat"/>
                <a:cs typeface="Montserrat"/>
              </a:rPr>
              <a:t>tablero.</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Si</a:t>
            </a:r>
            <a:r>
              <a:rPr sz="700" spc="210" dirty="0">
                <a:solidFill>
                  <a:srgbClr val="221F1F"/>
                </a:solidFill>
                <a:latin typeface="Montserrat"/>
                <a:cs typeface="Montserrat"/>
              </a:rPr>
              <a:t>  </a:t>
            </a:r>
            <a:r>
              <a:rPr sz="700" dirty="0">
                <a:solidFill>
                  <a:srgbClr val="221F1F"/>
                </a:solidFill>
                <a:latin typeface="Montserrat"/>
                <a:cs typeface="Montserrat"/>
              </a:rPr>
              <a:t>selecciona</a:t>
            </a:r>
            <a:r>
              <a:rPr sz="700" spc="204" dirty="0">
                <a:solidFill>
                  <a:srgbClr val="221F1F"/>
                </a:solidFill>
                <a:latin typeface="Montserrat"/>
                <a:cs typeface="Montserrat"/>
              </a:rPr>
              <a:t>  </a:t>
            </a:r>
            <a:r>
              <a:rPr sz="700" dirty="0">
                <a:solidFill>
                  <a:srgbClr val="221F1F"/>
                </a:solidFill>
                <a:latin typeface="Montserrat"/>
                <a:cs typeface="Montserrat"/>
              </a:rPr>
              <a:t>el</a:t>
            </a:r>
            <a:r>
              <a:rPr sz="700" spc="215" dirty="0">
                <a:solidFill>
                  <a:srgbClr val="221F1F"/>
                </a:solidFill>
                <a:latin typeface="Montserrat"/>
                <a:cs typeface="Montserrat"/>
              </a:rPr>
              <a:t>  </a:t>
            </a:r>
            <a:r>
              <a:rPr sz="700" dirty="0">
                <a:solidFill>
                  <a:srgbClr val="221F1F"/>
                </a:solidFill>
                <a:latin typeface="Montserrat"/>
                <a:cs typeface="Montserrat"/>
              </a:rPr>
              <a:t>modo</a:t>
            </a:r>
            <a:r>
              <a:rPr sz="700" spc="204" dirty="0">
                <a:solidFill>
                  <a:srgbClr val="221F1F"/>
                </a:solidFill>
                <a:latin typeface="Montserrat"/>
                <a:cs typeface="Montserrat"/>
              </a:rPr>
              <a:t>  </a:t>
            </a:r>
            <a:r>
              <a:rPr sz="700" dirty="0">
                <a:solidFill>
                  <a:srgbClr val="221F1F"/>
                </a:solidFill>
                <a:latin typeface="Montserrat"/>
                <a:cs typeface="Montserrat"/>
              </a:rPr>
              <a:t>MANUAL,</a:t>
            </a:r>
            <a:r>
              <a:rPr sz="700" spc="204" dirty="0">
                <a:solidFill>
                  <a:srgbClr val="221F1F"/>
                </a:solidFill>
                <a:latin typeface="Montserrat"/>
                <a:cs typeface="Montserrat"/>
              </a:rPr>
              <a:t>  </a:t>
            </a:r>
            <a:r>
              <a:rPr sz="700" dirty="0">
                <a:solidFill>
                  <a:srgbClr val="221F1F"/>
                </a:solidFill>
                <a:latin typeface="Montserrat"/>
                <a:cs typeface="Montserrat"/>
              </a:rPr>
              <a:t>siga</a:t>
            </a:r>
            <a:r>
              <a:rPr sz="700" spc="204"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dirty="0">
                <a:solidFill>
                  <a:srgbClr val="221F1F"/>
                </a:solidFill>
                <a:latin typeface="Montserrat"/>
                <a:cs typeface="Montserrat"/>
              </a:rPr>
              <a:t>siguientes</a:t>
            </a:r>
            <a:r>
              <a:rPr sz="700" spc="320" dirty="0">
                <a:solidFill>
                  <a:srgbClr val="221F1F"/>
                </a:solidFill>
                <a:latin typeface="Montserrat"/>
                <a:cs typeface="Montserrat"/>
              </a:rPr>
              <a:t> </a:t>
            </a:r>
            <a:r>
              <a:rPr sz="700" dirty="0">
                <a:solidFill>
                  <a:srgbClr val="221F1F"/>
                </a:solidFill>
                <a:latin typeface="Montserrat"/>
                <a:cs typeface="Montserrat"/>
              </a:rPr>
              <a:t>instrucciones</a:t>
            </a:r>
            <a:r>
              <a:rPr sz="700" spc="335" dirty="0">
                <a:solidFill>
                  <a:srgbClr val="221F1F"/>
                </a:solidFill>
                <a:latin typeface="Montserrat"/>
                <a:cs typeface="Montserrat"/>
              </a:rPr>
              <a:t> </a:t>
            </a:r>
            <a:r>
              <a:rPr sz="700" dirty="0">
                <a:solidFill>
                  <a:srgbClr val="221F1F"/>
                </a:solidFill>
                <a:latin typeface="Montserrat"/>
                <a:cs typeface="Montserrat"/>
              </a:rPr>
              <a:t>para</a:t>
            </a:r>
            <a:r>
              <a:rPr sz="700" spc="330" dirty="0">
                <a:solidFill>
                  <a:srgbClr val="221F1F"/>
                </a:solidFill>
                <a:latin typeface="Montserrat"/>
                <a:cs typeface="Montserrat"/>
              </a:rPr>
              <a:t> </a:t>
            </a:r>
            <a:r>
              <a:rPr sz="700" dirty="0">
                <a:solidFill>
                  <a:srgbClr val="221F1F"/>
                </a:solidFill>
                <a:latin typeface="Montserrat"/>
                <a:cs typeface="Montserrat"/>
              </a:rPr>
              <a:t>ajustar</a:t>
            </a:r>
            <a:r>
              <a:rPr sz="700" spc="325" dirty="0">
                <a:solidFill>
                  <a:srgbClr val="221F1F"/>
                </a:solidFill>
                <a:latin typeface="Montserrat"/>
                <a:cs typeface="Montserrat"/>
              </a:rPr>
              <a:t> </a:t>
            </a:r>
            <a:r>
              <a:rPr sz="700" dirty="0">
                <a:solidFill>
                  <a:srgbClr val="221F1F"/>
                </a:solidFill>
                <a:latin typeface="Montserrat"/>
                <a:cs typeface="Montserrat"/>
              </a:rPr>
              <a:t>la</a:t>
            </a:r>
            <a:r>
              <a:rPr sz="700" spc="320" dirty="0">
                <a:solidFill>
                  <a:srgbClr val="221F1F"/>
                </a:solidFill>
                <a:latin typeface="Montserrat"/>
                <a:cs typeface="Montserrat"/>
              </a:rPr>
              <a:t> </a:t>
            </a:r>
            <a:r>
              <a:rPr sz="700" spc="-10" dirty="0">
                <a:solidFill>
                  <a:srgbClr val="221F1F"/>
                </a:solidFill>
                <a:latin typeface="Montserrat"/>
                <a:cs typeface="Montserrat"/>
              </a:rPr>
              <a:t>fecha</a:t>
            </a:r>
            <a:r>
              <a:rPr sz="700" spc="500" dirty="0">
                <a:solidFill>
                  <a:srgbClr val="221F1F"/>
                </a:solidFill>
                <a:latin typeface="Montserrat"/>
                <a:cs typeface="Montserrat"/>
              </a:rPr>
              <a:t> </a:t>
            </a:r>
            <a:r>
              <a:rPr sz="700" spc="-10" dirty="0">
                <a:solidFill>
                  <a:srgbClr val="221F1F"/>
                </a:solidFill>
                <a:latin typeface="Montserrat"/>
                <a:cs typeface="Montserrat"/>
              </a:rPr>
              <a:t>deseada.</a:t>
            </a:r>
            <a:endParaRPr sz="700">
              <a:latin typeface="Montserrat"/>
              <a:cs typeface="Montserrat"/>
            </a:endParaRPr>
          </a:p>
          <a:p>
            <a:pPr marL="182880" marR="5715" indent="-170815" algn="just">
              <a:lnSpc>
                <a:spcPct val="100000"/>
              </a:lnSpc>
              <a:spcBef>
                <a:spcPts val="505"/>
              </a:spcBef>
              <a:buFont typeface="Arial"/>
              <a:buChar char="•"/>
              <a:tabLst>
                <a:tab pos="183515" algn="l"/>
              </a:tabLst>
            </a:pP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botones</a:t>
            </a:r>
            <a:r>
              <a:rPr sz="700" spc="120" dirty="0">
                <a:solidFill>
                  <a:srgbClr val="221F1F"/>
                </a:solidFill>
                <a:latin typeface="Montserrat"/>
                <a:cs typeface="Montserrat"/>
              </a:rPr>
              <a:t> </a:t>
            </a:r>
            <a:r>
              <a:rPr sz="700" dirty="0">
                <a:solidFill>
                  <a:srgbClr val="221F1F"/>
                </a:solidFill>
                <a:latin typeface="Montserrat"/>
                <a:cs typeface="Montserrat"/>
              </a:rPr>
              <a:t>ARRIBA</a:t>
            </a:r>
            <a:r>
              <a:rPr sz="700" spc="135"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ABAJO</a:t>
            </a:r>
            <a:r>
              <a:rPr sz="700" spc="12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aumentar</a:t>
            </a:r>
            <a:r>
              <a:rPr sz="700" spc="370" dirty="0">
                <a:solidFill>
                  <a:srgbClr val="221F1F"/>
                </a:solidFill>
                <a:latin typeface="Montserrat"/>
                <a:cs typeface="Montserrat"/>
              </a:rPr>
              <a:t> </a:t>
            </a:r>
            <a:r>
              <a:rPr sz="700" dirty="0">
                <a:solidFill>
                  <a:srgbClr val="221F1F"/>
                </a:solidFill>
                <a:latin typeface="Montserrat"/>
                <a:cs typeface="Montserrat"/>
              </a:rPr>
              <a:t>o</a:t>
            </a:r>
            <a:r>
              <a:rPr sz="700" spc="370" dirty="0">
                <a:solidFill>
                  <a:srgbClr val="221F1F"/>
                </a:solidFill>
                <a:latin typeface="Montserrat"/>
                <a:cs typeface="Montserrat"/>
              </a:rPr>
              <a:t> </a:t>
            </a:r>
            <a:r>
              <a:rPr sz="700" dirty="0">
                <a:solidFill>
                  <a:srgbClr val="221F1F"/>
                </a:solidFill>
                <a:latin typeface="Montserrat"/>
                <a:cs typeface="Montserrat"/>
              </a:rPr>
              <a:t>disminuir</a:t>
            </a:r>
            <a:r>
              <a:rPr sz="700" spc="365" dirty="0">
                <a:solidFill>
                  <a:srgbClr val="221F1F"/>
                </a:solidFill>
                <a:latin typeface="Montserrat"/>
                <a:cs typeface="Montserrat"/>
              </a:rPr>
              <a:t> </a:t>
            </a:r>
            <a:r>
              <a:rPr sz="700" dirty="0">
                <a:solidFill>
                  <a:srgbClr val="221F1F"/>
                </a:solidFill>
                <a:latin typeface="Montserrat"/>
                <a:cs typeface="Montserrat"/>
              </a:rPr>
              <a:t>el</a:t>
            </a:r>
            <a:r>
              <a:rPr sz="700" spc="380" dirty="0">
                <a:solidFill>
                  <a:srgbClr val="221F1F"/>
                </a:solidFill>
                <a:latin typeface="Montserrat"/>
                <a:cs typeface="Montserrat"/>
              </a:rPr>
              <a:t> </a:t>
            </a:r>
            <a:r>
              <a:rPr sz="700" dirty="0">
                <a:solidFill>
                  <a:srgbClr val="221F1F"/>
                </a:solidFill>
                <a:latin typeface="Montserrat"/>
                <a:cs typeface="Montserrat"/>
              </a:rPr>
              <a:t>valor</a:t>
            </a:r>
            <a:r>
              <a:rPr sz="700" spc="370" dirty="0">
                <a:solidFill>
                  <a:srgbClr val="221F1F"/>
                </a:solidFill>
                <a:latin typeface="Montserrat"/>
                <a:cs typeface="Montserrat"/>
              </a:rPr>
              <a:t> </a:t>
            </a:r>
            <a:r>
              <a:rPr sz="700" dirty="0">
                <a:solidFill>
                  <a:srgbClr val="221F1F"/>
                </a:solidFill>
                <a:latin typeface="Montserrat"/>
                <a:cs typeface="Montserrat"/>
              </a:rPr>
              <a:t>del</a:t>
            </a:r>
            <a:r>
              <a:rPr sz="700" spc="365" dirty="0">
                <a:solidFill>
                  <a:srgbClr val="221F1F"/>
                </a:solidFill>
                <a:latin typeface="Montserrat"/>
                <a:cs typeface="Montserrat"/>
              </a:rPr>
              <a:t> </a:t>
            </a:r>
            <a:r>
              <a:rPr sz="700" dirty="0">
                <a:solidFill>
                  <a:srgbClr val="221F1F"/>
                </a:solidFill>
                <a:latin typeface="Montserrat"/>
                <a:cs typeface="Montserrat"/>
              </a:rPr>
              <a:t>día</a:t>
            </a:r>
            <a:r>
              <a:rPr sz="700" spc="37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presione 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pasar</a:t>
            </a:r>
            <a:r>
              <a:rPr sz="700" spc="-15" dirty="0">
                <a:solidFill>
                  <a:srgbClr val="221F1F"/>
                </a:solidFill>
                <a:latin typeface="Montserrat"/>
                <a:cs typeface="Montserrat"/>
              </a:rPr>
              <a:t> </a:t>
            </a:r>
            <a:r>
              <a:rPr sz="700" dirty="0">
                <a:solidFill>
                  <a:srgbClr val="221F1F"/>
                </a:solidFill>
                <a:latin typeface="Montserrat"/>
                <a:cs typeface="Montserrat"/>
              </a:rPr>
              <a:t>al</a:t>
            </a:r>
            <a:r>
              <a:rPr sz="700" spc="-25" dirty="0">
                <a:solidFill>
                  <a:srgbClr val="221F1F"/>
                </a:solidFill>
                <a:latin typeface="Montserrat"/>
                <a:cs typeface="Montserrat"/>
              </a:rPr>
              <a:t> </a:t>
            </a:r>
            <a:r>
              <a:rPr sz="700" dirty="0">
                <a:solidFill>
                  <a:srgbClr val="221F1F"/>
                </a:solidFill>
                <a:latin typeface="Montserrat"/>
                <a:cs typeface="Montserrat"/>
              </a:rPr>
              <a:t>ajuste</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mes.</a:t>
            </a:r>
            <a:endParaRPr sz="700">
              <a:latin typeface="Montserrat"/>
              <a:cs typeface="Montserrat"/>
            </a:endParaRPr>
          </a:p>
          <a:p>
            <a:pPr marL="182880" marR="6350" indent="-170815" algn="just">
              <a:lnSpc>
                <a:spcPct val="100000"/>
              </a:lnSpc>
              <a:spcBef>
                <a:spcPts val="505"/>
              </a:spcBef>
              <a:buFont typeface="Arial"/>
              <a:buChar char="•"/>
              <a:tabLst>
                <a:tab pos="183515" algn="l"/>
              </a:tabLst>
            </a:pP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botones</a:t>
            </a:r>
            <a:r>
              <a:rPr sz="700" spc="120" dirty="0">
                <a:solidFill>
                  <a:srgbClr val="221F1F"/>
                </a:solidFill>
                <a:latin typeface="Montserrat"/>
                <a:cs typeface="Montserrat"/>
              </a:rPr>
              <a:t> </a:t>
            </a:r>
            <a:r>
              <a:rPr sz="700" dirty="0">
                <a:solidFill>
                  <a:srgbClr val="221F1F"/>
                </a:solidFill>
                <a:latin typeface="Montserrat"/>
                <a:cs typeface="Montserrat"/>
              </a:rPr>
              <a:t>ARRIBA</a:t>
            </a:r>
            <a:r>
              <a:rPr sz="700" spc="135"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ABAJO</a:t>
            </a:r>
            <a:r>
              <a:rPr sz="700" spc="12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aumentar</a:t>
            </a:r>
            <a:r>
              <a:rPr sz="700" spc="315" dirty="0">
                <a:solidFill>
                  <a:srgbClr val="221F1F"/>
                </a:solidFill>
                <a:latin typeface="Montserrat"/>
                <a:cs typeface="Montserrat"/>
              </a:rPr>
              <a:t> </a:t>
            </a:r>
            <a:r>
              <a:rPr sz="700" dirty="0">
                <a:solidFill>
                  <a:srgbClr val="221F1F"/>
                </a:solidFill>
                <a:latin typeface="Montserrat"/>
                <a:cs typeface="Montserrat"/>
              </a:rPr>
              <a:t>o</a:t>
            </a:r>
            <a:r>
              <a:rPr sz="700" spc="310" dirty="0">
                <a:solidFill>
                  <a:srgbClr val="221F1F"/>
                </a:solidFill>
                <a:latin typeface="Montserrat"/>
                <a:cs typeface="Montserrat"/>
              </a:rPr>
              <a:t> </a:t>
            </a:r>
            <a:r>
              <a:rPr sz="700" dirty="0">
                <a:solidFill>
                  <a:srgbClr val="221F1F"/>
                </a:solidFill>
                <a:latin typeface="Montserrat"/>
                <a:cs typeface="Montserrat"/>
              </a:rPr>
              <a:t>disminuir</a:t>
            </a:r>
            <a:r>
              <a:rPr sz="700" spc="305" dirty="0">
                <a:solidFill>
                  <a:srgbClr val="221F1F"/>
                </a:solidFill>
                <a:latin typeface="Montserrat"/>
                <a:cs typeface="Montserrat"/>
              </a:rPr>
              <a:t> </a:t>
            </a:r>
            <a:r>
              <a:rPr sz="700" dirty="0">
                <a:solidFill>
                  <a:srgbClr val="221F1F"/>
                </a:solidFill>
                <a:latin typeface="Montserrat"/>
                <a:cs typeface="Montserrat"/>
              </a:rPr>
              <a:t>el</a:t>
            </a:r>
            <a:r>
              <a:rPr sz="700" spc="320" dirty="0">
                <a:solidFill>
                  <a:srgbClr val="221F1F"/>
                </a:solidFill>
                <a:latin typeface="Montserrat"/>
                <a:cs typeface="Montserrat"/>
              </a:rPr>
              <a:t> </a:t>
            </a:r>
            <a:r>
              <a:rPr sz="700" dirty="0">
                <a:solidFill>
                  <a:srgbClr val="221F1F"/>
                </a:solidFill>
                <a:latin typeface="Montserrat"/>
                <a:cs typeface="Montserrat"/>
              </a:rPr>
              <a:t>valor</a:t>
            </a:r>
            <a:r>
              <a:rPr sz="700" spc="320" dirty="0">
                <a:solidFill>
                  <a:srgbClr val="221F1F"/>
                </a:solidFill>
                <a:latin typeface="Montserrat"/>
                <a:cs typeface="Montserrat"/>
              </a:rPr>
              <a:t> </a:t>
            </a:r>
            <a:r>
              <a:rPr sz="700" dirty="0">
                <a:solidFill>
                  <a:srgbClr val="221F1F"/>
                </a:solidFill>
                <a:latin typeface="Montserrat"/>
                <a:cs typeface="Montserrat"/>
              </a:rPr>
              <a:t>del</a:t>
            </a:r>
            <a:r>
              <a:rPr sz="700" spc="310" dirty="0">
                <a:solidFill>
                  <a:srgbClr val="221F1F"/>
                </a:solidFill>
                <a:latin typeface="Montserrat"/>
                <a:cs typeface="Montserrat"/>
              </a:rPr>
              <a:t> </a:t>
            </a:r>
            <a:r>
              <a:rPr sz="700" dirty="0">
                <a:solidFill>
                  <a:srgbClr val="221F1F"/>
                </a:solidFill>
                <a:latin typeface="Montserrat"/>
                <a:cs typeface="Montserrat"/>
              </a:rPr>
              <a:t>mes</a:t>
            </a:r>
            <a:r>
              <a:rPr sz="700" spc="310"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presione 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pasar</a:t>
            </a:r>
            <a:r>
              <a:rPr sz="700" spc="-15" dirty="0">
                <a:solidFill>
                  <a:srgbClr val="221F1F"/>
                </a:solidFill>
                <a:latin typeface="Montserrat"/>
                <a:cs typeface="Montserrat"/>
              </a:rPr>
              <a:t> </a:t>
            </a:r>
            <a:r>
              <a:rPr sz="700" dirty="0">
                <a:solidFill>
                  <a:srgbClr val="221F1F"/>
                </a:solidFill>
                <a:latin typeface="Montserrat"/>
                <a:cs typeface="Montserrat"/>
              </a:rPr>
              <a:t>al</a:t>
            </a:r>
            <a:r>
              <a:rPr sz="700" spc="-25" dirty="0">
                <a:solidFill>
                  <a:srgbClr val="221F1F"/>
                </a:solidFill>
                <a:latin typeface="Montserrat"/>
                <a:cs typeface="Montserrat"/>
              </a:rPr>
              <a:t> </a:t>
            </a:r>
            <a:r>
              <a:rPr sz="700" dirty="0">
                <a:solidFill>
                  <a:srgbClr val="221F1F"/>
                </a:solidFill>
                <a:latin typeface="Montserrat"/>
                <a:cs typeface="Montserrat"/>
              </a:rPr>
              <a:t>ajuste</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año.</a:t>
            </a:r>
            <a:endParaRPr sz="700">
              <a:latin typeface="Montserrat"/>
              <a:cs typeface="Montserrat"/>
            </a:endParaRPr>
          </a:p>
          <a:p>
            <a:pPr marL="182880" marR="6350" indent="-170815" algn="just">
              <a:lnSpc>
                <a:spcPct val="100000"/>
              </a:lnSpc>
              <a:spcBef>
                <a:spcPts val="490"/>
              </a:spcBef>
              <a:buFont typeface="Arial"/>
              <a:buChar char="•"/>
              <a:tabLst>
                <a:tab pos="183515" algn="l"/>
              </a:tabLst>
            </a:pP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botones</a:t>
            </a:r>
            <a:r>
              <a:rPr sz="700" spc="120" dirty="0">
                <a:solidFill>
                  <a:srgbClr val="221F1F"/>
                </a:solidFill>
                <a:latin typeface="Montserrat"/>
                <a:cs typeface="Montserrat"/>
              </a:rPr>
              <a:t> </a:t>
            </a:r>
            <a:r>
              <a:rPr sz="700" dirty="0">
                <a:solidFill>
                  <a:srgbClr val="221F1F"/>
                </a:solidFill>
                <a:latin typeface="Montserrat"/>
                <a:cs typeface="Montserrat"/>
              </a:rPr>
              <a:t>ARRIBA</a:t>
            </a:r>
            <a:r>
              <a:rPr sz="700" spc="135"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ABAJO</a:t>
            </a:r>
            <a:r>
              <a:rPr sz="700" spc="12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aumentar</a:t>
            </a:r>
            <a:r>
              <a:rPr sz="700" spc="340" dirty="0">
                <a:solidFill>
                  <a:srgbClr val="221F1F"/>
                </a:solidFill>
                <a:latin typeface="Montserrat"/>
                <a:cs typeface="Montserrat"/>
              </a:rPr>
              <a:t> </a:t>
            </a:r>
            <a:r>
              <a:rPr sz="700" dirty="0">
                <a:solidFill>
                  <a:srgbClr val="221F1F"/>
                </a:solidFill>
                <a:latin typeface="Montserrat"/>
                <a:cs typeface="Montserrat"/>
              </a:rPr>
              <a:t>o</a:t>
            </a:r>
            <a:r>
              <a:rPr sz="700" spc="340" dirty="0">
                <a:solidFill>
                  <a:srgbClr val="221F1F"/>
                </a:solidFill>
                <a:latin typeface="Montserrat"/>
                <a:cs typeface="Montserrat"/>
              </a:rPr>
              <a:t> </a:t>
            </a:r>
            <a:r>
              <a:rPr sz="700" dirty="0">
                <a:solidFill>
                  <a:srgbClr val="221F1F"/>
                </a:solidFill>
                <a:latin typeface="Montserrat"/>
                <a:cs typeface="Montserrat"/>
              </a:rPr>
              <a:t>disminuir</a:t>
            </a:r>
            <a:r>
              <a:rPr sz="700" spc="335" dirty="0">
                <a:solidFill>
                  <a:srgbClr val="221F1F"/>
                </a:solidFill>
                <a:latin typeface="Montserrat"/>
                <a:cs typeface="Montserrat"/>
              </a:rPr>
              <a:t> </a:t>
            </a:r>
            <a:r>
              <a:rPr sz="700" dirty="0">
                <a:solidFill>
                  <a:srgbClr val="221F1F"/>
                </a:solidFill>
                <a:latin typeface="Montserrat"/>
                <a:cs typeface="Montserrat"/>
              </a:rPr>
              <a:t>el</a:t>
            </a:r>
            <a:r>
              <a:rPr sz="700" spc="345" dirty="0">
                <a:solidFill>
                  <a:srgbClr val="221F1F"/>
                </a:solidFill>
                <a:latin typeface="Montserrat"/>
                <a:cs typeface="Montserrat"/>
              </a:rPr>
              <a:t> </a:t>
            </a:r>
            <a:r>
              <a:rPr sz="700" dirty="0">
                <a:solidFill>
                  <a:srgbClr val="221F1F"/>
                </a:solidFill>
                <a:latin typeface="Montserrat"/>
                <a:cs typeface="Montserrat"/>
              </a:rPr>
              <a:t>valor</a:t>
            </a:r>
            <a:r>
              <a:rPr sz="700" spc="345" dirty="0">
                <a:solidFill>
                  <a:srgbClr val="221F1F"/>
                </a:solidFill>
                <a:latin typeface="Montserrat"/>
                <a:cs typeface="Montserrat"/>
              </a:rPr>
              <a:t> </a:t>
            </a:r>
            <a:r>
              <a:rPr sz="700" dirty="0">
                <a:solidFill>
                  <a:srgbClr val="221F1F"/>
                </a:solidFill>
                <a:latin typeface="Montserrat"/>
                <a:cs typeface="Montserrat"/>
              </a:rPr>
              <a:t>del</a:t>
            </a:r>
            <a:r>
              <a:rPr sz="700" spc="335" dirty="0">
                <a:solidFill>
                  <a:srgbClr val="221F1F"/>
                </a:solidFill>
                <a:latin typeface="Montserrat"/>
                <a:cs typeface="Montserrat"/>
              </a:rPr>
              <a:t> </a:t>
            </a:r>
            <a:r>
              <a:rPr sz="700" dirty="0">
                <a:solidFill>
                  <a:srgbClr val="221F1F"/>
                </a:solidFill>
                <a:latin typeface="Montserrat"/>
                <a:cs typeface="Montserrat"/>
              </a:rPr>
              <a:t>año</a:t>
            </a:r>
            <a:r>
              <a:rPr sz="700" spc="3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5" dirty="0">
                <a:solidFill>
                  <a:srgbClr val="221F1F"/>
                </a:solidFill>
                <a:latin typeface="Montserrat"/>
                <a:cs typeface="Montserrat"/>
              </a:rPr>
              <a:t> </a:t>
            </a:r>
            <a:r>
              <a:rPr sz="700" dirty="0">
                <a:solidFill>
                  <a:srgbClr val="221F1F"/>
                </a:solidFill>
                <a:latin typeface="Montserrat"/>
                <a:cs typeface="Montserrat"/>
              </a:rPr>
              <a:t>SET</a:t>
            </a:r>
            <a:r>
              <a:rPr sz="700" spc="-40"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spc="-10" dirty="0">
                <a:solidFill>
                  <a:srgbClr val="221F1F"/>
                </a:solidFill>
                <a:latin typeface="Montserrat"/>
                <a:cs typeface="Montserrat"/>
              </a:rPr>
              <a:t>finalizar.</a:t>
            </a:r>
            <a:endParaRPr sz="700">
              <a:latin typeface="Montserrat"/>
              <a:cs typeface="Montserrat"/>
            </a:endParaRPr>
          </a:p>
        </p:txBody>
      </p:sp>
      <p:sp>
        <p:nvSpPr>
          <p:cNvPr id="6" name="object 6"/>
          <p:cNvSpPr txBox="1"/>
          <p:nvPr/>
        </p:nvSpPr>
        <p:spPr>
          <a:xfrm>
            <a:off x="2709164" y="1501521"/>
            <a:ext cx="2252980" cy="40767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h4. MODO</a:t>
            </a:r>
            <a:r>
              <a:rPr sz="700" b="1" spc="-20" dirty="0">
                <a:solidFill>
                  <a:srgbClr val="221F1F"/>
                </a:solidFill>
                <a:latin typeface="Montserrat"/>
                <a:cs typeface="Montserrat"/>
              </a:rPr>
              <a:t> </a:t>
            </a:r>
            <a:r>
              <a:rPr sz="700" b="1" dirty="0">
                <a:solidFill>
                  <a:srgbClr val="221F1F"/>
                </a:solidFill>
                <a:latin typeface="Montserrat"/>
                <a:cs typeface="Montserrat"/>
              </a:rPr>
              <a:t>DÍA</a:t>
            </a:r>
            <a:r>
              <a:rPr sz="700" b="1" spc="-20" dirty="0">
                <a:solidFill>
                  <a:srgbClr val="221F1F"/>
                </a:solidFill>
                <a:latin typeface="Montserrat"/>
                <a:cs typeface="Montserrat"/>
              </a:rPr>
              <a:t> </a:t>
            </a:r>
            <a:r>
              <a:rPr sz="700" b="1" dirty="0">
                <a:solidFill>
                  <a:srgbClr val="221F1F"/>
                </a:solidFill>
                <a:latin typeface="Montserrat"/>
                <a:cs typeface="Montserrat"/>
              </a:rPr>
              <a:t>Y</a:t>
            </a:r>
            <a:r>
              <a:rPr sz="700" b="1" spc="-5" dirty="0">
                <a:solidFill>
                  <a:srgbClr val="221F1F"/>
                </a:solidFill>
                <a:latin typeface="Montserrat"/>
                <a:cs typeface="Montserrat"/>
              </a:rPr>
              <a:t> </a:t>
            </a:r>
            <a:r>
              <a:rPr sz="700" b="1" dirty="0">
                <a:solidFill>
                  <a:srgbClr val="221F1F"/>
                </a:solidFill>
                <a:latin typeface="Montserrat"/>
                <a:cs typeface="Montserrat"/>
              </a:rPr>
              <a:t>MODO</a:t>
            </a:r>
            <a:r>
              <a:rPr sz="700" b="1" spc="-20" dirty="0">
                <a:solidFill>
                  <a:srgbClr val="221F1F"/>
                </a:solidFill>
                <a:latin typeface="Montserrat"/>
                <a:cs typeface="Montserrat"/>
              </a:rPr>
              <a:t> </a:t>
            </a:r>
            <a:r>
              <a:rPr sz="700" b="1" spc="-10" dirty="0">
                <a:solidFill>
                  <a:srgbClr val="221F1F"/>
                </a:solidFill>
                <a:latin typeface="Montserrat"/>
                <a:cs typeface="Montserrat"/>
              </a:rPr>
              <a:t>NOCHE</a:t>
            </a:r>
            <a:endParaRPr sz="700">
              <a:latin typeface="Montserrat"/>
              <a:cs typeface="Montserrat"/>
            </a:endParaRPr>
          </a:p>
          <a:p>
            <a:pPr marL="12700" marR="5080">
              <a:lnSpc>
                <a:spcPct val="100000"/>
              </a:lnSpc>
              <a:spcBef>
                <a:spcPts val="490"/>
              </a:spcBef>
            </a:pPr>
            <a:r>
              <a:rPr sz="700" dirty="0">
                <a:solidFill>
                  <a:srgbClr val="221F1F"/>
                </a:solidFill>
                <a:latin typeface="Montserrat"/>
                <a:cs typeface="Montserrat"/>
              </a:rPr>
              <a:t>En</a:t>
            </a:r>
            <a:r>
              <a:rPr sz="700" spc="160" dirty="0">
                <a:solidFill>
                  <a:srgbClr val="221F1F"/>
                </a:solidFill>
                <a:latin typeface="Montserrat"/>
                <a:cs typeface="Montserrat"/>
              </a:rPr>
              <a:t> </a:t>
            </a:r>
            <a:r>
              <a:rPr sz="700" dirty="0">
                <a:solidFill>
                  <a:srgbClr val="221F1F"/>
                </a:solidFill>
                <a:latin typeface="Montserrat"/>
                <a:cs typeface="Montserrat"/>
              </a:rPr>
              <a:t>este</a:t>
            </a:r>
            <a:r>
              <a:rPr sz="700" spc="180" dirty="0">
                <a:solidFill>
                  <a:srgbClr val="221F1F"/>
                </a:solidFill>
                <a:latin typeface="Montserrat"/>
                <a:cs typeface="Montserrat"/>
              </a:rPr>
              <a:t> </a:t>
            </a:r>
            <a:r>
              <a:rPr sz="700" dirty="0">
                <a:solidFill>
                  <a:srgbClr val="221F1F"/>
                </a:solidFill>
                <a:latin typeface="Montserrat"/>
                <a:cs typeface="Montserrat"/>
              </a:rPr>
              <a:t>modo</a:t>
            </a:r>
            <a:r>
              <a:rPr sz="700" spc="170" dirty="0">
                <a:solidFill>
                  <a:srgbClr val="221F1F"/>
                </a:solidFill>
                <a:latin typeface="Montserrat"/>
                <a:cs typeface="Montserrat"/>
              </a:rPr>
              <a:t> </a:t>
            </a:r>
            <a:r>
              <a:rPr sz="700" dirty="0">
                <a:solidFill>
                  <a:srgbClr val="221F1F"/>
                </a:solidFill>
                <a:latin typeface="Montserrat"/>
                <a:cs typeface="Montserrat"/>
              </a:rPr>
              <a:t>puede</a:t>
            </a:r>
            <a:r>
              <a:rPr sz="700" spc="175" dirty="0">
                <a:solidFill>
                  <a:srgbClr val="221F1F"/>
                </a:solidFill>
                <a:latin typeface="Montserrat"/>
                <a:cs typeface="Montserrat"/>
              </a:rPr>
              <a:t> </a:t>
            </a:r>
            <a:r>
              <a:rPr sz="700" dirty="0">
                <a:solidFill>
                  <a:srgbClr val="221F1F"/>
                </a:solidFill>
                <a:latin typeface="Montserrat"/>
                <a:cs typeface="Montserrat"/>
              </a:rPr>
              <a:t>seleccionar</a:t>
            </a:r>
            <a:r>
              <a:rPr sz="700" spc="180" dirty="0">
                <a:solidFill>
                  <a:srgbClr val="221F1F"/>
                </a:solidFill>
                <a:latin typeface="Montserrat"/>
                <a:cs typeface="Montserrat"/>
              </a:rPr>
              <a:t> </a:t>
            </a:r>
            <a:r>
              <a:rPr sz="700" dirty="0">
                <a:solidFill>
                  <a:srgbClr val="221F1F"/>
                </a:solidFill>
                <a:latin typeface="Montserrat"/>
                <a:cs typeface="Montserrat"/>
              </a:rPr>
              <a:t>entre</a:t>
            </a:r>
            <a:r>
              <a:rPr sz="700" spc="175"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automático</a:t>
            </a:r>
            <a:r>
              <a:rPr sz="700" spc="-15" dirty="0">
                <a:solidFill>
                  <a:srgbClr val="221F1F"/>
                </a:solidFill>
                <a:latin typeface="Montserrat"/>
                <a:cs typeface="Montserrat"/>
              </a:rPr>
              <a:t> </a:t>
            </a:r>
            <a:r>
              <a:rPr sz="700" dirty="0">
                <a:solidFill>
                  <a:srgbClr val="221F1F"/>
                </a:solidFill>
                <a:latin typeface="Montserrat"/>
                <a:cs typeface="Montserrat"/>
              </a:rPr>
              <a:t>o</a:t>
            </a:r>
            <a:r>
              <a:rPr sz="700" spc="-30" dirty="0">
                <a:solidFill>
                  <a:srgbClr val="221F1F"/>
                </a:solidFill>
                <a:latin typeface="Montserrat"/>
                <a:cs typeface="Montserrat"/>
              </a:rPr>
              <a:t> </a:t>
            </a:r>
            <a:r>
              <a:rPr sz="700" spc="-10" dirty="0">
                <a:solidFill>
                  <a:srgbClr val="221F1F"/>
                </a:solidFill>
                <a:latin typeface="Montserrat"/>
                <a:cs typeface="Montserrat"/>
              </a:rPr>
              <a:t>manual.</a:t>
            </a:r>
            <a:endParaRPr sz="700">
              <a:latin typeface="Montserrat"/>
              <a:cs typeface="Montserrat"/>
            </a:endParaRPr>
          </a:p>
        </p:txBody>
      </p:sp>
      <p:sp>
        <p:nvSpPr>
          <p:cNvPr id="7" name="object 7"/>
          <p:cNvSpPr txBox="1"/>
          <p:nvPr/>
        </p:nvSpPr>
        <p:spPr>
          <a:xfrm>
            <a:off x="2709164" y="2458923"/>
            <a:ext cx="2252980" cy="516255"/>
          </a:xfrm>
          <a:prstGeom prst="rect">
            <a:avLst/>
          </a:prstGeom>
        </p:spPr>
        <p:txBody>
          <a:bodyPr vert="horz" wrap="square" lIns="0" tIns="12065" rIns="0" bIns="0" rtlCol="0">
            <a:spAutoFit/>
          </a:bodyPr>
          <a:lstStyle/>
          <a:p>
            <a:pPr marL="12700" marR="6350">
              <a:lnSpc>
                <a:spcPct val="100000"/>
              </a:lnSpc>
              <a:spcBef>
                <a:spcPts val="95"/>
              </a:spcBef>
            </a:pPr>
            <a:r>
              <a:rPr sz="700" dirty="0">
                <a:solidFill>
                  <a:srgbClr val="221F1F"/>
                </a:solidFill>
                <a:latin typeface="Montserrat"/>
                <a:cs typeface="Montserrat"/>
              </a:rPr>
              <a:t>Si</a:t>
            </a:r>
            <a:r>
              <a:rPr sz="700" spc="85" dirty="0">
                <a:solidFill>
                  <a:srgbClr val="221F1F"/>
                </a:solidFill>
                <a:latin typeface="Montserrat"/>
                <a:cs typeface="Montserrat"/>
              </a:rPr>
              <a:t> </a:t>
            </a:r>
            <a:r>
              <a:rPr sz="700" dirty="0">
                <a:solidFill>
                  <a:srgbClr val="221F1F"/>
                </a:solidFill>
                <a:latin typeface="Montserrat"/>
                <a:cs typeface="Montserrat"/>
              </a:rPr>
              <a:t>selecciona</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370" dirty="0">
                <a:solidFill>
                  <a:srgbClr val="221F1F"/>
                </a:solidFill>
                <a:latin typeface="Montserrat"/>
                <a:cs typeface="Montserrat"/>
              </a:rPr>
              <a:t> </a:t>
            </a:r>
            <a:r>
              <a:rPr sz="700" dirty="0">
                <a:solidFill>
                  <a:srgbClr val="221F1F"/>
                </a:solidFill>
                <a:latin typeface="Montserrat"/>
                <a:cs typeface="Montserrat"/>
              </a:rPr>
              <a:t>modo</a:t>
            </a:r>
            <a:r>
              <a:rPr sz="700" spc="75" dirty="0">
                <a:solidFill>
                  <a:srgbClr val="221F1F"/>
                </a:solidFill>
                <a:latin typeface="Montserrat"/>
                <a:cs typeface="Montserrat"/>
              </a:rPr>
              <a:t> </a:t>
            </a:r>
            <a:r>
              <a:rPr sz="700" dirty="0">
                <a:solidFill>
                  <a:srgbClr val="221F1F"/>
                </a:solidFill>
                <a:latin typeface="Montserrat"/>
                <a:cs typeface="Montserrat"/>
              </a:rPr>
              <a:t>AUTO,</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modo</a:t>
            </a:r>
            <a:r>
              <a:rPr sz="700" spc="90" dirty="0">
                <a:solidFill>
                  <a:srgbClr val="221F1F"/>
                </a:solidFill>
                <a:latin typeface="Montserrat"/>
                <a:cs typeface="Montserrat"/>
              </a:rPr>
              <a:t> </a:t>
            </a:r>
            <a:r>
              <a:rPr sz="700" spc="-10" dirty="0">
                <a:solidFill>
                  <a:srgbClr val="221F1F"/>
                </a:solidFill>
                <a:latin typeface="Montserrat"/>
                <a:cs typeface="Montserrat"/>
              </a:rPr>
              <a:t>cambiará</a:t>
            </a:r>
            <a:r>
              <a:rPr sz="700" spc="500" dirty="0">
                <a:solidFill>
                  <a:srgbClr val="221F1F"/>
                </a:solidFill>
                <a:latin typeface="Montserrat"/>
                <a:cs typeface="Montserrat"/>
              </a:rPr>
              <a:t> </a:t>
            </a:r>
            <a:r>
              <a:rPr sz="700" spc="-10" dirty="0">
                <a:solidFill>
                  <a:srgbClr val="221F1F"/>
                </a:solidFill>
                <a:latin typeface="Montserrat"/>
                <a:cs typeface="Montserrat"/>
              </a:rPr>
              <a:t>automáticamente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20" dirty="0">
                <a:solidFill>
                  <a:srgbClr val="221F1F"/>
                </a:solidFill>
                <a:latin typeface="Montserrat"/>
                <a:cs typeface="Montserrat"/>
              </a:rPr>
              <a:t> </a:t>
            </a:r>
            <a:r>
              <a:rPr sz="700" dirty="0">
                <a:solidFill>
                  <a:srgbClr val="221F1F"/>
                </a:solidFill>
                <a:latin typeface="Montserrat"/>
                <a:cs typeface="Montserrat"/>
              </a:rPr>
              <a:t>ambiente</a:t>
            </a:r>
            <a:r>
              <a:rPr sz="700" spc="10" dirty="0">
                <a:solidFill>
                  <a:srgbClr val="221F1F"/>
                </a:solidFill>
                <a:latin typeface="Montserrat"/>
                <a:cs typeface="Montserrat"/>
              </a:rPr>
              <a:t> </a:t>
            </a:r>
            <a:r>
              <a:rPr sz="700" spc="-50" dirty="0">
                <a:solidFill>
                  <a:srgbClr val="221F1F"/>
                </a:solidFill>
                <a:latin typeface="Montserrat"/>
                <a:cs typeface="Montserrat"/>
              </a:rPr>
              <a:t>.</a:t>
            </a:r>
            <a:endParaRPr sz="700">
              <a:latin typeface="Montserrat"/>
              <a:cs typeface="Montserrat"/>
            </a:endParaRPr>
          </a:p>
          <a:p>
            <a:pPr marL="12700" marR="5080">
              <a:lnSpc>
                <a:spcPct val="100000"/>
              </a:lnSpc>
              <a:spcBef>
                <a:spcPts val="505"/>
              </a:spcBef>
            </a:pPr>
            <a:r>
              <a:rPr sz="700" dirty="0">
                <a:solidFill>
                  <a:srgbClr val="221F1F"/>
                </a:solidFill>
                <a:latin typeface="Montserrat"/>
                <a:cs typeface="Montserrat"/>
              </a:rPr>
              <a:t>Si</a:t>
            </a:r>
            <a:r>
              <a:rPr sz="700" spc="60" dirty="0">
                <a:solidFill>
                  <a:srgbClr val="221F1F"/>
                </a:solidFill>
                <a:latin typeface="Montserrat"/>
                <a:cs typeface="Montserrat"/>
              </a:rPr>
              <a:t> </a:t>
            </a:r>
            <a:r>
              <a:rPr sz="700" dirty="0">
                <a:solidFill>
                  <a:srgbClr val="221F1F"/>
                </a:solidFill>
                <a:latin typeface="Montserrat"/>
                <a:cs typeface="Montserrat"/>
              </a:rPr>
              <a:t>selecciona</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60" dirty="0">
                <a:solidFill>
                  <a:srgbClr val="221F1F"/>
                </a:solidFill>
                <a:latin typeface="Montserrat"/>
                <a:cs typeface="Montserrat"/>
              </a:rPr>
              <a:t> </a:t>
            </a:r>
            <a:r>
              <a:rPr sz="700" dirty="0">
                <a:solidFill>
                  <a:srgbClr val="221F1F"/>
                </a:solidFill>
                <a:latin typeface="Montserrat"/>
                <a:cs typeface="Montserrat"/>
              </a:rPr>
              <a:t>modo</a:t>
            </a:r>
            <a:r>
              <a:rPr sz="700" spc="60" dirty="0">
                <a:solidFill>
                  <a:srgbClr val="221F1F"/>
                </a:solidFill>
                <a:latin typeface="Montserrat"/>
                <a:cs typeface="Montserrat"/>
              </a:rPr>
              <a:t> </a:t>
            </a:r>
            <a:r>
              <a:rPr sz="700" dirty="0">
                <a:solidFill>
                  <a:srgbClr val="221F1F"/>
                </a:solidFill>
                <a:latin typeface="Montserrat"/>
                <a:cs typeface="Montserrat"/>
              </a:rPr>
              <a:t>MANUAL,</a:t>
            </a:r>
            <a:r>
              <a:rPr sz="700" spc="65" dirty="0">
                <a:solidFill>
                  <a:srgbClr val="221F1F"/>
                </a:solidFill>
                <a:latin typeface="Montserrat"/>
                <a:cs typeface="Montserrat"/>
              </a:rPr>
              <a:t> </a:t>
            </a:r>
            <a:r>
              <a:rPr sz="700" dirty="0">
                <a:solidFill>
                  <a:srgbClr val="221F1F"/>
                </a:solidFill>
                <a:latin typeface="Montserrat"/>
                <a:cs typeface="Montserrat"/>
              </a:rPr>
              <a:t>seleccione</a:t>
            </a:r>
            <a:r>
              <a:rPr sz="700" spc="60" dirty="0">
                <a:solidFill>
                  <a:srgbClr val="221F1F"/>
                </a:solidFill>
                <a:latin typeface="Montserrat"/>
                <a:cs typeface="Montserrat"/>
              </a:rPr>
              <a:t> </a:t>
            </a:r>
            <a:r>
              <a:rPr sz="700" spc="-10" dirty="0">
                <a:solidFill>
                  <a:srgbClr val="221F1F"/>
                </a:solidFill>
                <a:latin typeface="Montserrat"/>
                <a:cs typeface="Montserrat"/>
              </a:rPr>
              <a:t>entre</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20" dirty="0">
                <a:solidFill>
                  <a:srgbClr val="221F1F"/>
                </a:solidFill>
                <a:latin typeface="Montserrat"/>
                <a:cs typeface="Montserrat"/>
              </a:rPr>
              <a:t> </a:t>
            </a:r>
            <a:r>
              <a:rPr sz="700" dirty="0">
                <a:solidFill>
                  <a:srgbClr val="221F1F"/>
                </a:solidFill>
                <a:latin typeface="Montserrat"/>
                <a:cs typeface="Montserrat"/>
              </a:rPr>
              <a:t>opciones</a:t>
            </a:r>
            <a:r>
              <a:rPr sz="700" spc="5" dirty="0">
                <a:solidFill>
                  <a:srgbClr val="221F1F"/>
                </a:solidFill>
                <a:latin typeface="Montserrat"/>
                <a:cs typeface="Montserrat"/>
              </a:rPr>
              <a:t> </a:t>
            </a:r>
            <a:r>
              <a:rPr sz="700" dirty="0">
                <a:solidFill>
                  <a:srgbClr val="221F1F"/>
                </a:solidFill>
                <a:latin typeface="Montserrat"/>
                <a:cs typeface="Montserrat"/>
              </a:rPr>
              <a:t>día</a:t>
            </a:r>
            <a:r>
              <a:rPr sz="700" spc="-20" dirty="0">
                <a:solidFill>
                  <a:srgbClr val="221F1F"/>
                </a:solidFill>
                <a:latin typeface="Montserrat"/>
                <a:cs typeface="Montserrat"/>
              </a:rPr>
              <a:t> </a:t>
            </a:r>
            <a:r>
              <a:rPr sz="700" dirty="0">
                <a:solidFill>
                  <a:srgbClr val="221F1F"/>
                </a:solidFill>
                <a:latin typeface="Montserrat"/>
                <a:cs typeface="Montserrat"/>
              </a:rPr>
              <a:t>(DAY)</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noche</a:t>
            </a:r>
            <a:r>
              <a:rPr sz="700" spc="10" dirty="0">
                <a:solidFill>
                  <a:srgbClr val="221F1F"/>
                </a:solidFill>
                <a:latin typeface="Montserrat"/>
                <a:cs typeface="Montserrat"/>
              </a:rPr>
              <a:t> </a:t>
            </a:r>
            <a:r>
              <a:rPr sz="700" spc="-10" dirty="0">
                <a:solidFill>
                  <a:srgbClr val="221F1F"/>
                </a:solidFill>
                <a:latin typeface="Montserrat"/>
                <a:cs typeface="Montserrat"/>
              </a:rPr>
              <a:t>(NIGHT).</a:t>
            </a:r>
            <a:endParaRPr sz="700">
              <a:latin typeface="Montserrat"/>
              <a:cs typeface="Montserrat"/>
            </a:endParaRPr>
          </a:p>
        </p:txBody>
      </p:sp>
      <p:pic>
        <p:nvPicPr>
          <p:cNvPr id="8" name="object 8"/>
          <p:cNvPicPr/>
          <p:nvPr/>
        </p:nvPicPr>
        <p:blipFill>
          <a:blip r:embed="rId2" cstate="print"/>
          <a:stretch>
            <a:fillRect/>
          </a:stretch>
        </p:blipFill>
        <p:spPr>
          <a:xfrm>
            <a:off x="936002" y="991565"/>
            <a:ext cx="936002" cy="538276"/>
          </a:xfrm>
          <a:prstGeom prst="rect">
            <a:avLst/>
          </a:prstGeom>
        </p:spPr>
      </p:pic>
      <p:pic>
        <p:nvPicPr>
          <p:cNvPr id="9" name="object 9"/>
          <p:cNvPicPr/>
          <p:nvPr/>
        </p:nvPicPr>
        <p:blipFill>
          <a:blip r:embed="rId3" cstate="print"/>
          <a:stretch>
            <a:fillRect/>
          </a:stretch>
        </p:blipFill>
        <p:spPr>
          <a:xfrm>
            <a:off x="3330702" y="544969"/>
            <a:ext cx="863993" cy="912863"/>
          </a:xfrm>
          <a:prstGeom prst="rect">
            <a:avLst/>
          </a:prstGeom>
        </p:spPr>
      </p:pic>
      <p:pic>
        <p:nvPicPr>
          <p:cNvPr id="10" name="object 10"/>
          <p:cNvPicPr/>
          <p:nvPr/>
        </p:nvPicPr>
        <p:blipFill>
          <a:blip r:embed="rId4" cstate="print"/>
          <a:stretch>
            <a:fillRect/>
          </a:stretch>
        </p:blipFill>
        <p:spPr>
          <a:xfrm>
            <a:off x="3381628" y="1938731"/>
            <a:ext cx="791997" cy="455218"/>
          </a:xfrm>
          <a:prstGeom prst="rect">
            <a:avLst/>
          </a:prstGeom>
        </p:spPr>
      </p:pic>
      <p:pic>
        <p:nvPicPr>
          <p:cNvPr id="11" name="object 11"/>
          <p:cNvPicPr/>
          <p:nvPr/>
        </p:nvPicPr>
        <p:blipFill>
          <a:blip r:embed="rId5" cstate="print"/>
          <a:stretch>
            <a:fillRect/>
          </a:stretch>
        </p:blipFill>
        <p:spPr>
          <a:xfrm>
            <a:off x="3381628" y="3042056"/>
            <a:ext cx="791997" cy="58350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2980" cy="293179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d3.</a:t>
            </a:r>
            <a:r>
              <a:rPr sz="700" b="1" spc="-10" dirty="0">
                <a:solidFill>
                  <a:srgbClr val="221F1F"/>
                </a:solidFill>
                <a:latin typeface="Montserrat"/>
                <a:cs typeface="Montserrat"/>
              </a:rPr>
              <a:t> </a:t>
            </a:r>
            <a:r>
              <a:rPr sz="700" b="1" dirty="0">
                <a:solidFill>
                  <a:srgbClr val="221F1F"/>
                </a:solidFill>
                <a:latin typeface="Montserrat"/>
                <a:cs typeface="Montserrat"/>
              </a:rPr>
              <a:t>AJUSTE</a:t>
            </a:r>
            <a:r>
              <a:rPr sz="700" b="1" spc="5" dirty="0">
                <a:solidFill>
                  <a:srgbClr val="221F1F"/>
                </a:solidFill>
                <a:latin typeface="Montserrat"/>
                <a:cs typeface="Montserrat"/>
              </a:rPr>
              <a:t> </a:t>
            </a:r>
            <a:r>
              <a:rPr sz="700" b="1" dirty="0">
                <a:solidFill>
                  <a:srgbClr val="221F1F"/>
                </a:solidFill>
                <a:latin typeface="Montserrat"/>
                <a:cs typeface="Montserrat"/>
              </a:rPr>
              <a:t>DE SECCIÓN</a:t>
            </a:r>
            <a:r>
              <a:rPr sz="700" b="1" spc="-25" dirty="0">
                <a:solidFill>
                  <a:srgbClr val="221F1F"/>
                </a:solidFill>
                <a:latin typeface="Montserrat"/>
                <a:cs typeface="Montserrat"/>
              </a:rPr>
              <a:t> </a:t>
            </a:r>
            <a:r>
              <a:rPr sz="700" b="1" dirty="0">
                <a:solidFill>
                  <a:srgbClr val="221F1F"/>
                </a:solidFill>
                <a:latin typeface="Montserrat"/>
                <a:cs typeface="Montserrat"/>
              </a:rPr>
              <a:t>DE</a:t>
            </a:r>
            <a:r>
              <a:rPr sz="700" b="1" spc="-15" dirty="0">
                <a:solidFill>
                  <a:srgbClr val="221F1F"/>
                </a:solidFill>
                <a:latin typeface="Montserrat"/>
                <a:cs typeface="Montserrat"/>
              </a:rPr>
              <a:t> </a:t>
            </a:r>
            <a:r>
              <a:rPr sz="700" b="1" spc="-10" dirty="0">
                <a:solidFill>
                  <a:srgbClr val="221F1F"/>
                </a:solidFill>
                <a:latin typeface="Montserrat"/>
                <a:cs typeface="Montserrat"/>
              </a:rPr>
              <a:t>INDICADORES</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Puede</a:t>
            </a:r>
            <a:r>
              <a:rPr sz="700" spc="90" dirty="0">
                <a:solidFill>
                  <a:srgbClr val="221F1F"/>
                </a:solidFill>
                <a:latin typeface="Montserrat"/>
                <a:cs typeface="Montserrat"/>
              </a:rPr>
              <a:t> </a:t>
            </a:r>
            <a:r>
              <a:rPr sz="700" dirty="0">
                <a:solidFill>
                  <a:srgbClr val="221F1F"/>
                </a:solidFill>
                <a:latin typeface="Montserrat"/>
                <a:cs typeface="Montserrat"/>
              </a:rPr>
              <a:t>seleccionar</a:t>
            </a:r>
            <a:r>
              <a:rPr sz="700" spc="100" dirty="0">
                <a:solidFill>
                  <a:srgbClr val="221F1F"/>
                </a:solidFill>
                <a:latin typeface="Montserrat"/>
                <a:cs typeface="Montserrat"/>
              </a:rPr>
              <a:t> </a:t>
            </a:r>
            <a:r>
              <a:rPr sz="700" dirty="0">
                <a:solidFill>
                  <a:srgbClr val="221F1F"/>
                </a:solidFill>
                <a:latin typeface="Montserrat"/>
                <a:cs typeface="Montserrat"/>
              </a:rPr>
              <a:t>4</a:t>
            </a:r>
            <a:r>
              <a:rPr sz="700" spc="95" dirty="0">
                <a:solidFill>
                  <a:srgbClr val="221F1F"/>
                </a:solidFill>
                <a:latin typeface="Montserrat"/>
                <a:cs typeface="Montserrat"/>
              </a:rPr>
              <a:t> </a:t>
            </a:r>
            <a:r>
              <a:rPr sz="700" dirty="0">
                <a:solidFill>
                  <a:srgbClr val="221F1F"/>
                </a:solidFill>
                <a:latin typeface="Montserrat"/>
                <a:cs typeface="Montserrat"/>
              </a:rPr>
              <a:t>indicadores</a:t>
            </a:r>
            <a:r>
              <a:rPr sz="700" spc="110" dirty="0">
                <a:solidFill>
                  <a:srgbClr val="221F1F"/>
                </a:solidFill>
                <a:latin typeface="Montserrat"/>
                <a:cs typeface="Montserrat"/>
              </a:rPr>
              <a:t> </a:t>
            </a:r>
            <a:r>
              <a:rPr sz="700" dirty="0">
                <a:solidFill>
                  <a:srgbClr val="221F1F"/>
                </a:solidFill>
                <a:latin typeface="Montserrat"/>
                <a:cs typeface="Montserrat"/>
              </a:rPr>
              <a:t>diferentes</a:t>
            </a:r>
            <a:r>
              <a:rPr sz="700" spc="9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90" dirty="0">
                <a:solidFill>
                  <a:srgbClr val="221F1F"/>
                </a:solidFill>
                <a:latin typeface="Montserrat"/>
                <a:cs typeface="Montserrat"/>
              </a:rPr>
              <a:t> </a:t>
            </a:r>
            <a:r>
              <a:rPr sz="700" dirty="0">
                <a:solidFill>
                  <a:srgbClr val="221F1F"/>
                </a:solidFill>
                <a:latin typeface="Montserrat"/>
                <a:cs typeface="Montserrat"/>
              </a:rPr>
              <a:t>se</a:t>
            </a:r>
            <a:r>
              <a:rPr sz="700" spc="95" dirty="0">
                <a:solidFill>
                  <a:srgbClr val="221F1F"/>
                </a:solidFill>
                <a:latin typeface="Montserrat"/>
                <a:cs typeface="Montserrat"/>
              </a:rPr>
              <a:t> </a:t>
            </a:r>
            <a:r>
              <a:rPr sz="700" dirty="0">
                <a:solidFill>
                  <a:srgbClr val="221F1F"/>
                </a:solidFill>
                <a:latin typeface="Montserrat"/>
                <a:cs typeface="Montserrat"/>
              </a:rPr>
              <a:t>muestren</a:t>
            </a:r>
            <a:r>
              <a:rPr sz="700" spc="95" dirty="0">
                <a:solidFill>
                  <a:srgbClr val="221F1F"/>
                </a:solidFill>
                <a:latin typeface="Montserrat"/>
                <a:cs typeface="Montserrat"/>
              </a:rPr>
              <a:t> </a:t>
            </a:r>
            <a:r>
              <a:rPr sz="700" dirty="0">
                <a:solidFill>
                  <a:srgbClr val="221F1F"/>
                </a:solidFill>
                <a:latin typeface="Montserrat"/>
                <a:cs typeface="Montserrat"/>
              </a:rPr>
              <a:t>en</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105" dirty="0">
                <a:solidFill>
                  <a:srgbClr val="221F1F"/>
                </a:solidFill>
                <a:latin typeface="Montserrat"/>
                <a:cs typeface="Montserrat"/>
              </a:rPr>
              <a:t> </a:t>
            </a:r>
            <a:r>
              <a:rPr sz="700" dirty="0">
                <a:solidFill>
                  <a:srgbClr val="221F1F"/>
                </a:solidFill>
                <a:latin typeface="Montserrat"/>
                <a:cs typeface="Montserrat"/>
              </a:rPr>
              <a:t>pantalla</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95" dirty="0">
                <a:solidFill>
                  <a:srgbClr val="221F1F"/>
                </a:solidFill>
                <a:latin typeface="Montserrat"/>
                <a:cs typeface="Montserrat"/>
              </a:rPr>
              <a:t> </a:t>
            </a:r>
            <a:r>
              <a:rPr sz="700" dirty="0">
                <a:solidFill>
                  <a:srgbClr val="221F1F"/>
                </a:solidFill>
                <a:latin typeface="Montserrat"/>
                <a:cs typeface="Montserrat"/>
              </a:rPr>
              <a:t>inicio,</a:t>
            </a:r>
            <a:r>
              <a:rPr sz="700" spc="10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spc="-10" dirty="0">
                <a:solidFill>
                  <a:srgbClr val="221F1F"/>
                </a:solidFill>
                <a:latin typeface="Montserrat"/>
                <a:cs typeface="Montserrat"/>
              </a:rPr>
              <a:t>seleccionarlos</a:t>
            </a:r>
            <a:r>
              <a:rPr sz="700" spc="20" dirty="0">
                <a:solidFill>
                  <a:srgbClr val="221F1F"/>
                </a:solidFill>
                <a:latin typeface="Montserrat"/>
                <a:cs typeface="Montserrat"/>
              </a:rPr>
              <a:t> </a:t>
            </a:r>
            <a:r>
              <a:rPr sz="700" dirty="0">
                <a:solidFill>
                  <a:srgbClr val="221F1F"/>
                </a:solidFill>
                <a:latin typeface="Montserrat"/>
                <a:cs typeface="Montserrat"/>
              </a:rPr>
              <a:t>entre</a:t>
            </a:r>
            <a:r>
              <a:rPr sz="700" spc="1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siguientes 12 </a:t>
            </a:r>
            <a:r>
              <a:rPr sz="700" spc="-10" dirty="0">
                <a:solidFill>
                  <a:srgbClr val="221F1F"/>
                </a:solidFill>
                <a:latin typeface="Montserrat"/>
                <a:cs typeface="Montserrat"/>
              </a:rPr>
              <a:t>opciones:</a:t>
            </a:r>
            <a:endParaRPr sz="700">
              <a:latin typeface="Montserrat"/>
              <a:cs typeface="Montserrat"/>
            </a:endParaRPr>
          </a:p>
          <a:p>
            <a:pPr marL="182880" indent="-170815">
              <a:lnSpc>
                <a:spcPct val="100000"/>
              </a:lnSpc>
              <a:spcBef>
                <a:spcPts val="290"/>
              </a:spcBef>
              <a:buFont typeface="Arial"/>
              <a:buChar char="•"/>
              <a:tabLst>
                <a:tab pos="182880" algn="l"/>
                <a:tab pos="183515" algn="l"/>
              </a:tabLst>
            </a:pPr>
            <a:r>
              <a:rPr sz="700" dirty="0">
                <a:solidFill>
                  <a:srgbClr val="221F1F"/>
                </a:solidFill>
                <a:latin typeface="Montserrat"/>
                <a:cs typeface="Montserrat"/>
              </a:rPr>
              <a:t>Odómetro</a:t>
            </a:r>
            <a:r>
              <a:rPr sz="700" spc="-35" dirty="0">
                <a:solidFill>
                  <a:srgbClr val="221F1F"/>
                </a:solidFill>
                <a:latin typeface="Montserrat"/>
                <a:cs typeface="Montserrat"/>
              </a:rPr>
              <a:t> </a:t>
            </a:r>
            <a:r>
              <a:rPr sz="700" spc="-10" dirty="0">
                <a:solidFill>
                  <a:srgbClr val="221F1F"/>
                </a:solidFill>
                <a:latin typeface="Montserrat"/>
                <a:cs typeface="Montserrat"/>
              </a:rPr>
              <a:t>(ODOMETER)</a:t>
            </a:r>
            <a:endParaRPr sz="700">
              <a:latin typeface="Montserrat"/>
              <a:cs typeface="Montserrat"/>
            </a:endParaRPr>
          </a:p>
          <a:p>
            <a:pPr marL="182880" indent="-170815">
              <a:lnSpc>
                <a:spcPct val="100000"/>
              </a:lnSpc>
              <a:spcBef>
                <a:spcPts val="260"/>
              </a:spcBef>
              <a:buFont typeface="Arial"/>
              <a:buChar char="•"/>
              <a:tabLst>
                <a:tab pos="182880" algn="l"/>
                <a:tab pos="183515" algn="l"/>
              </a:tabLst>
            </a:pPr>
            <a:r>
              <a:rPr sz="700" dirty="0">
                <a:solidFill>
                  <a:srgbClr val="221F1F"/>
                </a:solidFill>
                <a:latin typeface="Montserrat"/>
                <a:cs typeface="Montserrat"/>
              </a:rPr>
              <a:t>Velocidad</a:t>
            </a:r>
            <a:r>
              <a:rPr sz="700" spc="-15" dirty="0">
                <a:solidFill>
                  <a:srgbClr val="221F1F"/>
                </a:solidFill>
                <a:latin typeface="Montserrat"/>
                <a:cs typeface="Montserrat"/>
              </a:rPr>
              <a:t> </a:t>
            </a:r>
            <a:r>
              <a:rPr sz="700" dirty="0">
                <a:solidFill>
                  <a:srgbClr val="221F1F"/>
                </a:solidFill>
                <a:latin typeface="Montserrat"/>
                <a:cs typeface="Montserrat"/>
              </a:rPr>
              <a:t>máxima</a:t>
            </a:r>
            <a:r>
              <a:rPr sz="700" spc="-40" dirty="0">
                <a:solidFill>
                  <a:srgbClr val="221F1F"/>
                </a:solidFill>
                <a:latin typeface="Montserrat"/>
                <a:cs typeface="Montserrat"/>
              </a:rPr>
              <a:t> </a:t>
            </a:r>
            <a:r>
              <a:rPr sz="700" dirty="0">
                <a:solidFill>
                  <a:srgbClr val="221F1F"/>
                </a:solidFill>
                <a:latin typeface="Montserrat"/>
                <a:cs typeface="Montserrat"/>
              </a:rPr>
              <a:t>(TOP</a:t>
            </a:r>
            <a:r>
              <a:rPr sz="700" spc="-30" dirty="0">
                <a:solidFill>
                  <a:srgbClr val="221F1F"/>
                </a:solidFill>
                <a:latin typeface="Montserrat"/>
                <a:cs typeface="Montserrat"/>
              </a:rPr>
              <a:t> </a:t>
            </a:r>
            <a:r>
              <a:rPr sz="700" spc="-10" dirty="0">
                <a:solidFill>
                  <a:srgbClr val="221F1F"/>
                </a:solidFill>
                <a:latin typeface="Montserrat"/>
                <a:cs typeface="Montserrat"/>
              </a:rPr>
              <a:t>SPEED)</a:t>
            </a:r>
            <a:endParaRPr sz="700">
              <a:latin typeface="Montserrat"/>
              <a:cs typeface="Montserrat"/>
            </a:endParaRPr>
          </a:p>
          <a:p>
            <a:pPr marL="182880" indent="-170815">
              <a:lnSpc>
                <a:spcPct val="100000"/>
              </a:lnSpc>
              <a:spcBef>
                <a:spcPts val="254"/>
              </a:spcBef>
              <a:buFont typeface="Arial"/>
              <a:buChar char="•"/>
              <a:tabLst>
                <a:tab pos="182880" algn="l"/>
                <a:tab pos="183515" algn="l"/>
              </a:tabLst>
            </a:pPr>
            <a:r>
              <a:rPr sz="700" dirty="0">
                <a:solidFill>
                  <a:srgbClr val="221F1F"/>
                </a:solidFill>
                <a:latin typeface="Montserrat"/>
                <a:cs typeface="Montserrat"/>
              </a:rPr>
              <a:t>Consumo</a:t>
            </a:r>
            <a:r>
              <a:rPr sz="700" spc="-10" dirty="0">
                <a:solidFill>
                  <a:srgbClr val="221F1F"/>
                </a:solidFill>
                <a:latin typeface="Montserrat"/>
                <a:cs typeface="Montserrat"/>
              </a:rPr>
              <a:t> promedio </a:t>
            </a:r>
            <a:r>
              <a:rPr sz="700" dirty="0">
                <a:solidFill>
                  <a:srgbClr val="221F1F"/>
                </a:solidFill>
                <a:latin typeface="Montserrat"/>
                <a:cs typeface="Montserrat"/>
              </a:rPr>
              <a:t>(AVG.</a:t>
            </a:r>
            <a:r>
              <a:rPr sz="700" spc="-25" dirty="0">
                <a:solidFill>
                  <a:srgbClr val="221F1F"/>
                </a:solidFill>
                <a:latin typeface="Montserrat"/>
                <a:cs typeface="Montserrat"/>
              </a:rPr>
              <a:t> </a:t>
            </a:r>
            <a:r>
              <a:rPr sz="700" spc="-10" dirty="0">
                <a:solidFill>
                  <a:srgbClr val="221F1F"/>
                </a:solidFill>
                <a:latin typeface="Montserrat"/>
                <a:cs typeface="Montserrat"/>
              </a:rPr>
              <a:t>MILEAGE)</a:t>
            </a:r>
            <a:endParaRPr sz="700">
              <a:latin typeface="Montserrat"/>
              <a:cs typeface="Montserrat"/>
            </a:endParaRPr>
          </a:p>
          <a:p>
            <a:pPr marL="182880" indent="-170815">
              <a:lnSpc>
                <a:spcPct val="100000"/>
              </a:lnSpc>
              <a:spcBef>
                <a:spcPts val="265"/>
              </a:spcBef>
              <a:buFont typeface="Arial"/>
              <a:buChar char="•"/>
              <a:tabLst>
                <a:tab pos="182880" algn="l"/>
                <a:tab pos="183515" algn="l"/>
              </a:tabLst>
            </a:pPr>
            <a:r>
              <a:rPr sz="700" dirty="0">
                <a:solidFill>
                  <a:srgbClr val="221F1F"/>
                </a:solidFill>
                <a:latin typeface="Montserrat"/>
                <a:cs typeface="Montserrat"/>
              </a:rPr>
              <a:t>Temperatura</a:t>
            </a:r>
            <a:r>
              <a:rPr sz="700" spc="10" dirty="0">
                <a:solidFill>
                  <a:srgbClr val="221F1F"/>
                </a:solidFill>
                <a:latin typeface="Montserrat"/>
                <a:cs typeface="Montserrat"/>
              </a:rPr>
              <a:t> </a:t>
            </a:r>
            <a:r>
              <a:rPr sz="700" spc="-10" dirty="0">
                <a:solidFill>
                  <a:srgbClr val="221F1F"/>
                </a:solidFill>
                <a:latin typeface="Montserrat"/>
                <a:cs typeface="Montserrat"/>
              </a:rPr>
              <a:t>refrigerante </a:t>
            </a:r>
            <a:r>
              <a:rPr sz="700" dirty="0">
                <a:solidFill>
                  <a:srgbClr val="221F1F"/>
                </a:solidFill>
                <a:latin typeface="Montserrat"/>
                <a:cs typeface="Montserrat"/>
              </a:rPr>
              <a:t>(COOLANT</a:t>
            </a:r>
            <a:r>
              <a:rPr sz="700" spc="-5" dirty="0">
                <a:solidFill>
                  <a:srgbClr val="221F1F"/>
                </a:solidFill>
                <a:latin typeface="Montserrat"/>
                <a:cs typeface="Montserrat"/>
              </a:rPr>
              <a:t> </a:t>
            </a:r>
            <a:r>
              <a:rPr sz="700" spc="-10" dirty="0">
                <a:solidFill>
                  <a:srgbClr val="221F1F"/>
                </a:solidFill>
                <a:latin typeface="Montserrat"/>
                <a:cs typeface="Montserrat"/>
              </a:rPr>
              <a:t>TEMP)</a:t>
            </a:r>
            <a:endParaRPr sz="700">
              <a:latin typeface="Montserrat"/>
              <a:cs typeface="Montserrat"/>
            </a:endParaRPr>
          </a:p>
          <a:p>
            <a:pPr marL="182880" indent="-170815">
              <a:lnSpc>
                <a:spcPct val="100000"/>
              </a:lnSpc>
              <a:spcBef>
                <a:spcPts val="265"/>
              </a:spcBef>
              <a:buFont typeface="Arial"/>
              <a:buChar char="•"/>
              <a:tabLst>
                <a:tab pos="182880" algn="l"/>
                <a:tab pos="183515" algn="l"/>
              </a:tabLst>
            </a:pPr>
            <a:r>
              <a:rPr sz="700" dirty="0">
                <a:solidFill>
                  <a:srgbClr val="221F1F"/>
                </a:solidFill>
                <a:latin typeface="Montserrat"/>
                <a:cs typeface="Montserrat"/>
              </a:rPr>
              <a:t>Menor</a:t>
            </a:r>
            <a:r>
              <a:rPr sz="700" spc="-15" dirty="0">
                <a:solidFill>
                  <a:srgbClr val="221F1F"/>
                </a:solidFill>
                <a:latin typeface="Montserrat"/>
                <a:cs typeface="Montserrat"/>
              </a:rPr>
              <a:t> </a:t>
            </a:r>
            <a:r>
              <a:rPr sz="700" dirty="0">
                <a:solidFill>
                  <a:srgbClr val="221F1F"/>
                </a:solidFill>
                <a:latin typeface="Montserrat"/>
                <a:cs typeface="Montserrat"/>
              </a:rPr>
              <a:t>tiempo</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alcanzar</a:t>
            </a:r>
            <a:r>
              <a:rPr sz="700" spc="-10" dirty="0">
                <a:solidFill>
                  <a:srgbClr val="221F1F"/>
                </a:solidFill>
                <a:latin typeface="Montserrat"/>
                <a:cs typeface="Montserrat"/>
              </a:rPr>
              <a:t> </a:t>
            </a:r>
            <a:r>
              <a:rPr sz="600" dirty="0">
                <a:solidFill>
                  <a:srgbClr val="221F1F"/>
                </a:solidFill>
                <a:latin typeface="Montserrat"/>
                <a:cs typeface="Montserrat"/>
              </a:rPr>
              <a:t>60km/h</a:t>
            </a:r>
            <a:r>
              <a:rPr sz="600" spc="-5" dirty="0">
                <a:solidFill>
                  <a:srgbClr val="221F1F"/>
                </a:solidFill>
                <a:latin typeface="Montserrat"/>
                <a:cs typeface="Montserrat"/>
              </a:rPr>
              <a:t> </a:t>
            </a:r>
            <a:r>
              <a:rPr sz="700" spc="-10" dirty="0">
                <a:solidFill>
                  <a:srgbClr val="221F1F"/>
                </a:solidFill>
                <a:latin typeface="Montserrat"/>
                <a:cs typeface="Montserrat"/>
              </a:rPr>
              <a:t>(0-</a:t>
            </a:r>
            <a:r>
              <a:rPr sz="700" dirty="0">
                <a:solidFill>
                  <a:srgbClr val="221F1F"/>
                </a:solidFill>
                <a:latin typeface="Montserrat"/>
                <a:cs typeface="Montserrat"/>
              </a:rPr>
              <a:t>60</a:t>
            </a:r>
            <a:r>
              <a:rPr sz="700" spc="-15" dirty="0">
                <a:solidFill>
                  <a:srgbClr val="221F1F"/>
                </a:solidFill>
                <a:latin typeface="Montserrat"/>
                <a:cs typeface="Montserrat"/>
              </a:rPr>
              <a:t> </a:t>
            </a:r>
            <a:r>
              <a:rPr sz="700" spc="-20" dirty="0">
                <a:solidFill>
                  <a:srgbClr val="221F1F"/>
                </a:solidFill>
                <a:latin typeface="Montserrat"/>
                <a:cs typeface="Montserrat"/>
              </a:rPr>
              <a:t>km/h)</a:t>
            </a:r>
            <a:endParaRPr sz="700">
              <a:latin typeface="Montserrat"/>
              <a:cs typeface="Montserrat"/>
            </a:endParaRPr>
          </a:p>
          <a:p>
            <a:pPr marL="182880" indent="-170815">
              <a:lnSpc>
                <a:spcPct val="100000"/>
              </a:lnSpc>
              <a:spcBef>
                <a:spcPts val="250"/>
              </a:spcBef>
              <a:buFont typeface="Arial"/>
              <a:buChar char="•"/>
              <a:tabLst>
                <a:tab pos="182880" algn="l"/>
                <a:tab pos="183515" algn="l"/>
              </a:tabLst>
            </a:pPr>
            <a:r>
              <a:rPr sz="700" dirty="0">
                <a:solidFill>
                  <a:srgbClr val="221F1F"/>
                </a:solidFill>
                <a:latin typeface="Montserrat"/>
                <a:cs typeface="Montserrat"/>
              </a:rPr>
              <a:t>Consumo</a:t>
            </a:r>
            <a:r>
              <a:rPr sz="700" spc="-40" dirty="0">
                <a:solidFill>
                  <a:srgbClr val="221F1F"/>
                </a:solidFill>
                <a:latin typeface="Montserrat"/>
                <a:cs typeface="Montserrat"/>
              </a:rPr>
              <a:t> </a:t>
            </a:r>
            <a:r>
              <a:rPr sz="700" dirty="0">
                <a:solidFill>
                  <a:srgbClr val="221F1F"/>
                </a:solidFill>
                <a:latin typeface="Montserrat"/>
                <a:cs typeface="Montserrat"/>
              </a:rPr>
              <a:t>instantáneo</a:t>
            </a:r>
            <a:r>
              <a:rPr sz="700" spc="-25" dirty="0">
                <a:solidFill>
                  <a:srgbClr val="221F1F"/>
                </a:solidFill>
                <a:latin typeface="Montserrat"/>
                <a:cs typeface="Montserrat"/>
              </a:rPr>
              <a:t> </a:t>
            </a:r>
            <a:r>
              <a:rPr sz="700" spc="-10" dirty="0">
                <a:solidFill>
                  <a:srgbClr val="221F1F"/>
                </a:solidFill>
                <a:latin typeface="Montserrat"/>
                <a:cs typeface="Montserrat"/>
              </a:rPr>
              <a:t>(IMI)</a:t>
            </a:r>
            <a:endParaRPr sz="700">
              <a:latin typeface="Montserrat"/>
              <a:cs typeface="Montserrat"/>
            </a:endParaRPr>
          </a:p>
          <a:p>
            <a:pPr marL="182880" indent="-170815">
              <a:lnSpc>
                <a:spcPct val="100000"/>
              </a:lnSpc>
              <a:spcBef>
                <a:spcPts val="265"/>
              </a:spcBef>
              <a:buFont typeface="Arial"/>
              <a:buChar char="•"/>
              <a:tabLst>
                <a:tab pos="182880" algn="l"/>
                <a:tab pos="183515" algn="l"/>
              </a:tabLst>
            </a:pPr>
            <a:r>
              <a:rPr sz="700" dirty="0">
                <a:solidFill>
                  <a:srgbClr val="221F1F"/>
                </a:solidFill>
                <a:latin typeface="Montserrat"/>
                <a:cs typeface="Montserrat"/>
              </a:rPr>
              <a:t>Tiempos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vuelta</a:t>
            </a:r>
            <a:r>
              <a:rPr sz="700" spc="-15" dirty="0">
                <a:solidFill>
                  <a:srgbClr val="221F1F"/>
                </a:solidFill>
                <a:latin typeface="Montserrat"/>
                <a:cs typeface="Montserrat"/>
              </a:rPr>
              <a:t> </a:t>
            </a:r>
            <a:r>
              <a:rPr sz="700" dirty="0">
                <a:solidFill>
                  <a:srgbClr val="221F1F"/>
                </a:solidFill>
                <a:latin typeface="Montserrat"/>
                <a:cs typeface="Montserrat"/>
              </a:rPr>
              <a:t>(LAP</a:t>
            </a:r>
            <a:r>
              <a:rPr sz="700" spc="-25" dirty="0">
                <a:solidFill>
                  <a:srgbClr val="221F1F"/>
                </a:solidFill>
                <a:latin typeface="Montserrat"/>
                <a:cs typeface="Montserrat"/>
              </a:rPr>
              <a:t> </a:t>
            </a:r>
            <a:r>
              <a:rPr sz="700" spc="-20" dirty="0">
                <a:solidFill>
                  <a:srgbClr val="221F1F"/>
                </a:solidFill>
                <a:latin typeface="Montserrat"/>
                <a:cs typeface="Montserrat"/>
              </a:rPr>
              <a:t>TMR)</a:t>
            </a:r>
            <a:endParaRPr sz="700">
              <a:latin typeface="Montserrat"/>
              <a:cs typeface="Montserrat"/>
            </a:endParaRPr>
          </a:p>
          <a:p>
            <a:pPr marL="182880" indent="-170815">
              <a:lnSpc>
                <a:spcPct val="100000"/>
              </a:lnSpc>
              <a:spcBef>
                <a:spcPts val="265"/>
              </a:spcBef>
              <a:buFont typeface="Arial"/>
              <a:buChar char="•"/>
              <a:tabLst>
                <a:tab pos="182880" algn="l"/>
                <a:tab pos="183515" algn="l"/>
              </a:tabLst>
            </a:pPr>
            <a:r>
              <a:rPr sz="700" dirty="0">
                <a:solidFill>
                  <a:srgbClr val="221F1F"/>
                </a:solidFill>
                <a:latin typeface="Montserrat"/>
                <a:cs typeface="Montserrat"/>
              </a:rPr>
              <a:t>Autonomía</a:t>
            </a:r>
            <a:r>
              <a:rPr sz="700" spc="-40" dirty="0">
                <a:solidFill>
                  <a:srgbClr val="221F1F"/>
                </a:solidFill>
                <a:latin typeface="Montserrat"/>
                <a:cs typeface="Montserrat"/>
              </a:rPr>
              <a:t> </a:t>
            </a:r>
            <a:r>
              <a:rPr sz="700" dirty="0">
                <a:solidFill>
                  <a:srgbClr val="221F1F"/>
                </a:solidFill>
                <a:latin typeface="Montserrat"/>
                <a:cs typeface="Montserrat"/>
              </a:rPr>
              <a:t>(FUEL</a:t>
            </a:r>
            <a:r>
              <a:rPr sz="700" spc="-50" dirty="0">
                <a:solidFill>
                  <a:srgbClr val="221F1F"/>
                </a:solidFill>
                <a:latin typeface="Montserrat"/>
                <a:cs typeface="Montserrat"/>
              </a:rPr>
              <a:t> </a:t>
            </a:r>
            <a:r>
              <a:rPr sz="700" spc="-10" dirty="0">
                <a:solidFill>
                  <a:srgbClr val="221F1F"/>
                </a:solidFill>
                <a:latin typeface="Montserrat"/>
                <a:cs typeface="Montserrat"/>
              </a:rPr>
              <a:t>RANGE)</a:t>
            </a:r>
            <a:endParaRPr sz="700">
              <a:latin typeface="Montserrat"/>
              <a:cs typeface="Montserrat"/>
            </a:endParaRPr>
          </a:p>
          <a:p>
            <a:pPr marL="182880" indent="-170815">
              <a:lnSpc>
                <a:spcPct val="100000"/>
              </a:lnSpc>
              <a:spcBef>
                <a:spcPts val="254"/>
              </a:spcBef>
              <a:buFont typeface="Arial"/>
              <a:buChar char="•"/>
              <a:tabLst>
                <a:tab pos="182880" algn="l"/>
                <a:tab pos="183515" algn="l"/>
              </a:tabLst>
            </a:pPr>
            <a:r>
              <a:rPr sz="700" dirty="0">
                <a:solidFill>
                  <a:srgbClr val="221F1F"/>
                </a:solidFill>
                <a:latin typeface="Montserrat"/>
                <a:cs typeface="Montserrat"/>
              </a:rPr>
              <a:t>Velocidad</a:t>
            </a:r>
            <a:r>
              <a:rPr sz="700" spc="-25" dirty="0">
                <a:solidFill>
                  <a:srgbClr val="221F1F"/>
                </a:solidFill>
                <a:latin typeface="Montserrat"/>
                <a:cs typeface="Montserrat"/>
              </a:rPr>
              <a:t> </a:t>
            </a:r>
            <a:r>
              <a:rPr sz="700" dirty="0">
                <a:solidFill>
                  <a:srgbClr val="221F1F"/>
                </a:solidFill>
                <a:latin typeface="Montserrat"/>
                <a:cs typeface="Montserrat"/>
              </a:rPr>
              <a:t>promedio</a:t>
            </a:r>
            <a:r>
              <a:rPr sz="700" spc="-30" dirty="0">
                <a:solidFill>
                  <a:srgbClr val="221F1F"/>
                </a:solidFill>
                <a:latin typeface="Montserrat"/>
                <a:cs typeface="Montserrat"/>
              </a:rPr>
              <a:t> </a:t>
            </a:r>
            <a:r>
              <a:rPr sz="700" dirty="0">
                <a:solidFill>
                  <a:srgbClr val="221F1F"/>
                </a:solidFill>
                <a:latin typeface="Montserrat"/>
                <a:cs typeface="Montserrat"/>
              </a:rPr>
              <a:t>(AVG.</a:t>
            </a:r>
            <a:r>
              <a:rPr sz="700" spc="-40" dirty="0">
                <a:solidFill>
                  <a:srgbClr val="221F1F"/>
                </a:solidFill>
                <a:latin typeface="Montserrat"/>
                <a:cs typeface="Montserrat"/>
              </a:rPr>
              <a:t> </a:t>
            </a:r>
            <a:r>
              <a:rPr sz="700" spc="-10" dirty="0">
                <a:solidFill>
                  <a:srgbClr val="221F1F"/>
                </a:solidFill>
                <a:latin typeface="Montserrat"/>
                <a:cs typeface="Montserrat"/>
              </a:rPr>
              <a:t>SPEED)</a:t>
            </a:r>
            <a:endParaRPr sz="700">
              <a:latin typeface="Montserrat"/>
              <a:cs typeface="Montserrat"/>
            </a:endParaRPr>
          </a:p>
          <a:p>
            <a:pPr marL="182880" indent="-170815">
              <a:lnSpc>
                <a:spcPct val="100000"/>
              </a:lnSpc>
              <a:spcBef>
                <a:spcPts val="265"/>
              </a:spcBef>
              <a:buFont typeface="Arial"/>
              <a:buChar char="•"/>
              <a:tabLst>
                <a:tab pos="182880" algn="l"/>
                <a:tab pos="183515" algn="l"/>
              </a:tabLst>
            </a:pPr>
            <a:r>
              <a:rPr sz="700" dirty="0">
                <a:solidFill>
                  <a:srgbClr val="221F1F"/>
                </a:solidFill>
                <a:latin typeface="Montserrat"/>
                <a:cs typeface="Montserrat"/>
              </a:rPr>
              <a:t>TRIP</a:t>
            </a:r>
            <a:r>
              <a:rPr sz="700" spc="-15"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spc="-20" dirty="0">
                <a:solidFill>
                  <a:srgbClr val="221F1F"/>
                </a:solidFill>
                <a:latin typeface="Montserrat"/>
                <a:cs typeface="Montserrat"/>
              </a:rPr>
              <a:t>METER</a:t>
            </a:r>
            <a:endParaRPr sz="700">
              <a:latin typeface="Montserrat"/>
              <a:cs typeface="Montserrat"/>
            </a:endParaRPr>
          </a:p>
          <a:p>
            <a:pPr marL="182880" indent="-170815">
              <a:lnSpc>
                <a:spcPct val="100000"/>
              </a:lnSpc>
              <a:spcBef>
                <a:spcPts val="260"/>
              </a:spcBef>
              <a:buFont typeface="Arial"/>
              <a:buChar char="•"/>
              <a:tabLst>
                <a:tab pos="182880" algn="l"/>
                <a:tab pos="183515" algn="l"/>
              </a:tabLst>
            </a:pPr>
            <a:r>
              <a:rPr sz="700" dirty="0">
                <a:solidFill>
                  <a:srgbClr val="221F1F"/>
                </a:solidFill>
                <a:latin typeface="Montserrat"/>
                <a:cs typeface="Montserrat"/>
              </a:rPr>
              <a:t>TRIP</a:t>
            </a:r>
            <a:r>
              <a:rPr sz="700" spc="-15" dirty="0">
                <a:solidFill>
                  <a:srgbClr val="221F1F"/>
                </a:solidFill>
                <a:latin typeface="Montserrat"/>
                <a:cs typeface="Montserrat"/>
              </a:rPr>
              <a:t> </a:t>
            </a:r>
            <a:r>
              <a:rPr sz="700" dirty="0">
                <a:solidFill>
                  <a:srgbClr val="221F1F"/>
                </a:solidFill>
                <a:latin typeface="Montserrat"/>
                <a:cs typeface="Montserrat"/>
              </a:rPr>
              <a:t>B</a:t>
            </a:r>
            <a:r>
              <a:rPr sz="700" spc="-15" dirty="0">
                <a:solidFill>
                  <a:srgbClr val="221F1F"/>
                </a:solidFill>
                <a:latin typeface="Montserrat"/>
                <a:cs typeface="Montserrat"/>
              </a:rPr>
              <a:t> </a:t>
            </a:r>
            <a:r>
              <a:rPr sz="700" spc="-20" dirty="0">
                <a:solidFill>
                  <a:srgbClr val="221F1F"/>
                </a:solidFill>
                <a:latin typeface="Montserrat"/>
                <a:cs typeface="Montserrat"/>
              </a:rPr>
              <a:t>METER</a:t>
            </a:r>
            <a:endParaRPr sz="700">
              <a:latin typeface="Montserrat"/>
              <a:cs typeface="Montserrat"/>
            </a:endParaRPr>
          </a:p>
          <a:p>
            <a:pPr marL="182880" indent="-170815">
              <a:lnSpc>
                <a:spcPct val="100000"/>
              </a:lnSpc>
              <a:spcBef>
                <a:spcPts val="254"/>
              </a:spcBef>
              <a:buFont typeface="Arial"/>
              <a:buChar char="•"/>
              <a:tabLst>
                <a:tab pos="182880" algn="l"/>
                <a:tab pos="183515" algn="l"/>
              </a:tabLst>
            </a:pPr>
            <a:r>
              <a:rPr sz="700" dirty="0">
                <a:solidFill>
                  <a:srgbClr val="221F1F"/>
                </a:solidFill>
                <a:latin typeface="Montserrat"/>
                <a:cs typeface="Montserrat"/>
              </a:rPr>
              <a:t>TRIP</a:t>
            </a:r>
            <a:r>
              <a:rPr sz="700" spc="-15" dirty="0">
                <a:solidFill>
                  <a:srgbClr val="221F1F"/>
                </a:solidFill>
                <a:latin typeface="Montserrat"/>
                <a:cs typeface="Montserrat"/>
              </a:rPr>
              <a:t> </a:t>
            </a:r>
            <a:r>
              <a:rPr sz="700" dirty="0">
                <a:solidFill>
                  <a:srgbClr val="221F1F"/>
                </a:solidFill>
                <a:latin typeface="Montserrat"/>
                <a:cs typeface="Montserrat"/>
              </a:rPr>
              <a:t>C</a:t>
            </a:r>
            <a:r>
              <a:rPr sz="700" spc="-10" dirty="0">
                <a:solidFill>
                  <a:srgbClr val="221F1F"/>
                </a:solidFill>
                <a:latin typeface="Montserrat"/>
                <a:cs typeface="Montserrat"/>
              </a:rPr>
              <a:t> METER</a:t>
            </a:r>
            <a:endParaRPr sz="700">
              <a:latin typeface="Montserrat"/>
              <a:cs typeface="Montserrat"/>
            </a:endParaRPr>
          </a:p>
          <a:p>
            <a:pPr marL="12700" algn="just">
              <a:lnSpc>
                <a:spcPct val="100000"/>
              </a:lnSpc>
              <a:spcBef>
                <a:spcPts val="480"/>
              </a:spcBef>
            </a:pPr>
            <a:r>
              <a:rPr sz="700" dirty="0">
                <a:solidFill>
                  <a:srgbClr val="221F1F"/>
                </a:solidFill>
                <a:latin typeface="Montserrat"/>
                <a:cs typeface="Montserrat"/>
              </a:rPr>
              <a:t>Para</a:t>
            </a:r>
            <a:r>
              <a:rPr sz="700" spc="-30" dirty="0">
                <a:solidFill>
                  <a:srgbClr val="221F1F"/>
                </a:solidFill>
                <a:latin typeface="Montserrat"/>
                <a:cs typeface="Montserrat"/>
              </a:rPr>
              <a:t> </a:t>
            </a:r>
            <a:r>
              <a:rPr sz="700" dirty="0">
                <a:solidFill>
                  <a:srgbClr val="221F1F"/>
                </a:solidFill>
                <a:latin typeface="Montserrat"/>
                <a:cs typeface="Montserrat"/>
              </a:rPr>
              <a:t>seleccionar</a:t>
            </a:r>
            <a:r>
              <a:rPr sz="700" spc="5" dirty="0">
                <a:solidFill>
                  <a:srgbClr val="221F1F"/>
                </a:solidFill>
                <a:latin typeface="Montserrat"/>
                <a:cs typeface="Montserrat"/>
              </a:rPr>
              <a:t> </a:t>
            </a: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los </a:t>
            </a:r>
            <a:r>
              <a:rPr sz="700" spc="-10" dirty="0">
                <a:solidFill>
                  <a:srgbClr val="221F1F"/>
                </a:solidFill>
                <a:latin typeface="Montserrat"/>
                <a:cs typeface="Montserrat"/>
              </a:rPr>
              <a:t>botones</a:t>
            </a:r>
            <a:r>
              <a:rPr sz="700" spc="-30" dirty="0">
                <a:solidFill>
                  <a:srgbClr val="221F1F"/>
                </a:solidFill>
                <a:latin typeface="Montserrat"/>
                <a:cs typeface="Montserrat"/>
              </a:rPr>
              <a:t> </a:t>
            </a:r>
            <a:r>
              <a:rPr sz="700" dirty="0">
                <a:solidFill>
                  <a:srgbClr val="221F1F"/>
                </a:solidFill>
                <a:latin typeface="Montserrat"/>
                <a:cs typeface="Montserrat"/>
              </a:rPr>
              <a:t>ARRIBA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ABAJO</a:t>
            </a:r>
            <a:endParaRPr sz="700">
              <a:latin typeface="Montserrat"/>
              <a:cs typeface="Montserrat"/>
            </a:endParaRPr>
          </a:p>
          <a:p>
            <a:pPr marL="12700" algn="just">
              <a:lnSpc>
                <a:spcPct val="100000"/>
              </a:lnSpc>
            </a:pP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luego</a:t>
            </a:r>
            <a:r>
              <a:rPr sz="700" spc="-20" dirty="0">
                <a:solidFill>
                  <a:srgbClr val="221F1F"/>
                </a:solidFill>
                <a:latin typeface="Montserrat"/>
                <a:cs typeface="Montserrat"/>
              </a:rPr>
              <a:t> </a:t>
            </a:r>
            <a:r>
              <a:rPr sz="700" dirty="0">
                <a:solidFill>
                  <a:srgbClr val="221F1F"/>
                </a:solidFill>
                <a:latin typeface="Montserrat"/>
                <a:cs typeface="Montserrat"/>
              </a:rPr>
              <a:t>presione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botón</a:t>
            </a:r>
            <a:r>
              <a:rPr sz="700" spc="-10" dirty="0">
                <a:solidFill>
                  <a:srgbClr val="221F1F"/>
                </a:solidFill>
                <a:latin typeface="Montserrat"/>
                <a:cs typeface="Montserrat"/>
              </a:rPr>
              <a:t> </a:t>
            </a:r>
            <a:r>
              <a:rPr sz="700" dirty="0">
                <a:solidFill>
                  <a:srgbClr val="221F1F"/>
                </a:solidFill>
                <a:latin typeface="Montserrat"/>
                <a:cs typeface="Montserrat"/>
              </a:rPr>
              <a:t>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seleccionarlo.</a:t>
            </a:r>
            <a:endParaRPr sz="70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a:latin typeface="Montserrat"/>
              <a:cs typeface="Montserrat"/>
            </a:endParaRPr>
          </a:p>
          <a:p>
            <a:pPr marL="12700">
              <a:lnSpc>
                <a:spcPct val="100000"/>
              </a:lnSpc>
              <a:spcBef>
                <a:spcPts val="495"/>
              </a:spcBef>
            </a:pPr>
            <a:r>
              <a:rPr sz="700" dirty="0">
                <a:solidFill>
                  <a:srgbClr val="221F1F"/>
                </a:solidFill>
                <a:latin typeface="Montserrat"/>
                <a:cs typeface="Montserrat"/>
              </a:rPr>
              <a:t>Para</a:t>
            </a:r>
            <a:r>
              <a:rPr sz="700" spc="18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modo</a:t>
            </a:r>
            <a:r>
              <a:rPr sz="700" spc="195" dirty="0">
                <a:solidFill>
                  <a:srgbClr val="221F1F"/>
                </a:solidFill>
                <a:latin typeface="Montserrat"/>
                <a:cs typeface="Montserrat"/>
              </a:rPr>
              <a:t> </a:t>
            </a:r>
            <a:r>
              <a:rPr sz="700" dirty="0">
                <a:solidFill>
                  <a:srgbClr val="221F1F"/>
                </a:solidFill>
                <a:latin typeface="Montserrat"/>
                <a:cs typeface="Montserrat"/>
              </a:rPr>
              <a:t>TRACK</a:t>
            </a:r>
            <a:r>
              <a:rPr sz="700" spc="185" dirty="0">
                <a:solidFill>
                  <a:srgbClr val="221F1F"/>
                </a:solidFill>
                <a:latin typeface="Montserrat"/>
                <a:cs typeface="Montserrat"/>
              </a:rPr>
              <a:t> </a:t>
            </a:r>
            <a:r>
              <a:rPr sz="700" dirty="0">
                <a:solidFill>
                  <a:srgbClr val="221F1F"/>
                </a:solidFill>
                <a:latin typeface="Montserrat"/>
                <a:cs typeface="Montserrat"/>
              </a:rPr>
              <a:t>solo</a:t>
            </a:r>
            <a:r>
              <a:rPr sz="700" spc="195" dirty="0">
                <a:solidFill>
                  <a:srgbClr val="221F1F"/>
                </a:solidFill>
                <a:latin typeface="Montserrat"/>
                <a:cs typeface="Montserrat"/>
              </a:rPr>
              <a:t> </a:t>
            </a:r>
            <a:r>
              <a:rPr sz="700" dirty="0">
                <a:solidFill>
                  <a:srgbClr val="221F1F"/>
                </a:solidFill>
                <a:latin typeface="Montserrat"/>
                <a:cs typeface="Montserrat"/>
              </a:rPr>
              <a:t>puede</a:t>
            </a:r>
            <a:r>
              <a:rPr sz="700" spc="185" dirty="0">
                <a:solidFill>
                  <a:srgbClr val="221F1F"/>
                </a:solidFill>
                <a:latin typeface="Montserrat"/>
                <a:cs typeface="Montserrat"/>
              </a:rPr>
              <a:t> </a:t>
            </a:r>
            <a:r>
              <a:rPr sz="700" dirty="0">
                <a:solidFill>
                  <a:srgbClr val="221F1F"/>
                </a:solidFill>
                <a:latin typeface="Montserrat"/>
                <a:cs typeface="Montserrat"/>
              </a:rPr>
              <a:t>seleccionar</a:t>
            </a:r>
            <a:r>
              <a:rPr sz="700" spc="200" dirty="0">
                <a:solidFill>
                  <a:srgbClr val="221F1F"/>
                </a:solidFill>
                <a:latin typeface="Montserrat"/>
                <a:cs typeface="Montserrat"/>
              </a:rPr>
              <a:t> </a:t>
            </a:r>
            <a:r>
              <a:rPr sz="700" spc="-50" dirty="0">
                <a:solidFill>
                  <a:srgbClr val="221F1F"/>
                </a:solidFill>
                <a:latin typeface="Montserrat"/>
                <a:cs typeface="Montserrat"/>
              </a:rPr>
              <a:t>2</a:t>
            </a:r>
            <a:endParaRPr sz="700">
              <a:latin typeface="Montserrat"/>
              <a:cs typeface="Montserrat"/>
            </a:endParaRPr>
          </a:p>
          <a:p>
            <a:pPr marL="12700">
              <a:lnSpc>
                <a:spcPct val="100000"/>
              </a:lnSpc>
              <a:spcBef>
                <a:spcPts val="5"/>
              </a:spcBef>
            </a:pPr>
            <a:r>
              <a:rPr sz="700" spc="-10" dirty="0">
                <a:solidFill>
                  <a:srgbClr val="221F1F"/>
                </a:solidFill>
                <a:latin typeface="Montserrat"/>
                <a:cs typeface="Montserrat"/>
              </a:rPr>
              <a:t>indicadores.</a:t>
            </a:r>
            <a:endParaRPr sz="700">
              <a:latin typeface="Montserrat"/>
              <a:cs typeface="Montserrat"/>
            </a:endParaRPr>
          </a:p>
        </p:txBody>
      </p:sp>
      <p:sp>
        <p:nvSpPr>
          <p:cNvPr id="5" name="object 5"/>
          <p:cNvSpPr txBox="1"/>
          <p:nvPr/>
        </p:nvSpPr>
        <p:spPr>
          <a:xfrm>
            <a:off x="2709164" y="479806"/>
            <a:ext cx="586105" cy="132080"/>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221F1F"/>
                </a:solidFill>
                <a:latin typeface="Montserrat"/>
                <a:cs typeface="Montserrat"/>
              </a:rPr>
              <a:t>ODÓMETRO</a:t>
            </a:r>
            <a:endParaRPr sz="700">
              <a:latin typeface="Montserrat"/>
              <a:cs typeface="Montserrat"/>
            </a:endParaRPr>
          </a:p>
        </p:txBody>
      </p:sp>
      <p:sp>
        <p:nvSpPr>
          <p:cNvPr id="6" name="object 6"/>
          <p:cNvSpPr txBox="1"/>
          <p:nvPr/>
        </p:nvSpPr>
        <p:spPr>
          <a:xfrm>
            <a:off x="2709164" y="1159891"/>
            <a:ext cx="2252980" cy="1069975"/>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Muestra</a:t>
            </a:r>
            <a:r>
              <a:rPr sz="700" spc="16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distancia</a:t>
            </a:r>
            <a:r>
              <a:rPr sz="700" spc="165" dirty="0">
                <a:solidFill>
                  <a:srgbClr val="221F1F"/>
                </a:solidFill>
                <a:latin typeface="Montserrat"/>
                <a:cs typeface="Montserrat"/>
              </a:rPr>
              <a:t>  </a:t>
            </a:r>
            <a:r>
              <a:rPr sz="700" dirty="0">
                <a:solidFill>
                  <a:srgbClr val="221F1F"/>
                </a:solidFill>
                <a:latin typeface="Montserrat"/>
                <a:cs typeface="Montserrat"/>
              </a:rPr>
              <a:t>total</a:t>
            </a:r>
            <a:r>
              <a:rPr sz="700" spc="160" dirty="0">
                <a:solidFill>
                  <a:srgbClr val="221F1F"/>
                </a:solidFill>
                <a:latin typeface="Montserrat"/>
                <a:cs typeface="Montserrat"/>
              </a:rPr>
              <a:t>  </a:t>
            </a:r>
            <a:r>
              <a:rPr sz="700" dirty="0">
                <a:solidFill>
                  <a:srgbClr val="221F1F"/>
                </a:solidFill>
                <a:latin typeface="Montserrat"/>
                <a:cs typeface="Montserrat"/>
              </a:rPr>
              <a:t>recorrida</a:t>
            </a:r>
            <a:r>
              <a:rPr sz="700" spc="160" dirty="0">
                <a:solidFill>
                  <a:srgbClr val="221F1F"/>
                </a:solidFill>
                <a:latin typeface="Montserrat"/>
                <a:cs typeface="Montserrat"/>
              </a:rPr>
              <a:t>  </a:t>
            </a:r>
            <a:r>
              <a:rPr sz="700" dirty="0">
                <a:solidFill>
                  <a:srgbClr val="221F1F"/>
                </a:solidFill>
                <a:latin typeface="Montserrat"/>
                <a:cs typeface="Montserrat"/>
              </a:rPr>
              <a:t>por</a:t>
            </a:r>
            <a:r>
              <a:rPr sz="700" spc="165" dirty="0">
                <a:solidFill>
                  <a:srgbClr val="221F1F"/>
                </a:solidFill>
                <a:latin typeface="Montserrat"/>
                <a:cs typeface="Montserrat"/>
              </a:rPr>
              <a:t>  </a:t>
            </a:r>
            <a:r>
              <a:rPr sz="700" spc="-25" dirty="0">
                <a:solidFill>
                  <a:srgbClr val="221F1F"/>
                </a:solidFill>
                <a:latin typeface="Montserrat"/>
                <a:cs typeface="Montserrat"/>
              </a:rPr>
              <a:t>el</a:t>
            </a:r>
            <a:endParaRPr sz="700">
              <a:latin typeface="Montserrat"/>
              <a:cs typeface="Montserrat"/>
            </a:endParaRPr>
          </a:p>
          <a:p>
            <a:pPr marL="12700">
              <a:lnSpc>
                <a:spcPct val="100000"/>
              </a:lnSpc>
            </a:pPr>
            <a:r>
              <a:rPr sz="700" spc="-10" dirty="0">
                <a:solidFill>
                  <a:srgbClr val="221F1F"/>
                </a:solidFill>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Esta</a:t>
            </a:r>
            <a:r>
              <a:rPr sz="700" spc="50" dirty="0">
                <a:solidFill>
                  <a:srgbClr val="221F1F"/>
                </a:solidFill>
                <a:latin typeface="Montserrat"/>
                <a:cs typeface="Montserrat"/>
              </a:rPr>
              <a:t> </a:t>
            </a:r>
            <a:r>
              <a:rPr sz="700" dirty="0">
                <a:solidFill>
                  <a:srgbClr val="221F1F"/>
                </a:solidFill>
                <a:latin typeface="Montserrat"/>
                <a:cs typeface="Montserrat"/>
              </a:rPr>
              <a:t>se</a:t>
            </a:r>
            <a:r>
              <a:rPr sz="700" spc="70" dirty="0">
                <a:solidFill>
                  <a:srgbClr val="221F1F"/>
                </a:solidFill>
                <a:latin typeface="Montserrat"/>
                <a:cs typeface="Montserrat"/>
              </a:rPr>
              <a:t> </a:t>
            </a:r>
            <a:r>
              <a:rPr sz="700" dirty="0">
                <a:solidFill>
                  <a:srgbClr val="221F1F"/>
                </a:solidFill>
                <a:latin typeface="Montserrat"/>
                <a:cs typeface="Montserrat"/>
              </a:rPr>
              <a:t>graba</a:t>
            </a:r>
            <a:r>
              <a:rPr sz="700" spc="70" dirty="0">
                <a:solidFill>
                  <a:srgbClr val="221F1F"/>
                </a:solidFill>
                <a:latin typeface="Montserrat"/>
                <a:cs typeface="Montserrat"/>
              </a:rPr>
              <a:t> </a:t>
            </a:r>
            <a:r>
              <a:rPr sz="700" dirty="0">
                <a:solidFill>
                  <a:srgbClr val="221F1F"/>
                </a:solidFill>
                <a:latin typeface="Montserrat"/>
                <a:cs typeface="Montserrat"/>
              </a:rPr>
              <a:t>permanentemente</a:t>
            </a:r>
            <a:r>
              <a:rPr sz="700" spc="80" dirty="0">
                <a:solidFill>
                  <a:srgbClr val="221F1F"/>
                </a:solidFill>
                <a:latin typeface="Montserrat"/>
                <a:cs typeface="Montserrat"/>
              </a:rPr>
              <a:t> </a:t>
            </a:r>
            <a:r>
              <a:rPr sz="700" dirty="0">
                <a:solidFill>
                  <a:srgbClr val="221F1F"/>
                </a:solidFill>
                <a:latin typeface="Montserrat"/>
                <a:cs typeface="Montserrat"/>
              </a:rPr>
              <a:t>y</a:t>
            </a:r>
            <a:r>
              <a:rPr sz="700" spc="55"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a:t>
            </a:r>
            <a:r>
              <a:rPr sz="700" spc="60" dirty="0">
                <a:solidFill>
                  <a:srgbClr val="221F1F"/>
                </a:solidFill>
                <a:latin typeface="Montserrat"/>
                <a:cs typeface="Montserrat"/>
              </a:rPr>
              <a:t> </a:t>
            </a:r>
            <a:r>
              <a:rPr sz="700" spc="-10" dirty="0">
                <a:solidFill>
                  <a:srgbClr val="221F1F"/>
                </a:solidFill>
                <a:latin typeface="Montserrat"/>
                <a:cs typeface="Montserrat"/>
              </a:rPr>
              <a:t>posible</a:t>
            </a:r>
            <a:r>
              <a:rPr sz="700" spc="500" dirty="0">
                <a:solidFill>
                  <a:srgbClr val="221F1F"/>
                </a:solidFill>
                <a:latin typeface="Montserrat"/>
                <a:cs typeface="Montserrat"/>
              </a:rPr>
              <a:t> </a:t>
            </a:r>
            <a:r>
              <a:rPr sz="700" dirty="0">
                <a:solidFill>
                  <a:srgbClr val="221F1F"/>
                </a:solidFill>
                <a:latin typeface="Montserrat"/>
                <a:cs typeface="Montserrat"/>
              </a:rPr>
              <a:t>modificar,</a:t>
            </a:r>
            <a:r>
              <a:rPr sz="700" spc="330" dirty="0">
                <a:solidFill>
                  <a:srgbClr val="221F1F"/>
                </a:solidFill>
                <a:latin typeface="Montserrat"/>
                <a:cs typeface="Montserrat"/>
              </a:rPr>
              <a:t> </a:t>
            </a:r>
            <a:r>
              <a:rPr sz="700" dirty="0">
                <a:solidFill>
                  <a:srgbClr val="221F1F"/>
                </a:solidFill>
                <a:latin typeface="Montserrat"/>
                <a:cs typeface="Montserrat"/>
              </a:rPr>
              <a:t>reiniciar</a:t>
            </a:r>
            <a:r>
              <a:rPr sz="700" spc="325" dirty="0">
                <a:solidFill>
                  <a:srgbClr val="221F1F"/>
                </a:solidFill>
                <a:latin typeface="Montserrat"/>
                <a:cs typeface="Montserrat"/>
              </a:rPr>
              <a:t> </a:t>
            </a:r>
            <a:r>
              <a:rPr sz="700" dirty="0">
                <a:solidFill>
                  <a:srgbClr val="221F1F"/>
                </a:solidFill>
                <a:latin typeface="Montserrat"/>
                <a:cs typeface="Montserrat"/>
              </a:rPr>
              <a:t>o</a:t>
            </a:r>
            <a:r>
              <a:rPr sz="700" spc="335" dirty="0">
                <a:solidFill>
                  <a:srgbClr val="221F1F"/>
                </a:solidFill>
                <a:latin typeface="Montserrat"/>
                <a:cs typeface="Montserrat"/>
              </a:rPr>
              <a:t> </a:t>
            </a:r>
            <a:r>
              <a:rPr sz="700" dirty="0">
                <a:solidFill>
                  <a:srgbClr val="221F1F"/>
                </a:solidFill>
                <a:latin typeface="Montserrat"/>
                <a:cs typeface="Montserrat"/>
              </a:rPr>
              <a:t>borrar.</a:t>
            </a:r>
            <a:r>
              <a:rPr sz="700" spc="340" dirty="0">
                <a:solidFill>
                  <a:srgbClr val="221F1F"/>
                </a:solidFill>
                <a:latin typeface="Montserrat"/>
                <a:cs typeface="Montserrat"/>
              </a:rPr>
              <a:t> </a:t>
            </a:r>
            <a:r>
              <a:rPr sz="700" dirty="0">
                <a:solidFill>
                  <a:srgbClr val="221F1F"/>
                </a:solidFill>
                <a:latin typeface="Montserrat"/>
                <a:cs typeface="Montserrat"/>
              </a:rPr>
              <a:t>Si</a:t>
            </a:r>
            <a:r>
              <a:rPr sz="700" spc="330" dirty="0">
                <a:solidFill>
                  <a:srgbClr val="221F1F"/>
                </a:solidFill>
                <a:latin typeface="Montserrat"/>
                <a:cs typeface="Montserrat"/>
              </a:rPr>
              <a:t> </a:t>
            </a:r>
            <a:r>
              <a:rPr sz="700" dirty="0">
                <a:solidFill>
                  <a:srgbClr val="221F1F"/>
                </a:solidFill>
                <a:latin typeface="Montserrat"/>
                <a:cs typeface="Montserrat"/>
              </a:rPr>
              <a:t>el</a:t>
            </a:r>
            <a:r>
              <a:rPr sz="700" spc="330" dirty="0">
                <a:solidFill>
                  <a:srgbClr val="221F1F"/>
                </a:solidFill>
                <a:latin typeface="Montserrat"/>
                <a:cs typeface="Montserrat"/>
              </a:rPr>
              <a:t> </a:t>
            </a:r>
            <a:r>
              <a:rPr sz="700" spc="-10" dirty="0">
                <a:solidFill>
                  <a:srgbClr val="221F1F"/>
                </a:solidFill>
                <a:latin typeface="Montserrat"/>
                <a:cs typeface="Montserrat"/>
              </a:rPr>
              <a:t>kilometraje</a:t>
            </a:r>
            <a:r>
              <a:rPr sz="700" spc="500" dirty="0">
                <a:solidFill>
                  <a:srgbClr val="221F1F"/>
                </a:solidFill>
                <a:latin typeface="Montserrat"/>
                <a:cs typeface="Montserrat"/>
              </a:rPr>
              <a:t> </a:t>
            </a:r>
            <a:r>
              <a:rPr sz="700" dirty="0">
                <a:solidFill>
                  <a:srgbClr val="221F1F"/>
                </a:solidFill>
                <a:latin typeface="Montserrat"/>
                <a:cs typeface="Montserrat"/>
              </a:rPr>
              <a:t>recorrido</a:t>
            </a:r>
            <a:r>
              <a:rPr sz="700" spc="120" dirty="0">
                <a:solidFill>
                  <a:srgbClr val="221F1F"/>
                </a:solidFill>
                <a:latin typeface="Montserrat"/>
                <a:cs typeface="Montserrat"/>
              </a:rPr>
              <a:t> </a:t>
            </a:r>
            <a:r>
              <a:rPr sz="700" dirty="0">
                <a:solidFill>
                  <a:srgbClr val="221F1F"/>
                </a:solidFill>
                <a:latin typeface="Montserrat"/>
                <a:cs typeface="Montserrat"/>
              </a:rPr>
              <a:t>excede</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30" dirty="0">
                <a:solidFill>
                  <a:srgbClr val="221F1F"/>
                </a:solidFill>
                <a:latin typeface="Montserrat"/>
                <a:cs typeface="Montserrat"/>
              </a:rPr>
              <a:t> </a:t>
            </a:r>
            <a:r>
              <a:rPr sz="700" dirty="0">
                <a:solidFill>
                  <a:srgbClr val="221F1F"/>
                </a:solidFill>
                <a:latin typeface="Montserrat"/>
                <a:cs typeface="Montserrat"/>
              </a:rPr>
              <a:t>99999.9,</a:t>
            </a:r>
            <a:r>
              <a:rPr sz="700" spc="125" dirty="0">
                <a:solidFill>
                  <a:srgbClr val="221F1F"/>
                </a:solidFill>
                <a:latin typeface="Montserrat"/>
                <a:cs typeface="Montserrat"/>
              </a:rPr>
              <a:t> </a:t>
            </a:r>
            <a:r>
              <a:rPr sz="700" dirty="0">
                <a:solidFill>
                  <a:srgbClr val="221F1F"/>
                </a:solidFill>
                <a:latin typeface="Montserrat"/>
                <a:cs typeface="Montserrat"/>
              </a:rPr>
              <a:t>el</a:t>
            </a:r>
            <a:r>
              <a:rPr sz="700" spc="125" dirty="0">
                <a:solidFill>
                  <a:srgbClr val="221F1F"/>
                </a:solidFill>
                <a:latin typeface="Montserrat"/>
                <a:cs typeface="Montserrat"/>
              </a:rPr>
              <a:t> </a:t>
            </a:r>
            <a:r>
              <a:rPr sz="700" dirty="0">
                <a:solidFill>
                  <a:srgbClr val="221F1F"/>
                </a:solidFill>
                <a:latin typeface="Montserrat"/>
                <a:cs typeface="Montserrat"/>
              </a:rPr>
              <a:t>tablero</a:t>
            </a:r>
            <a:r>
              <a:rPr sz="700" spc="130" dirty="0">
                <a:solidFill>
                  <a:srgbClr val="221F1F"/>
                </a:solidFill>
                <a:latin typeface="Montserrat"/>
                <a:cs typeface="Montserrat"/>
              </a:rPr>
              <a:t> </a:t>
            </a:r>
            <a:r>
              <a:rPr sz="700" spc="-10" dirty="0">
                <a:solidFill>
                  <a:srgbClr val="221F1F"/>
                </a:solidFill>
                <a:latin typeface="Montserrat"/>
                <a:cs typeface="Montserrat"/>
              </a:rPr>
              <a:t>siempre</a:t>
            </a:r>
            <a:r>
              <a:rPr sz="700" spc="500" dirty="0">
                <a:solidFill>
                  <a:srgbClr val="221F1F"/>
                </a:solidFill>
                <a:latin typeface="Montserrat"/>
                <a:cs typeface="Montserrat"/>
              </a:rPr>
              <a:t> </a:t>
            </a:r>
            <a:r>
              <a:rPr sz="700" spc="-10" dirty="0">
                <a:solidFill>
                  <a:srgbClr val="221F1F"/>
                </a:solidFill>
                <a:latin typeface="Montserrat"/>
                <a:cs typeface="Montserrat"/>
              </a:rPr>
              <a:t>mostrará</a:t>
            </a:r>
            <a:r>
              <a:rPr sz="700" spc="-5" dirty="0">
                <a:solidFill>
                  <a:srgbClr val="221F1F"/>
                </a:solidFill>
                <a:latin typeface="Montserrat"/>
                <a:cs typeface="Montserrat"/>
              </a:rPr>
              <a:t> </a:t>
            </a:r>
            <a:r>
              <a:rPr sz="700" dirty="0">
                <a:solidFill>
                  <a:srgbClr val="221F1F"/>
                </a:solidFill>
                <a:latin typeface="Montserrat"/>
                <a:cs typeface="Montserrat"/>
              </a:rPr>
              <a:t>el valor</a:t>
            </a:r>
            <a:r>
              <a:rPr sz="700" spc="-5" dirty="0">
                <a:solidFill>
                  <a:srgbClr val="221F1F"/>
                </a:solidFill>
                <a:latin typeface="Montserrat"/>
                <a:cs typeface="Montserrat"/>
              </a:rPr>
              <a:t> </a:t>
            </a:r>
            <a:r>
              <a:rPr sz="700" spc="-10" dirty="0">
                <a:solidFill>
                  <a:srgbClr val="221F1F"/>
                </a:solidFill>
                <a:latin typeface="Montserrat"/>
                <a:cs typeface="Montserrat"/>
              </a:rPr>
              <a:t>“99999.9”</a:t>
            </a:r>
            <a:endParaRPr sz="700">
              <a:latin typeface="Montserrat"/>
              <a:cs typeface="Montserrat"/>
            </a:endParaRPr>
          </a:p>
          <a:p>
            <a:pPr>
              <a:lnSpc>
                <a:spcPct val="100000"/>
              </a:lnSpc>
            </a:pPr>
            <a:endParaRPr sz="800">
              <a:latin typeface="Montserrat"/>
              <a:cs typeface="Montserrat"/>
            </a:endParaRPr>
          </a:p>
          <a:p>
            <a:pPr>
              <a:lnSpc>
                <a:spcPct val="100000"/>
              </a:lnSpc>
              <a:spcBef>
                <a:spcPts val="10"/>
              </a:spcBef>
            </a:pPr>
            <a:endParaRPr sz="700">
              <a:latin typeface="Montserrat"/>
              <a:cs typeface="Montserrat"/>
            </a:endParaRPr>
          </a:p>
          <a:p>
            <a:pPr marL="12700" algn="just">
              <a:lnSpc>
                <a:spcPct val="100000"/>
              </a:lnSpc>
            </a:pPr>
            <a:r>
              <a:rPr sz="700" b="1" dirty="0">
                <a:solidFill>
                  <a:srgbClr val="221F1F"/>
                </a:solidFill>
                <a:latin typeface="Montserrat"/>
                <a:cs typeface="Montserrat"/>
              </a:rPr>
              <a:t>VELOCIDAD</a:t>
            </a:r>
            <a:r>
              <a:rPr sz="700" b="1" spc="-30" dirty="0">
                <a:solidFill>
                  <a:srgbClr val="221F1F"/>
                </a:solidFill>
                <a:latin typeface="Montserrat"/>
                <a:cs typeface="Montserrat"/>
              </a:rPr>
              <a:t> </a:t>
            </a:r>
            <a:r>
              <a:rPr sz="700" b="1" spc="-10" dirty="0">
                <a:solidFill>
                  <a:srgbClr val="221F1F"/>
                </a:solidFill>
                <a:latin typeface="Montserrat"/>
                <a:cs typeface="Montserrat"/>
              </a:rPr>
              <a:t>MÁXIMA</a:t>
            </a:r>
            <a:endParaRPr sz="700">
              <a:latin typeface="Montserrat"/>
              <a:cs typeface="Montserrat"/>
            </a:endParaRPr>
          </a:p>
        </p:txBody>
      </p:sp>
      <p:sp>
        <p:nvSpPr>
          <p:cNvPr id="7" name="object 7"/>
          <p:cNvSpPr txBox="1"/>
          <p:nvPr/>
        </p:nvSpPr>
        <p:spPr>
          <a:xfrm>
            <a:off x="2709164" y="2949955"/>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Muestra</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90" dirty="0">
                <a:solidFill>
                  <a:srgbClr val="221F1F"/>
                </a:solidFill>
                <a:latin typeface="Montserrat"/>
                <a:cs typeface="Montserrat"/>
              </a:rPr>
              <a:t> </a:t>
            </a:r>
            <a:r>
              <a:rPr sz="700" dirty="0">
                <a:solidFill>
                  <a:srgbClr val="221F1F"/>
                </a:solidFill>
                <a:latin typeface="Montserrat"/>
                <a:cs typeface="Montserrat"/>
              </a:rPr>
              <a:t>velocidad</a:t>
            </a:r>
            <a:r>
              <a:rPr sz="700" spc="495" dirty="0">
                <a:solidFill>
                  <a:srgbClr val="221F1F"/>
                </a:solidFill>
                <a:latin typeface="Montserrat"/>
                <a:cs typeface="Montserrat"/>
              </a:rPr>
              <a:t> </a:t>
            </a:r>
            <a:r>
              <a:rPr sz="700" dirty="0">
                <a:solidFill>
                  <a:srgbClr val="221F1F"/>
                </a:solidFill>
                <a:latin typeface="Montserrat"/>
                <a:cs typeface="Montserrat"/>
              </a:rPr>
              <a:t>máxima</a:t>
            </a:r>
            <a:r>
              <a:rPr sz="700" spc="484" dirty="0">
                <a:solidFill>
                  <a:srgbClr val="221F1F"/>
                </a:solidFill>
                <a:latin typeface="Montserrat"/>
                <a:cs typeface="Montserrat"/>
              </a:rPr>
              <a:t> </a:t>
            </a:r>
            <a:r>
              <a:rPr sz="700" dirty="0">
                <a:solidFill>
                  <a:srgbClr val="221F1F"/>
                </a:solidFill>
                <a:latin typeface="Montserrat"/>
                <a:cs typeface="Montserrat"/>
              </a:rPr>
              <a:t>alcanzada.</a:t>
            </a:r>
            <a:r>
              <a:rPr sz="700" spc="480" dirty="0">
                <a:solidFill>
                  <a:srgbClr val="221F1F"/>
                </a:solidFill>
                <a:latin typeface="Montserrat"/>
                <a:cs typeface="Montserrat"/>
              </a:rPr>
              <a:t> </a:t>
            </a:r>
            <a:r>
              <a:rPr sz="700" spc="-25" dirty="0">
                <a:solidFill>
                  <a:srgbClr val="221F1F"/>
                </a:solidFill>
                <a:latin typeface="Montserrat"/>
                <a:cs typeface="Montserrat"/>
              </a:rPr>
              <a:t>Si</a:t>
            </a:r>
            <a:r>
              <a:rPr sz="700" spc="500" dirty="0">
                <a:solidFill>
                  <a:srgbClr val="221F1F"/>
                </a:solidFill>
                <a:latin typeface="Montserrat"/>
                <a:cs typeface="Montserrat"/>
              </a:rPr>
              <a:t> </a:t>
            </a:r>
            <a:r>
              <a:rPr sz="700" dirty="0">
                <a:solidFill>
                  <a:srgbClr val="221F1F"/>
                </a:solidFill>
                <a:latin typeface="Montserrat"/>
                <a:cs typeface="Montserrat"/>
              </a:rPr>
              <a:t>supera</a:t>
            </a:r>
            <a:r>
              <a:rPr sz="700" spc="75" dirty="0">
                <a:solidFill>
                  <a:srgbClr val="221F1F"/>
                </a:solidFill>
                <a:latin typeface="Montserrat"/>
                <a:cs typeface="Montserrat"/>
              </a:rPr>
              <a:t> </a:t>
            </a:r>
            <a:r>
              <a:rPr sz="700" dirty="0">
                <a:solidFill>
                  <a:srgbClr val="221F1F"/>
                </a:solidFill>
                <a:latin typeface="Montserrat"/>
                <a:cs typeface="Montserrat"/>
              </a:rPr>
              <a:t>dicha</a:t>
            </a:r>
            <a:r>
              <a:rPr sz="700" spc="75" dirty="0">
                <a:solidFill>
                  <a:srgbClr val="221F1F"/>
                </a:solidFill>
                <a:latin typeface="Montserrat"/>
                <a:cs typeface="Montserrat"/>
              </a:rPr>
              <a:t> </a:t>
            </a:r>
            <a:r>
              <a:rPr sz="700" dirty="0">
                <a:solidFill>
                  <a:srgbClr val="221F1F"/>
                </a:solidFill>
                <a:latin typeface="Montserrat"/>
                <a:cs typeface="Montserrat"/>
              </a:rPr>
              <a:t>velocidad,</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80" dirty="0">
                <a:solidFill>
                  <a:srgbClr val="221F1F"/>
                </a:solidFill>
                <a:latin typeface="Montserrat"/>
                <a:cs typeface="Montserrat"/>
              </a:rPr>
              <a:t> </a:t>
            </a:r>
            <a:r>
              <a:rPr sz="700" dirty="0">
                <a:solidFill>
                  <a:srgbClr val="221F1F"/>
                </a:solidFill>
                <a:latin typeface="Montserrat"/>
                <a:cs typeface="Montserrat"/>
              </a:rPr>
              <a:t>valor</a:t>
            </a:r>
            <a:r>
              <a:rPr sz="700" spc="80" dirty="0">
                <a:solidFill>
                  <a:srgbClr val="221F1F"/>
                </a:solidFill>
                <a:latin typeface="Montserrat"/>
                <a:cs typeface="Montserrat"/>
              </a:rPr>
              <a:t> </a:t>
            </a:r>
            <a:r>
              <a:rPr sz="700" dirty="0">
                <a:solidFill>
                  <a:srgbClr val="221F1F"/>
                </a:solidFill>
                <a:latin typeface="Montserrat"/>
                <a:cs typeface="Montserrat"/>
              </a:rPr>
              <a:t>será</a:t>
            </a:r>
            <a:r>
              <a:rPr sz="700" spc="70" dirty="0">
                <a:solidFill>
                  <a:srgbClr val="221F1F"/>
                </a:solidFill>
                <a:latin typeface="Montserrat"/>
                <a:cs typeface="Montserrat"/>
              </a:rPr>
              <a:t> </a:t>
            </a:r>
            <a:r>
              <a:rPr sz="700" spc="-10" dirty="0">
                <a:solidFill>
                  <a:srgbClr val="221F1F"/>
                </a:solidFill>
                <a:latin typeface="Montserrat"/>
                <a:cs typeface="Montserrat"/>
              </a:rPr>
              <a:t>remplazado</a:t>
            </a:r>
            <a:r>
              <a:rPr sz="700" spc="500" dirty="0">
                <a:solidFill>
                  <a:srgbClr val="221F1F"/>
                </a:solidFill>
                <a:latin typeface="Montserrat"/>
                <a:cs typeface="Montserrat"/>
              </a:rPr>
              <a:t> </a:t>
            </a:r>
            <a:r>
              <a:rPr sz="700" dirty="0">
                <a:solidFill>
                  <a:srgbClr val="221F1F"/>
                </a:solidFill>
                <a:latin typeface="Montserrat"/>
                <a:cs typeface="Montserrat"/>
              </a:rPr>
              <a:t>por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nueva</a:t>
            </a:r>
            <a:r>
              <a:rPr sz="700" spc="10" dirty="0">
                <a:solidFill>
                  <a:srgbClr val="221F1F"/>
                </a:solidFill>
                <a:latin typeface="Montserrat"/>
                <a:cs typeface="Montserrat"/>
              </a:rPr>
              <a:t> </a:t>
            </a:r>
            <a:r>
              <a:rPr sz="700" spc="-10" dirty="0">
                <a:solidFill>
                  <a:srgbClr val="221F1F"/>
                </a:solidFill>
                <a:latin typeface="Montserrat"/>
                <a:cs typeface="Montserrat"/>
              </a:rPr>
              <a:t>marca.</a:t>
            </a:r>
            <a:endParaRPr sz="700">
              <a:latin typeface="Montserrat"/>
              <a:cs typeface="Montserrat"/>
            </a:endParaRPr>
          </a:p>
        </p:txBody>
      </p:sp>
      <p:pic>
        <p:nvPicPr>
          <p:cNvPr id="8" name="object 8"/>
          <p:cNvPicPr/>
          <p:nvPr/>
        </p:nvPicPr>
        <p:blipFill>
          <a:blip r:embed="rId2" cstate="print"/>
          <a:stretch>
            <a:fillRect/>
          </a:stretch>
        </p:blipFill>
        <p:spPr>
          <a:xfrm>
            <a:off x="3258820" y="665784"/>
            <a:ext cx="936002" cy="408000"/>
          </a:xfrm>
          <a:prstGeom prst="rect">
            <a:avLst/>
          </a:prstGeom>
        </p:spPr>
      </p:pic>
      <p:pic>
        <p:nvPicPr>
          <p:cNvPr id="9" name="object 9"/>
          <p:cNvPicPr/>
          <p:nvPr/>
        </p:nvPicPr>
        <p:blipFill>
          <a:blip r:embed="rId3" cstate="print"/>
          <a:stretch>
            <a:fillRect/>
          </a:stretch>
        </p:blipFill>
        <p:spPr>
          <a:xfrm>
            <a:off x="3258820" y="2346020"/>
            <a:ext cx="936002" cy="40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107251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CONSUMO</a:t>
            </a:r>
            <a:r>
              <a:rPr sz="700" b="1" spc="-40" dirty="0">
                <a:solidFill>
                  <a:srgbClr val="221F1F"/>
                </a:solidFill>
                <a:latin typeface="Montserrat"/>
                <a:cs typeface="Montserrat"/>
              </a:rPr>
              <a:t> </a:t>
            </a:r>
            <a:r>
              <a:rPr sz="700" b="1" spc="-10" dirty="0">
                <a:solidFill>
                  <a:srgbClr val="221F1F"/>
                </a:solidFill>
                <a:latin typeface="Montserrat"/>
                <a:cs typeface="Montserrat"/>
              </a:rPr>
              <a:t>PROMEDIO</a:t>
            </a:r>
            <a:endParaRPr sz="700">
              <a:latin typeface="Montserrat"/>
              <a:cs typeface="Montserrat"/>
            </a:endParaRPr>
          </a:p>
        </p:txBody>
      </p:sp>
      <p:sp>
        <p:nvSpPr>
          <p:cNvPr id="5" name="object 5"/>
          <p:cNvSpPr txBox="1"/>
          <p:nvPr/>
        </p:nvSpPr>
        <p:spPr>
          <a:xfrm>
            <a:off x="280822" y="1159891"/>
            <a:ext cx="2252980" cy="900430"/>
          </a:xfrm>
          <a:prstGeom prst="rect">
            <a:avLst/>
          </a:prstGeom>
        </p:spPr>
        <p:txBody>
          <a:bodyPr vert="horz" wrap="square" lIns="0" tIns="12065" rIns="0" bIns="0" rtlCol="0">
            <a:spAutoFit/>
          </a:bodyPr>
          <a:lstStyle/>
          <a:p>
            <a:pPr marL="12700" algn="just">
              <a:lnSpc>
                <a:spcPct val="100000"/>
              </a:lnSpc>
              <a:spcBef>
                <a:spcPts val="95"/>
              </a:spcBef>
            </a:pPr>
            <a:r>
              <a:rPr sz="700" dirty="0">
                <a:solidFill>
                  <a:srgbClr val="221F1F"/>
                </a:solidFill>
                <a:latin typeface="Montserrat"/>
                <a:cs typeface="Montserrat"/>
              </a:rPr>
              <a:t>Indica</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consumo</a:t>
            </a:r>
            <a:r>
              <a:rPr sz="700" spc="-5" dirty="0">
                <a:solidFill>
                  <a:srgbClr val="221F1F"/>
                </a:solidFill>
                <a:latin typeface="Montserrat"/>
                <a:cs typeface="Montserrat"/>
              </a:rPr>
              <a:t> </a:t>
            </a:r>
            <a:r>
              <a:rPr sz="700" dirty="0">
                <a:solidFill>
                  <a:srgbClr val="221F1F"/>
                </a:solidFill>
                <a:latin typeface="Montserrat"/>
                <a:cs typeface="Montserrat"/>
              </a:rPr>
              <a:t>promedio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combustible</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El</a:t>
            </a:r>
            <a:r>
              <a:rPr sz="700" spc="165" dirty="0">
                <a:solidFill>
                  <a:srgbClr val="221F1F"/>
                </a:solidFill>
                <a:latin typeface="Montserrat"/>
                <a:cs typeface="Montserrat"/>
              </a:rPr>
              <a:t> </a:t>
            </a:r>
            <a:r>
              <a:rPr sz="700" dirty="0">
                <a:solidFill>
                  <a:srgbClr val="221F1F"/>
                </a:solidFill>
                <a:latin typeface="Montserrat"/>
                <a:cs typeface="Montserrat"/>
              </a:rPr>
              <a:t>valor</a:t>
            </a:r>
            <a:r>
              <a:rPr sz="700" spc="170" dirty="0">
                <a:solidFill>
                  <a:srgbClr val="221F1F"/>
                </a:solidFill>
                <a:latin typeface="Montserrat"/>
                <a:cs typeface="Montserrat"/>
              </a:rPr>
              <a:t> </a:t>
            </a:r>
            <a:r>
              <a:rPr sz="700" dirty="0">
                <a:solidFill>
                  <a:srgbClr val="221F1F"/>
                </a:solidFill>
                <a:latin typeface="Montserrat"/>
                <a:cs typeface="Montserrat"/>
              </a:rPr>
              <a:t>se</a:t>
            </a:r>
            <a:r>
              <a:rPr sz="700" spc="180" dirty="0">
                <a:solidFill>
                  <a:srgbClr val="221F1F"/>
                </a:solidFill>
                <a:latin typeface="Montserrat"/>
                <a:cs typeface="Montserrat"/>
              </a:rPr>
              <a:t> </a:t>
            </a:r>
            <a:r>
              <a:rPr sz="700" dirty="0">
                <a:solidFill>
                  <a:srgbClr val="221F1F"/>
                </a:solidFill>
                <a:latin typeface="Montserrat"/>
                <a:cs typeface="Montserrat"/>
              </a:rPr>
              <a:t>actualiza</a:t>
            </a:r>
            <a:r>
              <a:rPr sz="700" spc="175" dirty="0">
                <a:solidFill>
                  <a:srgbClr val="221F1F"/>
                </a:solidFill>
                <a:latin typeface="Montserrat"/>
                <a:cs typeface="Montserrat"/>
              </a:rPr>
              <a:t> </a:t>
            </a:r>
            <a:r>
              <a:rPr sz="700" dirty="0">
                <a:solidFill>
                  <a:srgbClr val="221F1F"/>
                </a:solidFill>
                <a:latin typeface="Montserrat"/>
                <a:cs typeface="Montserrat"/>
              </a:rPr>
              <a:t>luego</a:t>
            </a:r>
            <a:r>
              <a:rPr sz="700" spc="17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70" dirty="0">
                <a:solidFill>
                  <a:srgbClr val="221F1F"/>
                </a:solidFill>
                <a:latin typeface="Montserrat"/>
                <a:cs typeface="Montserrat"/>
              </a:rPr>
              <a:t> </a:t>
            </a:r>
            <a:r>
              <a:rPr sz="700" spc="-10" dirty="0">
                <a:solidFill>
                  <a:srgbClr val="221F1F"/>
                </a:solidFill>
                <a:latin typeface="Montserrat"/>
                <a:cs typeface="Montserrat"/>
              </a:rPr>
              <a:t>velocidad</a:t>
            </a:r>
            <a:r>
              <a:rPr sz="700" spc="500" dirty="0">
                <a:solidFill>
                  <a:srgbClr val="221F1F"/>
                </a:solidFill>
                <a:latin typeface="Montserrat"/>
                <a:cs typeface="Montserrat"/>
              </a:rPr>
              <a:t> </a:t>
            </a:r>
            <a:r>
              <a:rPr sz="700" dirty="0">
                <a:solidFill>
                  <a:srgbClr val="221F1F"/>
                </a:solidFill>
                <a:latin typeface="Montserrat"/>
                <a:cs typeface="Montserrat"/>
              </a:rPr>
              <a:t>supere</a:t>
            </a:r>
            <a:r>
              <a:rPr sz="700" spc="95" dirty="0">
                <a:solidFill>
                  <a:srgbClr val="221F1F"/>
                </a:solidFill>
                <a:latin typeface="Montserrat"/>
                <a:cs typeface="Montserrat"/>
              </a:rPr>
              <a:t> </a:t>
            </a:r>
            <a:r>
              <a:rPr sz="700" dirty="0">
                <a:solidFill>
                  <a:srgbClr val="221F1F"/>
                </a:solidFill>
                <a:latin typeface="Montserrat"/>
                <a:cs typeface="Montserrat"/>
              </a:rPr>
              <a:t>10</a:t>
            </a:r>
            <a:r>
              <a:rPr sz="700" spc="90" dirty="0">
                <a:solidFill>
                  <a:srgbClr val="221F1F"/>
                </a:solidFill>
                <a:latin typeface="Montserrat"/>
                <a:cs typeface="Montserrat"/>
              </a:rPr>
              <a:t> </a:t>
            </a:r>
            <a:r>
              <a:rPr sz="700" dirty="0">
                <a:solidFill>
                  <a:srgbClr val="221F1F"/>
                </a:solidFill>
                <a:latin typeface="Montserrat"/>
                <a:cs typeface="Montserrat"/>
              </a:rPr>
              <a:t>km/h</a:t>
            </a:r>
            <a:r>
              <a:rPr sz="700" spc="110" dirty="0">
                <a:solidFill>
                  <a:srgbClr val="221F1F"/>
                </a:solidFill>
                <a:latin typeface="Montserrat"/>
                <a:cs typeface="Montserrat"/>
              </a:rPr>
              <a:t> </a:t>
            </a:r>
            <a:r>
              <a:rPr sz="700" dirty="0">
                <a:solidFill>
                  <a:srgbClr val="221F1F"/>
                </a:solidFill>
                <a:latin typeface="Montserrat"/>
                <a:cs typeface="Montserrat"/>
              </a:rPr>
              <a:t>después</a:t>
            </a:r>
            <a:r>
              <a:rPr sz="700" spc="105" dirty="0">
                <a:solidFill>
                  <a:srgbClr val="221F1F"/>
                </a:solidFill>
                <a:latin typeface="Montserrat"/>
                <a:cs typeface="Montserrat"/>
              </a:rPr>
              <a:t> </a:t>
            </a:r>
            <a:r>
              <a:rPr sz="700" dirty="0">
                <a:solidFill>
                  <a:srgbClr val="221F1F"/>
                </a:solidFill>
                <a:latin typeface="Montserrat"/>
                <a:cs typeface="Montserrat"/>
              </a:rPr>
              <a:t>de</a:t>
            </a:r>
            <a:r>
              <a:rPr sz="700" spc="105" dirty="0">
                <a:solidFill>
                  <a:srgbClr val="221F1F"/>
                </a:solidFill>
                <a:latin typeface="Montserrat"/>
                <a:cs typeface="Montserrat"/>
              </a:rPr>
              <a:t> </a:t>
            </a:r>
            <a:r>
              <a:rPr sz="700" dirty="0">
                <a:solidFill>
                  <a:srgbClr val="221F1F"/>
                </a:solidFill>
                <a:latin typeface="Montserrat"/>
                <a:cs typeface="Montserrat"/>
              </a:rPr>
              <a:t>poner</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105" dirty="0">
                <a:solidFill>
                  <a:srgbClr val="221F1F"/>
                </a:solidFill>
                <a:latin typeface="Montserrat"/>
                <a:cs typeface="Montserrat"/>
              </a:rPr>
              <a:t> </a:t>
            </a:r>
            <a:r>
              <a:rPr sz="700" spc="-10" dirty="0">
                <a:solidFill>
                  <a:srgbClr val="221F1F"/>
                </a:solidFill>
                <a:latin typeface="Montserrat"/>
                <a:cs typeface="Montserrat"/>
              </a:rPr>
              <a:t>interruptor</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85" dirty="0">
                <a:solidFill>
                  <a:srgbClr val="221F1F"/>
                </a:solidFill>
                <a:latin typeface="Montserrat"/>
                <a:cs typeface="Montserrat"/>
              </a:rPr>
              <a:t>  </a:t>
            </a:r>
            <a:r>
              <a:rPr sz="700" dirty="0">
                <a:solidFill>
                  <a:srgbClr val="221F1F"/>
                </a:solidFill>
                <a:latin typeface="Montserrat"/>
                <a:cs typeface="Montserrat"/>
              </a:rPr>
              <a:t>encendió</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85" dirty="0">
                <a:solidFill>
                  <a:srgbClr val="221F1F"/>
                </a:solidFill>
                <a:latin typeface="Montserrat"/>
                <a:cs typeface="Montserrat"/>
              </a:rPr>
              <a:t>  </a:t>
            </a:r>
            <a:r>
              <a:rPr sz="700" dirty="0">
                <a:solidFill>
                  <a:srgbClr val="221F1F"/>
                </a:solidFill>
                <a:latin typeface="Montserrat"/>
                <a:cs typeface="Montserrat"/>
              </a:rPr>
              <a:t>ON,</a:t>
            </a:r>
            <a:r>
              <a:rPr sz="700" spc="190" dirty="0">
                <a:solidFill>
                  <a:srgbClr val="221F1F"/>
                </a:solidFill>
                <a:latin typeface="Montserrat"/>
                <a:cs typeface="Montserrat"/>
              </a:rPr>
              <a:t>  </a:t>
            </a:r>
            <a:r>
              <a:rPr sz="700" dirty="0">
                <a:solidFill>
                  <a:srgbClr val="221F1F"/>
                </a:solidFill>
                <a:latin typeface="Montserrat"/>
                <a:cs typeface="Montserrat"/>
              </a:rPr>
              <a:t>luego</a:t>
            </a:r>
            <a:r>
              <a:rPr sz="700" spc="190" dirty="0">
                <a:solidFill>
                  <a:srgbClr val="221F1F"/>
                </a:solidFill>
                <a:latin typeface="Montserrat"/>
                <a:cs typeface="Montserrat"/>
              </a:rPr>
              <a:t>  </a:t>
            </a:r>
            <a:r>
              <a:rPr sz="700" dirty="0">
                <a:solidFill>
                  <a:srgbClr val="221F1F"/>
                </a:solidFill>
                <a:latin typeface="Montserrat"/>
                <a:cs typeface="Montserrat"/>
              </a:rPr>
              <a:t>se</a:t>
            </a:r>
            <a:r>
              <a:rPr sz="700" spc="190" dirty="0">
                <a:solidFill>
                  <a:srgbClr val="221F1F"/>
                </a:solidFill>
                <a:latin typeface="Montserrat"/>
                <a:cs typeface="Montserrat"/>
              </a:rPr>
              <a:t>  </a:t>
            </a:r>
            <a:r>
              <a:rPr sz="700" spc="-10" dirty="0">
                <a:solidFill>
                  <a:srgbClr val="221F1F"/>
                </a:solidFill>
                <a:latin typeface="Montserrat"/>
                <a:cs typeface="Montserrat"/>
              </a:rPr>
              <a:t>actualizará</a:t>
            </a:r>
            <a:r>
              <a:rPr sz="700" spc="500" dirty="0">
                <a:solidFill>
                  <a:srgbClr val="221F1F"/>
                </a:solidFill>
                <a:latin typeface="Montserrat"/>
                <a:cs typeface="Montserrat"/>
              </a:rPr>
              <a:t> </a:t>
            </a:r>
            <a:r>
              <a:rPr sz="700" dirty="0">
                <a:solidFill>
                  <a:srgbClr val="221F1F"/>
                </a:solidFill>
                <a:latin typeface="Montserrat"/>
                <a:cs typeface="Montserrat"/>
              </a:rPr>
              <a:t>constantemente</a:t>
            </a:r>
            <a:r>
              <a:rPr sz="700" spc="385" dirty="0">
                <a:solidFill>
                  <a:srgbClr val="221F1F"/>
                </a:solidFill>
                <a:latin typeface="Montserrat"/>
                <a:cs typeface="Montserrat"/>
              </a:rPr>
              <a:t> </a:t>
            </a:r>
            <a:r>
              <a:rPr sz="700" dirty="0">
                <a:solidFill>
                  <a:srgbClr val="221F1F"/>
                </a:solidFill>
                <a:latin typeface="Montserrat"/>
                <a:cs typeface="Montserrat"/>
              </a:rPr>
              <a:t>hasta</a:t>
            </a:r>
            <a:r>
              <a:rPr sz="700" spc="380" dirty="0">
                <a:solidFill>
                  <a:srgbClr val="221F1F"/>
                </a:solidFill>
                <a:latin typeface="Montserrat"/>
                <a:cs typeface="Montserrat"/>
              </a:rPr>
              <a:t> </a:t>
            </a:r>
            <a:r>
              <a:rPr sz="700" dirty="0">
                <a:solidFill>
                  <a:srgbClr val="221F1F"/>
                </a:solidFill>
                <a:latin typeface="Montserrat"/>
                <a:cs typeface="Montserrat"/>
              </a:rPr>
              <a:t>que</a:t>
            </a:r>
            <a:r>
              <a:rPr sz="700" spc="380" dirty="0">
                <a:solidFill>
                  <a:srgbClr val="221F1F"/>
                </a:solidFill>
                <a:latin typeface="Montserrat"/>
                <a:cs typeface="Montserrat"/>
              </a:rPr>
              <a:t> </a:t>
            </a:r>
            <a:r>
              <a:rPr sz="700" dirty="0">
                <a:solidFill>
                  <a:srgbClr val="221F1F"/>
                </a:solidFill>
                <a:latin typeface="Montserrat"/>
                <a:cs typeface="Montserrat"/>
              </a:rPr>
              <a:t>el</a:t>
            </a:r>
            <a:r>
              <a:rPr sz="700" spc="385" dirty="0">
                <a:solidFill>
                  <a:srgbClr val="221F1F"/>
                </a:solidFill>
                <a:latin typeface="Montserrat"/>
                <a:cs typeface="Montserrat"/>
              </a:rPr>
              <a:t> </a:t>
            </a:r>
            <a:r>
              <a:rPr sz="700" dirty="0">
                <a:solidFill>
                  <a:srgbClr val="221F1F"/>
                </a:solidFill>
                <a:latin typeface="Montserrat"/>
                <a:cs typeface="Montserrat"/>
              </a:rPr>
              <a:t>interruptor</a:t>
            </a:r>
            <a:r>
              <a:rPr sz="700" spc="38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encendido</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posición</a:t>
            </a:r>
            <a:r>
              <a:rPr sz="700" spc="-15" dirty="0">
                <a:solidFill>
                  <a:srgbClr val="221F1F"/>
                </a:solidFill>
                <a:latin typeface="Montserrat"/>
                <a:cs typeface="Montserrat"/>
              </a:rPr>
              <a:t> </a:t>
            </a:r>
            <a:r>
              <a:rPr sz="700" spc="-25" dirty="0">
                <a:solidFill>
                  <a:srgbClr val="221F1F"/>
                </a:solidFill>
                <a:latin typeface="Montserrat"/>
                <a:cs typeface="Montserrat"/>
              </a:rPr>
              <a:t>OFF</a:t>
            </a:r>
            <a:endParaRPr sz="700">
              <a:latin typeface="Montserrat"/>
              <a:cs typeface="Montserrat"/>
            </a:endParaRPr>
          </a:p>
          <a:p>
            <a:pPr marL="12700" algn="just">
              <a:lnSpc>
                <a:spcPct val="100000"/>
              </a:lnSpc>
              <a:spcBef>
                <a:spcPts val="505"/>
              </a:spcBef>
            </a:pPr>
            <a:r>
              <a:rPr sz="700" b="1" dirty="0">
                <a:solidFill>
                  <a:srgbClr val="221F1F"/>
                </a:solidFill>
                <a:latin typeface="Montserrat"/>
                <a:cs typeface="Montserrat"/>
              </a:rPr>
              <a:t>TEMPERATURA</a:t>
            </a:r>
            <a:r>
              <a:rPr sz="700" b="1" spc="-10" dirty="0">
                <a:solidFill>
                  <a:srgbClr val="221F1F"/>
                </a:solidFill>
                <a:latin typeface="Montserrat"/>
                <a:cs typeface="Montserrat"/>
              </a:rPr>
              <a:t> </a:t>
            </a:r>
            <a:r>
              <a:rPr sz="700" b="1" dirty="0">
                <a:solidFill>
                  <a:srgbClr val="221F1F"/>
                </a:solidFill>
                <a:latin typeface="Montserrat"/>
                <a:cs typeface="Montserrat"/>
              </a:rPr>
              <a:t>DE</a:t>
            </a:r>
            <a:r>
              <a:rPr sz="700" b="1" spc="-25" dirty="0">
                <a:solidFill>
                  <a:srgbClr val="221F1F"/>
                </a:solidFill>
                <a:latin typeface="Montserrat"/>
                <a:cs typeface="Montserrat"/>
              </a:rPr>
              <a:t> </a:t>
            </a:r>
            <a:r>
              <a:rPr sz="700" b="1" spc="-10" dirty="0">
                <a:solidFill>
                  <a:srgbClr val="221F1F"/>
                </a:solidFill>
                <a:latin typeface="Montserrat"/>
                <a:cs typeface="Montserrat"/>
              </a:rPr>
              <a:t>REFRIGERANTE</a:t>
            </a:r>
            <a:endParaRPr sz="700">
              <a:latin typeface="Montserrat"/>
              <a:cs typeface="Montserrat"/>
            </a:endParaRPr>
          </a:p>
        </p:txBody>
      </p:sp>
      <p:sp>
        <p:nvSpPr>
          <p:cNvPr id="6" name="object 6"/>
          <p:cNvSpPr txBox="1"/>
          <p:nvPr/>
        </p:nvSpPr>
        <p:spPr>
          <a:xfrm>
            <a:off x="280822" y="2608580"/>
            <a:ext cx="2252980" cy="40894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Indica</a:t>
            </a:r>
            <a:r>
              <a:rPr sz="700" spc="300" dirty="0">
                <a:solidFill>
                  <a:srgbClr val="221F1F"/>
                </a:solidFill>
                <a:latin typeface="Montserrat"/>
                <a:cs typeface="Montserrat"/>
              </a:rPr>
              <a:t> </a:t>
            </a:r>
            <a:r>
              <a:rPr sz="700" dirty="0">
                <a:solidFill>
                  <a:srgbClr val="221F1F"/>
                </a:solidFill>
                <a:latin typeface="Montserrat"/>
                <a:cs typeface="Montserrat"/>
              </a:rPr>
              <a:t>la</a:t>
            </a:r>
            <a:r>
              <a:rPr sz="700" spc="300" dirty="0">
                <a:solidFill>
                  <a:srgbClr val="221F1F"/>
                </a:solidFill>
                <a:latin typeface="Montserrat"/>
                <a:cs typeface="Montserrat"/>
              </a:rPr>
              <a:t> </a:t>
            </a:r>
            <a:r>
              <a:rPr sz="700" dirty="0">
                <a:solidFill>
                  <a:srgbClr val="221F1F"/>
                </a:solidFill>
                <a:latin typeface="Montserrat"/>
                <a:cs typeface="Montserrat"/>
              </a:rPr>
              <a:t>temperatura</a:t>
            </a:r>
            <a:r>
              <a:rPr sz="700" spc="305" dirty="0">
                <a:solidFill>
                  <a:srgbClr val="221F1F"/>
                </a:solidFill>
                <a:latin typeface="Montserrat"/>
                <a:cs typeface="Montserrat"/>
              </a:rPr>
              <a:t> </a:t>
            </a:r>
            <a:r>
              <a:rPr sz="700" dirty="0">
                <a:solidFill>
                  <a:srgbClr val="221F1F"/>
                </a:solidFill>
                <a:latin typeface="Montserrat"/>
                <a:cs typeface="Montserrat"/>
              </a:rPr>
              <a:t>aproximada</a:t>
            </a:r>
            <a:r>
              <a:rPr sz="700" spc="305" dirty="0">
                <a:solidFill>
                  <a:srgbClr val="221F1F"/>
                </a:solidFill>
                <a:latin typeface="Montserrat"/>
                <a:cs typeface="Montserrat"/>
              </a:rPr>
              <a:t> </a:t>
            </a:r>
            <a:r>
              <a:rPr sz="700" dirty="0">
                <a:solidFill>
                  <a:srgbClr val="221F1F"/>
                </a:solidFill>
                <a:latin typeface="Montserrat"/>
                <a:cs typeface="Montserrat"/>
              </a:rPr>
              <a:t>del</a:t>
            </a:r>
            <a:r>
              <a:rPr sz="700" spc="290" dirty="0">
                <a:solidFill>
                  <a:srgbClr val="221F1F"/>
                </a:solidFill>
                <a:latin typeface="Montserrat"/>
                <a:cs typeface="Montserrat"/>
              </a:rPr>
              <a:t> </a:t>
            </a:r>
            <a:r>
              <a:rPr sz="700" spc="-10" dirty="0">
                <a:solidFill>
                  <a:srgbClr val="221F1F"/>
                </a:solidFill>
                <a:latin typeface="Montserrat"/>
                <a:cs typeface="Montserrat"/>
              </a:rPr>
              <a:t>líquido</a:t>
            </a:r>
            <a:r>
              <a:rPr sz="700" spc="500" dirty="0">
                <a:solidFill>
                  <a:srgbClr val="221F1F"/>
                </a:solidFill>
                <a:latin typeface="Montserrat"/>
                <a:cs typeface="Montserrat"/>
              </a:rPr>
              <a:t> </a:t>
            </a:r>
            <a:r>
              <a:rPr sz="700" spc="-10" dirty="0">
                <a:solidFill>
                  <a:srgbClr val="221F1F"/>
                </a:solidFill>
                <a:latin typeface="Montserrat"/>
                <a:cs typeface="Montserrat"/>
              </a:rPr>
              <a:t>refrigerante</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grados</a:t>
            </a:r>
            <a:r>
              <a:rPr sz="700" spc="10" dirty="0">
                <a:solidFill>
                  <a:srgbClr val="221F1F"/>
                </a:solidFill>
                <a:latin typeface="Montserrat"/>
                <a:cs typeface="Montserrat"/>
              </a:rPr>
              <a:t> </a:t>
            </a:r>
            <a:r>
              <a:rPr sz="700" spc="-10" dirty="0">
                <a:solidFill>
                  <a:srgbClr val="221F1F"/>
                </a:solidFill>
                <a:latin typeface="Montserrat"/>
                <a:cs typeface="Montserrat"/>
              </a:rPr>
              <a:t>Celsius.</a:t>
            </a:r>
            <a:endParaRPr sz="700">
              <a:latin typeface="Montserrat"/>
              <a:cs typeface="Montserrat"/>
            </a:endParaRPr>
          </a:p>
          <a:p>
            <a:pPr marL="12700">
              <a:lnSpc>
                <a:spcPct val="100000"/>
              </a:lnSpc>
              <a:spcBef>
                <a:spcPts val="505"/>
              </a:spcBef>
            </a:pPr>
            <a:r>
              <a:rPr sz="700" b="1" dirty="0">
                <a:solidFill>
                  <a:srgbClr val="221F1F"/>
                </a:solidFill>
                <a:latin typeface="Montserrat"/>
                <a:cs typeface="Montserrat"/>
              </a:rPr>
              <a:t>MENOR</a:t>
            </a:r>
            <a:r>
              <a:rPr sz="700" b="1" spc="-25" dirty="0">
                <a:solidFill>
                  <a:srgbClr val="221F1F"/>
                </a:solidFill>
                <a:latin typeface="Montserrat"/>
                <a:cs typeface="Montserrat"/>
              </a:rPr>
              <a:t> </a:t>
            </a:r>
            <a:r>
              <a:rPr sz="700" b="1" dirty="0">
                <a:solidFill>
                  <a:srgbClr val="221F1F"/>
                </a:solidFill>
                <a:latin typeface="Montserrat"/>
                <a:cs typeface="Montserrat"/>
              </a:rPr>
              <a:t>TIEMPO</a:t>
            </a:r>
            <a:r>
              <a:rPr sz="700" b="1" spc="-20" dirty="0">
                <a:solidFill>
                  <a:srgbClr val="221F1F"/>
                </a:solidFill>
                <a:latin typeface="Montserrat"/>
                <a:cs typeface="Montserrat"/>
              </a:rPr>
              <a:t> </a:t>
            </a:r>
            <a:r>
              <a:rPr sz="700" b="1" dirty="0">
                <a:solidFill>
                  <a:srgbClr val="221F1F"/>
                </a:solidFill>
                <a:latin typeface="Montserrat"/>
                <a:cs typeface="Montserrat"/>
              </a:rPr>
              <a:t>EN</a:t>
            </a:r>
            <a:r>
              <a:rPr sz="700" b="1" spc="-25" dirty="0">
                <a:solidFill>
                  <a:srgbClr val="221F1F"/>
                </a:solidFill>
                <a:latin typeface="Montserrat"/>
                <a:cs typeface="Montserrat"/>
              </a:rPr>
              <a:t> </a:t>
            </a:r>
            <a:r>
              <a:rPr sz="700" b="1" dirty="0">
                <a:solidFill>
                  <a:srgbClr val="221F1F"/>
                </a:solidFill>
                <a:latin typeface="Montserrat"/>
                <a:cs typeface="Montserrat"/>
              </a:rPr>
              <a:t>ALCANZAR</a:t>
            </a:r>
            <a:r>
              <a:rPr sz="700" b="1" spc="5" dirty="0">
                <a:solidFill>
                  <a:srgbClr val="221F1F"/>
                </a:solidFill>
                <a:latin typeface="Montserrat"/>
                <a:cs typeface="Montserrat"/>
              </a:rPr>
              <a:t> </a:t>
            </a:r>
            <a:r>
              <a:rPr sz="700" b="1" spc="-10" dirty="0">
                <a:solidFill>
                  <a:srgbClr val="221F1F"/>
                </a:solidFill>
                <a:latin typeface="Montserrat"/>
                <a:cs typeface="Montserrat"/>
              </a:rPr>
              <a:t>60KM/H</a:t>
            </a:r>
            <a:endParaRPr sz="700">
              <a:latin typeface="Montserrat"/>
              <a:cs typeface="Montserrat"/>
            </a:endParaRPr>
          </a:p>
        </p:txBody>
      </p:sp>
      <p:sp>
        <p:nvSpPr>
          <p:cNvPr id="7" name="object 7"/>
          <p:cNvSpPr txBox="1"/>
          <p:nvPr/>
        </p:nvSpPr>
        <p:spPr>
          <a:xfrm>
            <a:off x="2709164" y="479806"/>
            <a:ext cx="2252980" cy="514984"/>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Indica</a:t>
            </a:r>
            <a:r>
              <a:rPr sz="700" spc="3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menor</a:t>
            </a:r>
            <a:r>
              <a:rPr sz="700" spc="20" dirty="0">
                <a:solidFill>
                  <a:srgbClr val="221F1F"/>
                </a:solidFill>
                <a:latin typeface="Montserrat"/>
                <a:cs typeface="Montserrat"/>
              </a:rPr>
              <a:t> </a:t>
            </a:r>
            <a:r>
              <a:rPr sz="700" dirty="0">
                <a:solidFill>
                  <a:srgbClr val="221F1F"/>
                </a:solidFill>
                <a:latin typeface="Montserrat"/>
                <a:cs typeface="Montserrat"/>
              </a:rPr>
              <a:t>tiempo</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25" dirty="0">
                <a:solidFill>
                  <a:srgbClr val="221F1F"/>
                </a:solidFill>
                <a:latin typeface="Montserrat"/>
                <a:cs typeface="Montserrat"/>
              </a:rPr>
              <a:t> </a:t>
            </a:r>
            <a:r>
              <a:rPr sz="700" dirty="0">
                <a:solidFill>
                  <a:srgbClr val="221F1F"/>
                </a:solidFill>
                <a:latin typeface="Montserrat"/>
                <a:cs typeface="Montserrat"/>
              </a:rPr>
              <a:t>tomo</a:t>
            </a:r>
            <a:r>
              <a:rPr sz="700" spc="40"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dirty="0">
                <a:solidFill>
                  <a:srgbClr val="221F1F"/>
                </a:solidFill>
                <a:latin typeface="Montserrat"/>
                <a:cs typeface="Montserrat"/>
              </a:rPr>
              <a:t>alcanzar</a:t>
            </a:r>
            <a:r>
              <a:rPr sz="700" spc="40" dirty="0">
                <a:solidFill>
                  <a:srgbClr val="221F1F"/>
                </a:solidFill>
                <a:latin typeface="Montserrat"/>
                <a:cs typeface="Montserrat"/>
              </a:rPr>
              <a:t> </a:t>
            </a:r>
            <a:r>
              <a:rPr sz="700" spc="-25" dirty="0">
                <a:solidFill>
                  <a:srgbClr val="221F1F"/>
                </a:solidFill>
                <a:latin typeface="Montserrat"/>
                <a:cs typeface="Montserrat"/>
              </a:rPr>
              <a:t>60</a:t>
            </a:r>
            <a:r>
              <a:rPr sz="700" spc="500" dirty="0">
                <a:solidFill>
                  <a:srgbClr val="221F1F"/>
                </a:solidFill>
                <a:latin typeface="Montserrat"/>
                <a:cs typeface="Montserrat"/>
              </a:rPr>
              <a:t> </a:t>
            </a:r>
            <a:r>
              <a:rPr sz="700" dirty="0">
                <a:solidFill>
                  <a:srgbClr val="221F1F"/>
                </a:solidFill>
                <a:latin typeface="Montserrat"/>
                <a:cs typeface="Montserrat"/>
              </a:rPr>
              <a:t>km/h</a:t>
            </a:r>
            <a:r>
              <a:rPr sz="700" spc="70" dirty="0">
                <a:solidFill>
                  <a:srgbClr val="221F1F"/>
                </a:solidFill>
                <a:latin typeface="Montserrat"/>
                <a:cs typeface="Montserrat"/>
              </a:rPr>
              <a:t> </a:t>
            </a:r>
            <a:r>
              <a:rPr sz="700" dirty="0">
                <a:solidFill>
                  <a:srgbClr val="221F1F"/>
                </a:solidFill>
                <a:latin typeface="Montserrat"/>
                <a:cs typeface="Montserrat"/>
              </a:rPr>
              <a:t>desde</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reposo.</a:t>
            </a:r>
            <a:r>
              <a:rPr sz="700" spc="60" dirty="0">
                <a:solidFill>
                  <a:srgbClr val="221F1F"/>
                </a:solidFill>
                <a:latin typeface="Montserrat"/>
                <a:cs typeface="Montserrat"/>
              </a:rPr>
              <a:t> </a:t>
            </a:r>
            <a:r>
              <a:rPr sz="700" dirty="0">
                <a:solidFill>
                  <a:srgbClr val="221F1F"/>
                </a:solidFill>
                <a:latin typeface="Montserrat"/>
                <a:cs typeface="Montserrat"/>
              </a:rPr>
              <a:t>Si</a:t>
            </a:r>
            <a:r>
              <a:rPr sz="700" spc="70" dirty="0">
                <a:solidFill>
                  <a:srgbClr val="221F1F"/>
                </a:solidFill>
                <a:latin typeface="Montserrat"/>
                <a:cs typeface="Montserrat"/>
              </a:rPr>
              <a:t> </a:t>
            </a:r>
            <a:r>
              <a:rPr sz="700" dirty="0">
                <a:solidFill>
                  <a:srgbClr val="221F1F"/>
                </a:solidFill>
                <a:latin typeface="Montserrat"/>
                <a:cs typeface="Montserrat"/>
              </a:rPr>
              <a:t>logra</a:t>
            </a:r>
            <a:r>
              <a:rPr sz="700" spc="80" dirty="0">
                <a:solidFill>
                  <a:srgbClr val="221F1F"/>
                </a:solidFill>
                <a:latin typeface="Montserrat"/>
                <a:cs typeface="Montserrat"/>
              </a:rPr>
              <a:t> </a:t>
            </a:r>
            <a:r>
              <a:rPr sz="700" dirty="0">
                <a:solidFill>
                  <a:srgbClr val="221F1F"/>
                </a:solidFill>
                <a:latin typeface="Montserrat"/>
                <a:cs typeface="Montserrat"/>
              </a:rPr>
              <a:t>un</a:t>
            </a:r>
            <a:r>
              <a:rPr sz="700" spc="70" dirty="0">
                <a:solidFill>
                  <a:srgbClr val="221F1F"/>
                </a:solidFill>
                <a:latin typeface="Montserrat"/>
                <a:cs typeface="Montserrat"/>
              </a:rPr>
              <a:t> </a:t>
            </a:r>
            <a:r>
              <a:rPr sz="700" dirty="0">
                <a:solidFill>
                  <a:srgbClr val="221F1F"/>
                </a:solidFill>
                <a:latin typeface="Montserrat"/>
                <a:cs typeface="Montserrat"/>
              </a:rPr>
              <a:t>mejor</a:t>
            </a:r>
            <a:r>
              <a:rPr sz="700" spc="65" dirty="0">
                <a:solidFill>
                  <a:srgbClr val="221F1F"/>
                </a:solidFill>
                <a:latin typeface="Montserrat"/>
                <a:cs typeface="Montserrat"/>
              </a:rPr>
              <a:t> </a:t>
            </a:r>
            <a:r>
              <a:rPr sz="700" spc="-10" dirty="0">
                <a:solidFill>
                  <a:srgbClr val="221F1F"/>
                </a:solidFill>
                <a:latin typeface="Montserrat"/>
                <a:cs typeface="Montserrat"/>
              </a:rPr>
              <a:t>tiempo,</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valor</a:t>
            </a:r>
            <a:r>
              <a:rPr sz="700" spc="-15" dirty="0">
                <a:solidFill>
                  <a:srgbClr val="221F1F"/>
                </a:solidFill>
                <a:latin typeface="Montserrat"/>
                <a:cs typeface="Montserrat"/>
              </a:rPr>
              <a:t> </a:t>
            </a:r>
            <a:r>
              <a:rPr sz="700" dirty="0">
                <a:solidFill>
                  <a:srgbClr val="221F1F"/>
                </a:solidFill>
                <a:latin typeface="Montserrat"/>
                <a:cs typeface="Montserrat"/>
              </a:rPr>
              <a:t>será</a:t>
            </a:r>
            <a:r>
              <a:rPr sz="700" spc="-20" dirty="0">
                <a:solidFill>
                  <a:srgbClr val="221F1F"/>
                </a:solidFill>
                <a:latin typeface="Montserrat"/>
                <a:cs typeface="Montserrat"/>
              </a:rPr>
              <a:t> </a:t>
            </a:r>
            <a:r>
              <a:rPr sz="700" dirty="0">
                <a:solidFill>
                  <a:srgbClr val="221F1F"/>
                </a:solidFill>
                <a:latin typeface="Montserrat"/>
                <a:cs typeface="Montserrat"/>
              </a:rPr>
              <a:t>remplazado por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nueva</a:t>
            </a:r>
            <a:r>
              <a:rPr sz="700" spc="5" dirty="0">
                <a:solidFill>
                  <a:srgbClr val="221F1F"/>
                </a:solidFill>
                <a:latin typeface="Montserrat"/>
                <a:cs typeface="Montserrat"/>
              </a:rPr>
              <a:t> </a:t>
            </a:r>
            <a:r>
              <a:rPr sz="700" spc="-10" dirty="0">
                <a:solidFill>
                  <a:srgbClr val="221F1F"/>
                </a:solidFill>
                <a:latin typeface="Montserrat"/>
                <a:cs typeface="Montserrat"/>
              </a:rPr>
              <a:t>marca.</a:t>
            </a:r>
            <a:endParaRPr sz="700">
              <a:latin typeface="Montserrat"/>
              <a:cs typeface="Montserrat"/>
            </a:endParaRPr>
          </a:p>
          <a:p>
            <a:pPr marL="12700" algn="just">
              <a:lnSpc>
                <a:spcPct val="100000"/>
              </a:lnSpc>
              <a:spcBef>
                <a:spcPts val="495"/>
              </a:spcBef>
            </a:pPr>
            <a:r>
              <a:rPr sz="700" b="1" dirty="0">
                <a:solidFill>
                  <a:srgbClr val="221F1F"/>
                </a:solidFill>
                <a:latin typeface="Montserrat"/>
                <a:cs typeface="Montserrat"/>
              </a:rPr>
              <a:t>CONSUMO</a:t>
            </a:r>
            <a:r>
              <a:rPr sz="700" b="1" spc="-35" dirty="0">
                <a:solidFill>
                  <a:srgbClr val="221F1F"/>
                </a:solidFill>
                <a:latin typeface="Montserrat"/>
                <a:cs typeface="Montserrat"/>
              </a:rPr>
              <a:t> </a:t>
            </a:r>
            <a:r>
              <a:rPr sz="700" b="1" spc="-10" dirty="0">
                <a:solidFill>
                  <a:srgbClr val="221F1F"/>
                </a:solidFill>
                <a:latin typeface="Montserrat"/>
                <a:cs typeface="Montserrat"/>
              </a:rPr>
              <a:t>INSTANTÁNEO</a:t>
            </a:r>
            <a:endParaRPr sz="700">
              <a:latin typeface="Montserrat"/>
              <a:cs typeface="Montserrat"/>
            </a:endParaRPr>
          </a:p>
        </p:txBody>
      </p:sp>
      <p:sp>
        <p:nvSpPr>
          <p:cNvPr id="8" name="object 8"/>
          <p:cNvSpPr txBox="1"/>
          <p:nvPr/>
        </p:nvSpPr>
        <p:spPr>
          <a:xfrm>
            <a:off x="2709164" y="1544193"/>
            <a:ext cx="2252345" cy="79184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Indica</a:t>
            </a:r>
            <a:r>
              <a:rPr sz="700" spc="245" dirty="0">
                <a:solidFill>
                  <a:srgbClr val="221F1F"/>
                </a:solidFill>
                <a:latin typeface="Montserrat"/>
                <a:cs typeface="Montserrat"/>
              </a:rPr>
              <a:t> </a:t>
            </a:r>
            <a:r>
              <a:rPr sz="700" dirty="0">
                <a:solidFill>
                  <a:srgbClr val="221F1F"/>
                </a:solidFill>
                <a:latin typeface="Montserrat"/>
                <a:cs typeface="Montserrat"/>
              </a:rPr>
              <a:t>el</a:t>
            </a:r>
            <a:r>
              <a:rPr sz="700" spc="250" dirty="0">
                <a:solidFill>
                  <a:srgbClr val="221F1F"/>
                </a:solidFill>
                <a:latin typeface="Montserrat"/>
                <a:cs typeface="Montserrat"/>
              </a:rPr>
              <a:t> </a:t>
            </a:r>
            <a:r>
              <a:rPr sz="700" dirty="0">
                <a:solidFill>
                  <a:srgbClr val="221F1F"/>
                </a:solidFill>
                <a:latin typeface="Montserrat"/>
                <a:cs typeface="Montserrat"/>
              </a:rPr>
              <a:t>consumo</a:t>
            </a:r>
            <a:r>
              <a:rPr sz="700" spc="240" dirty="0">
                <a:solidFill>
                  <a:srgbClr val="221F1F"/>
                </a:solidFill>
                <a:latin typeface="Montserrat"/>
                <a:cs typeface="Montserrat"/>
              </a:rPr>
              <a:t> </a:t>
            </a:r>
            <a:r>
              <a:rPr sz="700" dirty="0">
                <a:solidFill>
                  <a:srgbClr val="221F1F"/>
                </a:solidFill>
                <a:latin typeface="Montserrat"/>
                <a:cs typeface="Montserrat"/>
              </a:rPr>
              <a:t>de</a:t>
            </a:r>
            <a:r>
              <a:rPr sz="700" spc="240" dirty="0">
                <a:solidFill>
                  <a:srgbClr val="221F1F"/>
                </a:solidFill>
                <a:latin typeface="Montserrat"/>
                <a:cs typeface="Montserrat"/>
              </a:rPr>
              <a:t> </a:t>
            </a:r>
            <a:r>
              <a:rPr sz="700" dirty="0">
                <a:solidFill>
                  <a:srgbClr val="221F1F"/>
                </a:solidFill>
                <a:latin typeface="Montserrat"/>
                <a:cs typeface="Montserrat"/>
              </a:rPr>
              <a:t>combustible</a:t>
            </a:r>
            <a:r>
              <a:rPr sz="700" spc="250" dirty="0">
                <a:solidFill>
                  <a:srgbClr val="221F1F"/>
                </a:solidFill>
                <a:latin typeface="Montserrat"/>
                <a:cs typeface="Montserrat"/>
              </a:rPr>
              <a:t> </a:t>
            </a:r>
            <a:r>
              <a:rPr sz="700" dirty="0">
                <a:solidFill>
                  <a:srgbClr val="221F1F"/>
                </a:solidFill>
                <a:latin typeface="Montserrat"/>
                <a:cs typeface="Montserrat"/>
              </a:rPr>
              <a:t>durante</a:t>
            </a:r>
            <a:r>
              <a:rPr sz="700" spc="229"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conducción</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45" dirty="0">
                <a:solidFill>
                  <a:srgbClr val="221F1F"/>
                </a:solidFill>
                <a:latin typeface="Montserrat"/>
                <a:cs typeface="Montserrat"/>
              </a:rPr>
              <a:t> </a:t>
            </a:r>
            <a:r>
              <a:rPr sz="700" dirty="0">
                <a:solidFill>
                  <a:srgbClr val="221F1F"/>
                </a:solidFill>
                <a:latin typeface="Montserrat"/>
                <a:cs typeface="Montserrat"/>
              </a:rPr>
              <a:t>ese</a:t>
            </a:r>
            <a:r>
              <a:rPr sz="700" spc="40" dirty="0">
                <a:solidFill>
                  <a:srgbClr val="221F1F"/>
                </a:solidFill>
                <a:latin typeface="Montserrat"/>
                <a:cs typeface="Montserrat"/>
              </a:rPr>
              <a:t> </a:t>
            </a:r>
            <a:r>
              <a:rPr sz="700" dirty="0">
                <a:solidFill>
                  <a:srgbClr val="221F1F"/>
                </a:solidFill>
                <a:latin typeface="Montserrat"/>
                <a:cs typeface="Montserrat"/>
              </a:rPr>
              <a:t>momento,</a:t>
            </a:r>
            <a:r>
              <a:rPr sz="700" spc="50" dirty="0">
                <a:solidFill>
                  <a:srgbClr val="221F1F"/>
                </a:solidFill>
                <a:latin typeface="Montserrat"/>
                <a:cs typeface="Montserrat"/>
              </a:rPr>
              <a:t> </a:t>
            </a:r>
            <a:r>
              <a:rPr sz="700" dirty="0">
                <a:solidFill>
                  <a:srgbClr val="221F1F"/>
                </a:solidFill>
                <a:latin typeface="Montserrat"/>
                <a:cs typeface="Montserrat"/>
              </a:rPr>
              <a:t>el</a:t>
            </a:r>
            <a:r>
              <a:rPr sz="700" spc="45" dirty="0">
                <a:solidFill>
                  <a:srgbClr val="221F1F"/>
                </a:solidFill>
                <a:latin typeface="Montserrat"/>
                <a:cs typeface="Montserrat"/>
              </a:rPr>
              <a:t> </a:t>
            </a:r>
            <a:r>
              <a:rPr sz="700" dirty="0">
                <a:solidFill>
                  <a:srgbClr val="221F1F"/>
                </a:solidFill>
                <a:latin typeface="Montserrat"/>
                <a:cs typeface="Montserrat"/>
              </a:rPr>
              <a:t>valor</a:t>
            </a:r>
            <a:r>
              <a:rPr sz="700" spc="30" dirty="0">
                <a:solidFill>
                  <a:srgbClr val="221F1F"/>
                </a:solidFill>
                <a:latin typeface="Montserrat"/>
                <a:cs typeface="Montserrat"/>
              </a:rPr>
              <a:t> </a:t>
            </a:r>
            <a:r>
              <a:rPr sz="700" dirty="0">
                <a:solidFill>
                  <a:srgbClr val="221F1F"/>
                </a:solidFill>
                <a:latin typeface="Montserrat"/>
                <a:cs typeface="Montserrat"/>
              </a:rPr>
              <a:t>lo</a:t>
            </a:r>
            <a:r>
              <a:rPr sz="700" spc="45" dirty="0">
                <a:solidFill>
                  <a:srgbClr val="221F1F"/>
                </a:solidFill>
                <a:latin typeface="Montserrat"/>
                <a:cs typeface="Montserrat"/>
              </a:rPr>
              <a:t> </a:t>
            </a:r>
            <a:r>
              <a:rPr sz="700" spc="-10" dirty="0">
                <a:solidFill>
                  <a:srgbClr val="221F1F"/>
                </a:solidFill>
                <a:latin typeface="Montserrat"/>
                <a:cs typeface="Montserrat"/>
              </a:rPr>
              <a:t>muestra</a:t>
            </a:r>
            <a:r>
              <a:rPr sz="700" spc="500" dirty="0">
                <a:solidFill>
                  <a:srgbClr val="221F1F"/>
                </a:solidFill>
                <a:latin typeface="Montserrat"/>
                <a:cs typeface="Montserrat"/>
              </a:rPr>
              <a:t> </a:t>
            </a:r>
            <a:r>
              <a:rPr sz="700" dirty="0">
                <a:solidFill>
                  <a:srgbClr val="221F1F"/>
                </a:solidFill>
                <a:latin typeface="Montserrat"/>
                <a:cs typeface="Montserrat"/>
              </a:rPr>
              <a:t>en </a:t>
            </a:r>
            <a:r>
              <a:rPr sz="700" spc="-20" dirty="0">
                <a:solidFill>
                  <a:srgbClr val="221F1F"/>
                </a:solidFill>
                <a:latin typeface="Montserrat"/>
                <a:cs typeface="Montserrat"/>
              </a:rPr>
              <a:t>km/l.</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valor</a:t>
            </a:r>
            <a:r>
              <a:rPr sz="700" spc="45" dirty="0">
                <a:solidFill>
                  <a:srgbClr val="221F1F"/>
                </a:solidFill>
                <a:latin typeface="Montserrat"/>
                <a:cs typeface="Montserrat"/>
              </a:rPr>
              <a:t> </a:t>
            </a:r>
            <a:r>
              <a:rPr sz="700" dirty="0">
                <a:solidFill>
                  <a:srgbClr val="221F1F"/>
                </a:solidFill>
                <a:latin typeface="Montserrat"/>
                <a:cs typeface="Montserrat"/>
              </a:rPr>
              <a:t>no</a:t>
            </a:r>
            <a:r>
              <a:rPr sz="700" spc="55" dirty="0">
                <a:solidFill>
                  <a:srgbClr val="221F1F"/>
                </a:solidFill>
                <a:latin typeface="Montserrat"/>
                <a:cs typeface="Montserrat"/>
              </a:rPr>
              <a:t> </a:t>
            </a:r>
            <a:r>
              <a:rPr sz="700" dirty="0">
                <a:solidFill>
                  <a:srgbClr val="221F1F"/>
                </a:solidFill>
                <a:latin typeface="Montserrat"/>
                <a:cs typeface="Montserrat"/>
              </a:rPr>
              <a:t>se</a:t>
            </a:r>
            <a:r>
              <a:rPr sz="700" spc="50" dirty="0">
                <a:solidFill>
                  <a:srgbClr val="221F1F"/>
                </a:solidFill>
                <a:latin typeface="Montserrat"/>
                <a:cs typeface="Montserrat"/>
              </a:rPr>
              <a:t> </a:t>
            </a:r>
            <a:r>
              <a:rPr sz="700" dirty="0">
                <a:solidFill>
                  <a:srgbClr val="221F1F"/>
                </a:solidFill>
                <a:latin typeface="Montserrat"/>
                <a:cs typeface="Montserrat"/>
              </a:rPr>
              <a:t>muestra</a:t>
            </a:r>
            <a:r>
              <a:rPr sz="700" spc="55" dirty="0">
                <a:solidFill>
                  <a:srgbClr val="221F1F"/>
                </a:solidFill>
                <a:latin typeface="Montserrat"/>
                <a:cs typeface="Montserrat"/>
              </a:rPr>
              <a:t> </a:t>
            </a:r>
            <a:r>
              <a:rPr sz="700" dirty="0">
                <a:solidFill>
                  <a:srgbClr val="221F1F"/>
                </a:solidFill>
                <a:latin typeface="Montserrat"/>
                <a:cs typeface="Montserrat"/>
              </a:rPr>
              <a:t>si</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velocidad</a:t>
            </a:r>
            <a:r>
              <a:rPr sz="700" spc="55" dirty="0">
                <a:solidFill>
                  <a:srgbClr val="221F1F"/>
                </a:solidFill>
                <a:latin typeface="Montserrat"/>
                <a:cs typeface="Montserrat"/>
              </a:rPr>
              <a:t> </a:t>
            </a:r>
            <a:r>
              <a:rPr sz="700" dirty="0">
                <a:solidFill>
                  <a:srgbClr val="221F1F"/>
                </a:solidFill>
                <a:latin typeface="Montserrat"/>
                <a:cs typeface="Montserrat"/>
              </a:rPr>
              <a:t>es</a:t>
            </a:r>
            <a:r>
              <a:rPr sz="700" spc="55" dirty="0">
                <a:solidFill>
                  <a:srgbClr val="221F1F"/>
                </a:solidFill>
                <a:latin typeface="Montserrat"/>
                <a:cs typeface="Montserrat"/>
              </a:rPr>
              <a:t> </a:t>
            </a:r>
            <a:r>
              <a:rPr sz="700" dirty="0">
                <a:solidFill>
                  <a:srgbClr val="221F1F"/>
                </a:solidFill>
                <a:latin typeface="Montserrat"/>
                <a:cs typeface="Montserrat"/>
              </a:rPr>
              <a:t>menor</a:t>
            </a:r>
            <a:r>
              <a:rPr sz="700" spc="45" dirty="0">
                <a:solidFill>
                  <a:srgbClr val="221F1F"/>
                </a:solidFill>
                <a:latin typeface="Montserrat"/>
                <a:cs typeface="Montserrat"/>
              </a:rPr>
              <a:t> </a:t>
            </a:r>
            <a:r>
              <a:rPr sz="700" spc="-50" dirty="0">
                <a:solidFill>
                  <a:srgbClr val="221F1F"/>
                </a:solidFill>
                <a:latin typeface="Montserrat"/>
                <a:cs typeface="Montserrat"/>
              </a:rPr>
              <a:t>a</a:t>
            </a:r>
            <a:r>
              <a:rPr sz="700" spc="500" dirty="0">
                <a:solidFill>
                  <a:srgbClr val="221F1F"/>
                </a:solidFill>
                <a:latin typeface="Montserrat"/>
                <a:cs typeface="Montserrat"/>
              </a:rPr>
              <a:t> </a:t>
            </a:r>
            <a:r>
              <a:rPr sz="700" dirty="0">
                <a:solidFill>
                  <a:srgbClr val="221F1F"/>
                </a:solidFill>
                <a:latin typeface="Montserrat"/>
                <a:cs typeface="Montserrat"/>
              </a:rPr>
              <a:t>10</a:t>
            </a:r>
            <a:r>
              <a:rPr sz="700" spc="-10" dirty="0">
                <a:solidFill>
                  <a:srgbClr val="221F1F"/>
                </a:solidFill>
                <a:latin typeface="Montserrat"/>
                <a:cs typeface="Montserrat"/>
              </a:rPr>
              <a:t> km/h.</a:t>
            </a:r>
            <a:endParaRPr sz="700">
              <a:latin typeface="Montserrat"/>
              <a:cs typeface="Montserrat"/>
            </a:endParaRPr>
          </a:p>
          <a:p>
            <a:pPr marL="12700" algn="just">
              <a:lnSpc>
                <a:spcPct val="100000"/>
              </a:lnSpc>
              <a:spcBef>
                <a:spcPts val="495"/>
              </a:spcBef>
            </a:pPr>
            <a:r>
              <a:rPr sz="700" b="1" dirty="0">
                <a:solidFill>
                  <a:srgbClr val="221F1F"/>
                </a:solidFill>
                <a:latin typeface="Montserrat"/>
                <a:cs typeface="Montserrat"/>
              </a:rPr>
              <a:t>TIEMPOS</a:t>
            </a:r>
            <a:r>
              <a:rPr sz="700" b="1" spc="-5" dirty="0">
                <a:solidFill>
                  <a:srgbClr val="221F1F"/>
                </a:solidFill>
                <a:latin typeface="Montserrat"/>
                <a:cs typeface="Montserrat"/>
              </a:rPr>
              <a:t> </a:t>
            </a:r>
            <a:r>
              <a:rPr sz="700" b="1" dirty="0">
                <a:solidFill>
                  <a:srgbClr val="221F1F"/>
                </a:solidFill>
                <a:latin typeface="Montserrat"/>
                <a:cs typeface="Montserrat"/>
              </a:rPr>
              <a:t>DE</a:t>
            </a:r>
            <a:r>
              <a:rPr sz="700" b="1" spc="-20" dirty="0">
                <a:solidFill>
                  <a:srgbClr val="221F1F"/>
                </a:solidFill>
                <a:latin typeface="Montserrat"/>
                <a:cs typeface="Montserrat"/>
              </a:rPr>
              <a:t> </a:t>
            </a:r>
            <a:r>
              <a:rPr sz="700" b="1" spc="-10" dirty="0">
                <a:solidFill>
                  <a:srgbClr val="221F1F"/>
                </a:solidFill>
                <a:latin typeface="Montserrat"/>
                <a:cs typeface="Montserrat"/>
              </a:rPr>
              <a:t>VUELTA</a:t>
            </a:r>
            <a:endParaRPr sz="700">
              <a:latin typeface="Montserrat"/>
              <a:cs typeface="Montserrat"/>
            </a:endParaRPr>
          </a:p>
        </p:txBody>
      </p:sp>
      <p:sp>
        <p:nvSpPr>
          <p:cNvPr id="9" name="object 9"/>
          <p:cNvSpPr txBox="1"/>
          <p:nvPr/>
        </p:nvSpPr>
        <p:spPr>
          <a:xfrm>
            <a:off x="2709164" y="2885948"/>
            <a:ext cx="225425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Presione</a:t>
            </a:r>
            <a:r>
              <a:rPr sz="700" spc="415" dirty="0">
                <a:solidFill>
                  <a:srgbClr val="221F1F"/>
                </a:solidFill>
                <a:latin typeface="Montserrat"/>
                <a:cs typeface="Montserrat"/>
              </a:rPr>
              <a:t> </a:t>
            </a:r>
            <a:r>
              <a:rPr sz="700" dirty="0">
                <a:solidFill>
                  <a:srgbClr val="221F1F"/>
                </a:solidFill>
                <a:latin typeface="Montserrat"/>
                <a:cs typeface="Montserrat"/>
              </a:rPr>
              <a:t>el</a:t>
            </a:r>
            <a:r>
              <a:rPr sz="700" spc="405" dirty="0">
                <a:solidFill>
                  <a:srgbClr val="221F1F"/>
                </a:solidFill>
                <a:latin typeface="Montserrat"/>
                <a:cs typeface="Montserrat"/>
              </a:rPr>
              <a:t> </a:t>
            </a:r>
            <a:r>
              <a:rPr sz="700" dirty="0">
                <a:solidFill>
                  <a:srgbClr val="221F1F"/>
                </a:solidFill>
                <a:latin typeface="Montserrat"/>
                <a:cs typeface="Montserrat"/>
              </a:rPr>
              <a:t>interruptor</a:t>
            </a:r>
            <a:r>
              <a:rPr sz="700" spc="415" dirty="0">
                <a:solidFill>
                  <a:srgbClr val="221F1F"/>
                </a:solidFill>
                <a:latin typeface="Montserrat"/>
                <a:cs typeface="Montserrat"/>
              </a:rPr>
              <a:t> </a:t>
            </a:r>
            <a:r>
              <a:rPr sz="700" dirty="0">
                <a:solidFill>
                  <a:srgbClr val="221F1F"/>
                </a:solidFill>
                <a:latin typeface="Montserrat"/>
                <a:cs typeface="Montserrat"/>
              </a:rPr>
              <a:t>de</a:t>
            </a:r>
            <a:r>
              <a:rPr sz="700" spc="415" dirty="0">
                <a:solidFill>
                  <a:srgbClr val="221F1F"/>
                </a:solidFill>
                <a:latin typeface="Montserrat"/>
                <a:cs typeface="Montserrat"/>
              </a:rPr>
              <a:t> </a:t>
            </a:r>
            <a:r>
              <a:rPr sz="700" dirty="0">
                <a:solidFill>
                  <a:srgbClr val="221F1F"/>
                </a:solidFill>
                <a:latin typeface="Montserrat"/>
                <a:cs typeface="Montserrat"/>
              </a:rPr>
              <a:t>luz</a:t>
            </a:r>
            <a:r>
              <a:rPr sz="700" spc="420" dirty="0">
                <a:solidFill>
                  <a:srgbClr val="221F1F"/>
                </a:solidFill>
                <a:latin typeface="Montserrat"/>
                <a:cs typeface="Montserrat"/>
              </a:rPr>
              <a:t> </a:t>
            </a:r>
            <a:r>
              <a:rPr sz="700" dirty="0">
                <a:solidFill>
                  <a:srgbClr val="221F1F"/>
                </a:solidFill>
                <a:latin typeface="Montserrat"/>
                <a:cs typeface="Montserrat"/>
              </a:rPr>
              <a:t>de</a:t>
            </a:r>
            <a:r>
              <a:rPr sz="700" spc="409" dirty="0">
                <a:solidFill>
                  <a:srgbClr val="221F1F"/>
                </a:solidFill>
                <a:latin typeface="Montserrat"/>
                <a:cs typeface="Montserrat"/>
              </a:rPr>
              <a:t> </a:t>
            </a:r>
            <a:r>
              <a:rPr sz="700" dirty="0">
                <a:solidFill>
                  <a:srgbClr val="221F1F"/>
                </a:solidFill>
                <a:latin typeface="Montserrat"/>
                <a:cs typeface="Montserrat"/>
              </a:rPr>
              <a:t>paso</a:t>
            </a:r>
            <a:r>
              <a:rPr sz="700" spc="405" dirty="0">
                <a:solidFill>
                  <a:srgbClr val="221F1F"/>
                </a:solidFill>
                <a:latin typeface="Montserrat"/>
                <a:cs typeface="Montserrat"/>
              </a:rPr>
              <a:t> </a:t>
            </a:r>
            <a:r>
              <a:rPr sz="700" spc="-25" dirty="0">
                <a:solidFill>
                  <a:srgbClr val="221F1F"/>
                </a:solidFill>
                <a:latin typeface="Montserrat"/>
                <a:cs typeface="Montserrat"/>
              </a:rPr>
              <a:t>por</a:t>
            </a:r>
            <a:r>
              <a:rPr sz="700" spc="500" dirty="0">
                <a:solidFill>
                  <a:srgbClr val="221F1F"/>
                </a:solidFill>
                <a:latin typeface="Montserrat"/>
                <a:cs typeface="Montserrat"/>
              </a:rPr>
              <a:t> </a:t>
            </a:r>
            <a:r>
              <a:rPr sz="700" dirty="0">
                <a:solidFill>
                  <a:srgbClr val="221F1F"/>
                </a:solidFill>
                <a:latin typeface="Montserrat"/>
                <a:cs typeface="Montserrat"/>
              </a:rPr>
              <a:t>aproximadamente</a:t>
            </a:r>
            <a:r>
              <a:rPr sz="700" spc="340" dirty="0">
                <a:solidFill>
                  <a:srgbClr val="221F1F"/>
                </a:solidFill>
                <a:latin typeface="Montserrat"/>
                <a:cs typeface="Montserrat"/>
              </a:rPr>
              <a:t> </a:t>
            </a:r>
            <a:r>
              <a:rPr sz="700" dirty="0">
                <a:solidFill>
                  <a:srgbClr val="221F1F"/>
                </a:solidFill>
                <a:latin typeface="Montserrat"/>
                <a:cs typeface="Montserrat"/>
              </a:rPr>
              <a:t>2</a:t>
            </a:r>
            <a:r>
              <a:rPr sz="700" spc="355" dirty="0">
                <a:solidFill>
                  <a:srgbClr val="221F1F"/>
                </a:solidFill>
                <a:latin typeface="Montserrat"/>
                <a:cs typeface="Montserrat"/>
              </a:rPr>
              <a:t> </a:t>
            </a:r>
            <a:r>
              <a:rPr sz="700" dirty="0">
                <a:solidFill>
                  <a:srgbClr val="221F1F"/>
                </a:solidFill>
                <a:latin typeface="Montserrat"/>
                <a:cs typeface="Montserrat"/>
              </a:rPr>
              <a:t>segundos</a:t>
            </a:r>
            <a:r>
              <a:rPr sz="700" spc="365" dirty="0">
                <a:solidFill>
                  <a:srgbClr val="221F1F"/>
                </a:solidFill>
                <a:latin typeface="Montserrat"/>
                <a:cs typeface="Montserrat"/>
              </a:rPr>
              <a:t> </a:t>
            </a:r>
            <a:r>
              <a:rPr sz="700" dirty="0">
                <a:solidFill>
                  <a:srgbClr val="221F1F"/>
                </a:solidFill>
                <a:latin typeface="Montserrat"/>
                <a:cs typeface="Montserrat"/>
              </a:rPr>
              <a:t>para</a:t>
            </a:r>
            <a:r>
              <a:rPr sz="700" spc="345" dirty="0">
                <a:solidFill>
                  <a:srgbClr val="221F1F"/>
                </a:solidFill>
                <a:latin typeface="Montserrat"/>
                <a:cs typeface="Montserrat"/>
              </a:rPr>
              <a:t> </a:t>
            </a:r>
            <a:r>
              <a:rPr sz="700" dirty="0">
                <a:solidFill>
                  <a:srgbClr val="221F1F"/>
                </a:solidFill>
                <a:latin typeface="Montserrat"/>
                <a:cs typeface="Montserrat"/>
              </a:rPr>
              <a:t>iniciar</a:t>
            </a:r>
            <a:r>
              <a:rPr sz="700" spc="34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contador</a:t>
            </a:r>
            <a:r>
              <a:rPr sz="700" spc="320" dirty="0">
                <a:solidFill>
                  <a:srgbClr val="221F1F"/>
                </a:solidFill>
                <a:latin typeface="Montserrat"/>
                <a:cs typeface="Montserrat"/>
              </a:rPr>
              <a:t> </a:t>
            </a:r>
            <a:r>
              <a:rPr sz="700" dirty="0">
                <a:solidFill>
                  <a:srgbClr val="221F1F"/>
                </a:solidFill>
                <a:latin typeface="Montserrat"/>
                <a:cs typeface="Montserrat"/>
              </a:rPr>
              <a:t>de</a:t>
            </a:r>
            <a:r>
              <a:rPr sz="700" spc="325" dirty="0">
                <a:solidFill>
                  <a:srgbClr val="221F1F"/>
                </a:solidFill>
                <a:latin typeface="Montserrat"/>
                <a:cs typeface="Montserrat"/>
              </a:rPr>
              <a:t> </a:t>
            </a:r>
            <a:r>
              <a:rPr sz="700" dirty="0">
                <a:solidFill>
                  <a:srgbClr val="221F1F"/>
                </a:solidFill>
                <a:latin typeface="Montserrat"/>
                <a:cs typeface="Montserrat"/>
              </a:rPr>
              <a:t>tiempo</a:t>
            </a:r>
            <a:r>
              <a:rPr sz="700" spc="330" dirty="0">
                <a:solidFill>
                  <a:srgbClr val="221F1F"/>
                </a:solidFill>
                <a:latin typeface="Montserrat"/>
                <a:cs typeface="Montserrat"/>
              </a:rPr>
              <a:t> </a:t>
            </a:r>
            <a:r>
              <a:rPr sz="700" dirty="0">
                <a:solidFill>
                  <a:srgbClr val="221F1F"/>
                </a:solidFill>
                <a:latin typeface="Montserrat"/>
                <a:cs typeface="Montserrat"/>
              </a:rPr>
              <a:t>de</a:t>
            </a:r>
            <a:r>
              <a:rPr sz="700" spc="325" dirty="0">
                <a:solidFill>
                  <a:srgbClr val="221F1F"/>
                </a:solidFill>
                <a:latin typeface="Montserrat"/>
                <a:cs typeface="Montserrat"/>
              </a:rPr>
              <a:t> </a:t>
            </a:r>
            <a:r>
              <a:rPr sz="700" dirty="0">
                <a:solidFill>
                  <a:srgbClr val="221F1F"/>
                </a:solidFill>
                <a:latin typeface="Montserrat"/>
                <a:cs typeface="Montserrat"/>
              </a:rPr>
              <a:t>vuelta.</a:t>
            </a:r>
            <a:r>
              <a:rPr sz="700" spc="320" dirty="0">
                <a:solidFill>
                  <a:srgbClr val="221F1F"/>
                </a:solidFill>
                <a:latin typeface="Montserrat"/>
                <a:cs typeface="Montserrat"/>
              </a:rPr>
              <a:t> </a:t>
            </a:r>
            <a:r>
              <a:rPr sz="700" dirty="0">
                <a:solidFill>
                  <a:srgbClr val="221F1F"/>
                </a:solidFill>
                <a:latin typeface="Montserrat"/>
                <a:cs typeface="Montserrat"/>
              </a:rPr>
              <a:t>Puede</a:t>
            </a:r>
            <a:r>
              <a:rPr sz="700" spc="320" dirty="0">
                <a:solidFill>
                  <a:srgbClr val="221F1F"/>
                </a:solidFill>
                <a:latin typeface="Montserrat"/>
                <a:cs typeface="Montserrat"/>
              </a:rPr>
              <a:t> </a:t>
            </a:r>
            <a:r>
              <a:rPr sz="700" dirty="0">
                <a:solidFill>
                  <a:srgbClr val="221F1F"/>
                </a:solidFill>
                <a:latin typeface="Montserrat"/>
                <a:cs typeface="Montserrat"/>
              </a:rPr>
              <a:t>ver</a:t>
            </a:r>
            <a:r>
              <a:rPr sz="700" spc="32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315" dirty="0">
                <a:solidFill>
                  <a:srgbClr val="221F1F"/>
                </a:solidFill>
                <a:latin typeface="Montserrat"/>
                <a:cs typeface="Montserrat"/>
              </a:rPr>
              <a:t> </a:t>
            </a:r>
            <a:r>
              <a:rPr sz="700" dirty="0">
                <a:solidFill>
                  <a:srgbClr val="221F1F"/>
                </a:solidFill>
                <a:latin typeface="Montserrat"/>
                <a:cs typeface="Montserrat"/>
              </a:rPr>
              <a:t>de</a:t>
            </a:r>
            <a:r>
              <a:rPr sz="700" spc="315"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vuelta</a:t>
            </a:r>
            <a:r>
              <a:rPr sz="700" spc="315" dirty="0">
                <a:solidFill>
                  <a:srgbClr val="221F1F"/>
                </a:solidFill>
                <a:latin typeface="Montserrat"/>
                <a:cs typeface="Montserrat"/>
              </a:rPr>
              <a:t> </a:t>
            </a:r>
            <a:r>
              <a:rPr sz="700" dirty="0">
                <a:solidFill>
                  <a:srgbClr val="221F1F"/>
                </a:solidFill>
                <a:latin typeface="Montserrat"/>
                <a:cs typeface="Montserrat"/>
              </a:rPr>
              <a:t>actual</a:t>
            </a:r>
            <a:r>
              <a:rPr sz="700" spc="310" dirty="0">
                <a:solidFill>
                  <a:srgbClr val="221F1F"/>
                </a:solidFill>
                <a:latin typeface="Montserrat"/>
                <a:cs typeface="Montserrat"/>
              </a:rPr>
              <a:t> </a:t>
            </a:r>
            <a:r>
              <a:rPr sz="700" dirty="0">
                <a:solidFill>
                  <a:srgbClr val="221F1F"/>
                </a:solidFill>
                <a:latin typeface="Montserrat"/>
                <a:cs typeface="Montserrat"/>
              </a:rPr>
              <a:t>en</a:t>
            </a:r>
            <a:r>
              <a:rPr sz="700" spc="310" dirty="0">
                <a:solidFill>
                  <a:srgbClr val="221F1F"/>
                </a:solidFill>
                <a:latin typeface="Montserrat"/>
                <a:cs typeface="Montserrat"/>
              </a:rPr>
              <a:t> </a:t>
            </a:r>
            <a:r>
              <a:rPr sz="700" dirty="0">
                <a:solidFill>
                  <a:srgbClr val="221F1F"/>
                </a:solidFill>
                <a:latin typeface="Montserrat"/>
                <a:cs typeface="Montserrat"/>
              </a:rPr>
              <a:t>la</a:t>
            </a:r>
            <a:r>
              <a:rPr sz="700" spc="300" dirty="0">
                <a:solidFill>
                  <a:srgbClr val="221F1F"/>
                </a:solidFill>
                <a:latin typeface="Montserrat"/>
                <a:cs typeface="Montserrat"/>
              </a:rPr>
              <a:t> </a:t>
            </a:r>
            <a:r>
              <a:rPr sz="700" dirty="0">
                <a:solidFill>
                  <a:srgbClr val="221F1F"/>
                </a:solidFill>
                <a:latin typeface="Montserrat"/>
                <a:cs typeface="Montserrat"/>
              </a:rPr>
              <a:t>sección</a:t>
            </a:r>
            <a:r>
              <a:rPr sz="700" spc="31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indicadores.</a:t>
            </a:r>
            <a:endParaRPr sz="700">
              <a:latin typeface="Montserrat"/>
              <a:cs typeface="Montserrat"/>
            </a:endParaRPr>
          </a:p>
        </p:txBody>
      </p:sp>
      <p:pic>
        <p:nvPicPr>
          <p:cNvPr id="10" name="object 10"/>
          <p:cNvPicPr/>
          <p:nvPr/>
        </p:nvPicPr>
        <p:blipFill>
          <a:blip r:embed="rId2" cstate="print"/>
          <a:stretch>
            <a:fillRect/>
          </a:stretch>
        </p:blipFill>
        <p:spPr>
          <a:xfrm>
            <a:off x="810437" y="665772"/>
            <a:ext cx="936002" cy="407377"/>
          </a:xfrm>
          <a:prstGeom prst="rect">
            <a:avLst/>
          </a:prstGeom>
        </p:spPr>
      </p:pic>
      <p:pic>
        <p:nvPicPr>
          <p:cNvPr id="11" name="object 11"/>
          <p:cNvPicPr/>
          <p:nvPr/>
        </p:nvPicPr>
        <p:blipFill>
          <a:blip r:embed="rId3" cstate="print"/>
          <a:stretch>
            <a:fillRect/>
          </a:stretch>
        </p:blipFill>
        <p:spPr>
          <a:xfrm>
            <a:off x="810437" y="2142083"/>
            <a:ext cx="936002" cy="407860"/>
          </a:xfrm>
          <a:prstGeom prst="rect">
            <a:avLst/>
          </a:prstGeom>
        </p:spPr>
      </p:pic>
      <p:pic>
        <p:nvPicPr>
          <p:cNvPr id="12" name="object 12"/>
          <p:cNvPicPr/>
          <p:nvPr/>
        </p:nvPicPr>
        <p:blipFill>
          <a:blip r:embed="rId4" cstate="print"/>
          <a:stretch>
            <a:fillRect/>
          </a:stretch>
        </p:blipFill>
        <p:spPr>
          <a:xfrm>
            <a:off x="779792" y="3042056"/>
            <a:ext cx="936002" cy="409562"/>
          </a:xfrm>
          <a:prstGeom prst="rect">
            <a:avLst/>
          </a:prstGeom>
        </p:spPr>
      </p:pic>
      <p:pic>
        <p:nvPicPr>
          <p:cNvPr id="13" name="object 13"/>
          <p:cNvPicPr/>
          <p:nvPr/>
        </p:nvPicPr>
        <p:blipFill>
          <a:blip r:embed="rId5" cstate="print"/>
          <a:stretch>
            <a:fillRect/>
          </a:stretch>
        </p:blipFill>
        <p:spPr>
          <a:xfrm>
            <a:off x="3237102" y="1073124"/>
            <a:ext cx="936002" cy="403631"/>
          </a:xfrm>
          <a:prstGeom prst="rect">
            <a:avLst/>
          </a:prstGeom>
        </p:spPr>
      </p:pic>
      <p:pic>
        <p:nvPicPr>
          <p:cNvPr id="14" name="object 14"/>
          <p:cNvPicPr/>
          <p:nvPr/>
        </p:nvPicPr>
        <p:blipFill>
          <a:blip r:embed="rId6" cstate="print"/>
          <a:stretch>
            <a:fillRect/>
          </a:stretch>
        </p:blipFill>
        <p:spPr>
          <a:xfrm>
            <a:off x="3237102" y="2393975"/>
            <a:ext cx="936002" cy="4041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9806"/>
            <a:ext cx="2252980" cy="2049780"/>
          </a:xfrm>
          <a:prstGeom prst="rect">
            <a:avLst/>
          </a:prstGeom>
        </p:spPr>
        <p:txBody>
          <a:bodyPr vert="horz" wrap="square" lIns="0" tIns="12065" rIns="0" bIns="0" rtlCol="0">
            <a:spAutoFit/>
          </a:bodyPr>
          <a:lstStyle/>
          <a:p>
            <a:pPr marL="12700" marR="5715" algn="just">
              <a:lnSpc>
                <a:spcPct val="100000"/>
              </a:lnSpc>
              <a:spcBef>
                <a:spcPts val="95"/>
              </a:spcBef>
            </a:pPr>
            <a:r>
              <a:rPr sz="700" dirty="0">
                <a:solidFill>
                  <a:srgbClr val="221F1F"/>
                </a:solidFill>
                <a:latin typeface="Montserrat"/>
                <a:cs typeface="Montserrat"/>
              </a:rPr>
              <a:t>Para</a:t>
            </a:r>
            <a:r>
              <a:rPr sz="700" spc="380" dirty="0">
                <a:solidFill>
                  <a:srgbClr val="221F1F"/>
                </a:solidFill>
                <a:latin typeface="Montserrat"/>
                <a:cs typeface="Montserrat"/>
              </a:rPr>
              <a:t> </a:t>
            </a:r>
            <a:r>
              <a:rPr sz="700" dirty="0">
                <a:solidFill>
                  <a:srgbClr val="221F1F"/>
                </a:solidFill>
                <a:latin typeface="Montserrat"/>
                <a:cs typeface="Montserrat"/>
              </a:rPr>
              <a:t>finalizar</a:t>
            </a:r>
            <a:r>
              <a:rPr sz="700" spc="395" dirty="0">
                <a:solidFill>
                  <a:srgbClr val="221F1F"/>
                </a:solidFill>
                <a:latin typeface="Montserrat"/>
                <a:cs typeface="Montserrat"/>
              </a:rPr>
              <a:t> </a:t>
            </a:r>
            <a:r>
              <a:rPr sz="700" dirty="0">
                <a:solidFill>
                  <a:srgbClr val="221F1F"/>
                </a:solidFill>
                <a:latin typeface="Montserrat"/>
                <a:cs typeface="Montserrat"/>
              </a:rPr>
              <a:t>el</a:t>
            </a:r>
            <a:r>
              <a:rPr sz="700" spc="395" dirty="0">
                <a:solidFill>
                  <a:srgbClr val="221F1F"/>
                </a:solidFill>
                <a:latin typeface="Montserrat"/>
                <a:cs typeface="Montserrat"/>
              </a:rPr>
              <a:t> </a:t>
            </a:r>
            <a:r>
              <a:rPr sz="700" dirty="0">
                <a:solidFill>
                  <a:srgbClr val="221F1F"/>
                </a:solidFill>
                <a:latin typeface="Montserrat"/>
                <a:cs typeface="Montserrat"/>
              </a:rPr>
              <a:t>tiempo</a:t>
            </a:r>
            <a:r>
              <a:rPr sz="700" spc="405" dirty="0">
                <a:solidFill>
                  <a:srgbClr val="221F1F"/>
                </a:solidFill>
                <a:latin typeface="Montserrat"/>
                <a:cs typeface="Montserrat"/>
              </a:rPr>
              <a:t> </a:t>
            </a:r>
            <a:r>
              <a:rPr sz="700" dirty="0">
                <a:solidFill>
                  <a:srgbClr val="221F1F"/>
                </a:solidFill>
                <a:latin typeface="Montserrat"/>
                <a:cs typeface="Montserrat"/>
              </a:rPr>
              <a:t>de</a:t>
            </a:r>
            <a:r>
              <a:rPr sz="700" spc="390" dirty="0">
                <a:solidFill>
                  <a:srgbClr val="221F1F"/>
                </a:solidFill>
                <a:latin typeface="Montserrat"/>
                <a:cs typeface="Montserrat"/>
              </a:rPr>
              <a:t> </a:t>
            </a:r>
            <a:r>
              <a:rPr sz="700" dirty="0">
                <a:solidFill>
                  <a:srgbClr val="221F1F"/>
                </a:solidFill>
                <a:latin typeface="Montserrat"/>
                <a:cs typeface="Montserrat"/>
              </a:rPr>
              <a:t>la</a:t>
            </a:r>
            <a:r>
              <a:rPr sz="700" spc="390" dirty="0">
                <a:solidFill>
                  <a:srgbClr val="221F1F"/>
                </a:solidFill>
                <a:latin typeface="Montserrat"/>
                <a:cs typeface="Montserrat"/>
              </a:rPr>
              <a:t> </a:t>
            </a:r>
            <a:r>
              <a:rPr sz="700" dirty="0">
                <a:solidFill>
                  <a:srgbClr val="221F1F"/>
                </a:solidFill>
                <a:latin typeface="Montserrat"/>
                <a:cs typeface="Montserrat"/>
              </a:rPr>
              <a:t>vuelta</a:t>
            </a:r>
            <a:r>
              <a:rPr sz="700" spc="405" dirty="0">
                <a:solidFill>
                  <a:srgbClr val="221F1F"/>
                </a:solidFill>
                <a:latin typeface="Montserrat"/>
                <a:cs typeface="Montserrat"/>
              </a:rPr>
              <a:t> </a:t>
            </a:r>
            <a:r>
              <a:rPr sz="700" spc="-10" dirty="0">
                <a:solidFill>
                  <a:srgbClr val="221F1F"/>
                </a:solidFill>
                <a:latin typeface="Montserrat"/>
                <a:cs typeface="Montserrat"/>
              </a:rPr>
              <a:t>actual</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interruptor</a:t>
            </a:r>
            <a:r>
              <a:rPr sz="700" spc="260" dirty="0">
                <a:solidFill>
                  <a:srgbClr val="221F1F"/>
                </a:solidFill>
                <a:latin typeface="Montserrat"/>
                <a:cs typeface="Montserrat"/>
              </a:rPr>
              <a:t>  </a:t>
            </a:r>
            <a:r>
              <a:rPr sz="700" dirty="0">
                <a:solidFill>
                  <a:srgbClr val="221F1F"/>
                </a:solidFill>
                <a:latin typeface="Montserrat"/>
                <a:cs typeface="Montserrat"/>
              </a:rPr>
              <a:t>de</a:t>
            </a:r>
            <a:r>
              <a:rPr sz="700" spc="265" dirty="0">
                <a:solidFill>
                  <a:srgbClr val="221F1F"/>
                </a:solidFill>
                <a:latin typeface="Montserrat"/>
                <a:cs typeface="Montserrat"/>
              </a:rPr>
              <a:t>  </a:t>
            </a:r>
            <a:r>
              <a:rPr sz="700" dirty="0">
                <a:solidFill>
                  <a:srgbClr val="221F1F"/>
                </a:solidFill>
                <a:latin typeface="Montserrat"/>
                <a:cs typeface="Montserrat"/>
              </a:rPr>
              <a:t>luz</a:t>
            </a:r>
            <a:r>
              <a:rPr sz="700" spc="265" dirty="0">
                <a:solidFill>
                  <a:srgbClr val="221F1F"/>
                </a:solidFill>
                <a:latin typeface="Montserrat"/>
                <a:cs typeface="Montserrat"/>
              </a:rPr>
              <a:t>  </a:t>
            </a:r>
            <a:r>
              <a:rPr sz="700" dirty="0">
                <a:solidFill>
                  <a:srgbClr val="221F1F"/>
                </a:solidFill>
                <a:latin typeface="Montserrat"/>
                <a:cs typeface="Montserrat"/>
              </a:rPr>
              <a:t>de</a:t>
            </a:r>
            <a:r>
              <a:rPr sz="700" spc="265" dirty="0">
                <a:solidFill>
                  <a:srgbClr val="221F1F"/>
                </a:solidFill>
                <a:latin typeface="Montserrat"/>
                <a:cs typeface="Montserrat"/>
              </a:rPr>
              <a:t>  </a:t>
            </a:r>
            <a:r>
              <a:rPr sz="700" spc="-20" dirty="0">
                <a:solidFill>
                  <a:srgbClr val="221F1F"/>
                </a:solidFill>
                <a:latin typeface="Montserrat"/>
                <a:cs typeface="Montserrat"/>
              </a:rPr>
              <a:t>paso</a:t>
            </a:r>
            <a:r>
              <a:rPr sz="700" spc="500" dirty="0">
                <a:solidFill>
                  <a:srgbClr val="221F1F"/>
                </a:solidFill>
                <a:latin typeface="Montserrat"/>
                <a:cs typeface="Montserrat"/>
              </a:rPr>
              <a:t> </a:t>
            </a:r>
            <a:r>
              <a:rPr sz="700" spc="-10" dirty="0">
                <a:solidFill>
                  <a:srgbClr val="221F1F"/>
                </a:solidFill>
                <a:latin typeface="Montserrat"/>
                <a:cs typeface="Montserrat"/>
              </a:rPr>
              <a:t>nuevamente.</a:t>
            </a:r>
            <a:endParaRPr sz="7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Para</a:t>
            </a:r>
            <a:r>
              <a:rPr sz="700" spc="190" dirty="0">
                <a:solidFill>
                  <a:srgbClr val="221F1F"/>
                </a:solidFill>
                <a:latin typeface="Montserrat"/>
                <a:cs typeface="Montserrat"/>
              </a:rPr>
              <a:t> </a:t>
            </a:r>
            <a:r>
              <a:rPr sz="700" dirty="0">
                <a:solidFill>
                  <a:srgbClr val="221F1F"/>
                </a:solidFill>
                <a:latin typeface="Montserrat"/>
                <a:cs typeface="Montserrat"/>
              </a:rPr>
              <a:t>finalizar</a:t>
            </a:r>
            <a:r>
              <a:rPr sz="700" spc="200" dirty="0">
                <a:solidFill>
                  <a:srgbClr val="221F1F"/>
                </a:solidFill>
                <a:latin typeface="Montserrat"/>
                <a:cs typeface="Montserrat"/>
              </a:rPr>
              <a:t> </a:t>
            </a:r>
            <a:r>
              <a:rPr sz="700" dirty="0">
                <a:solidFill>
                  <a:srgbClr val="221F1F"/>
                </a:solidFill>
                <a:latin typeface="Montserrat"/>
                <a:cs typeface="Montserrat"/>
              </a:rPr>
              <a:t>el</a:t>
            </a:r>
            <a:r>
              <a:rPr sz="700" spc="210" dirty="0">
                <a:solidFill>
                  <a:srgbClr val="221F1F"/>
                </a:solidFill>
                <a:latin typeface="Montserrat"/>
                <a:cs typeface="Montserrat"/>
              </a:rPr>
              <a:t> </a:t>
            </a:r>
            <a:r>
              <a:rPr sz="700" dirty="0">
                <a:solidFill>
                  <a:srgbClr val="221F1F"/>
                </a:solidFill>
                <a:latin typeface="Montserrat"/>
                <a:cs typeface="Montserrat"/>
              </a:rPr>
              <a:t>contador</a:t>
            </a:r>
            <a:r>
              <a:rPr sz="700" spc="210" dirty="0">
                <a:solidFill>
                  <a:srgbClr val="221F1F"/>
                </a:solidFill>
                <a:latin typeface="Montserrat"/>
                <a:cs typeface="Montserrat"/>
              </a:rPr>
              <a:t> </a:t>
            </a:r>
            <a:r>
              <a:rPr sz="700" dirty="0">
                <a:solidFill>
                  <a:srgbClr val="221F1F"/>
                </a:solidFill>
                <a:latin typeface="Montserrat"/>
                <a:cs typeface="Montserrat"/>
              </a:rPr>
              <a:t>de</a:t>
            </a:r>
            <a:r>
              <a:rPr sz="700" spc="195" dirty="0">
                <a:solidFill>
                  <a:srgbClr val="221F1F"/>
                </a:solidFill>
                <a:latin typeface="Montserrat"/>
                <a:cs typeface="Montserrat"/>
              </a:rPr>
              <a:t> </a:t>
            </a:r>
            <a:r>
              <a:rPr sz="700" dirty="0">
                <a:solidFill>
                  <a:srgbClr val="221F1F"/>
                </a:solidFill>
                <a:latin typeface="Montserrat"/>
                <a:cs typeface="Montserrat"/>
              </a:rPr>
              <a:t>tiempo</a:t>
            </a:r>
            <a:r>
              <a:rPr sz="700" spc="200" dirty="0">
                <a:solidFill>
                  <a:srgbClr val="221F1F"/>
                </a:solidFill>
                <a:latin typeface="Montserrat"/>
                <a:cs typeface="Montserrat"/>
              </a:rPr>
              <a:t> </a:t>
            </a:r>
            <a:r>
              <a:rPr sz="700" dirty="0">
                <a:solidFill>
                  <a:srgbClr val="221F1F"/>
                </a:solidFill>
                <a:latin typeface="Montserrat"/>
                <a:cs typeface="Montserrat"/>
              </a:rPr>
              <a:t>de</a:t>
            </a:r>
            <a:r>
              <a:rPr sz="700" spc="195" dirty="0">
                <a:solidFill>
                  <a:srgbClr val="221F1F"/>
                </a:solidFill>
                <a:latin typeface="Montserrat"/>
                <a:cs typeface="Montserrat"/>
              </a:rPr>
              <a:t> </a:t>
            </a:r>
            <a:r>
              <a:rPr sz="700" spc="-10" dirty="0">
                <a:solidFill>
                  <a:srgbClr val="221F1F"/>
                </a:solidFill>
                <a:latin typeface="Montserrat"/>
                <a:cs typeface="Montserrat"/>
              </a:rPr>
              <a:t>vuelta</a:t>
            </a:r>
            <a:r>
              <a:rPr sz="700" spc="500" dirty="0">
                <a:solidFill>
                  <a:srgbClr val="221F1F"/>
                </a:solidFill>
                <a:latin typeface="Montserrat"/>
                <a:cs typeface="Montserrat"/>
              </a:rPr>
              <a:t> </a:t>
            </a:r>
            <a:r>
              <a:rPr sz="700" dirty="0">
                <a:solidFill>
                  <a:srgbClr val="221F1F"/>
                </a:solidFill>
                <a:latin typeface="Montserrat"/>
                <a:cs typeface="Montserrat"/>
              </a:rPr>
              <a:t>presione</a:t>
            </a:r>
            <a:r>
              <a:rPr sz="700" spc="225" dirty="0">
                <a:solidFill>
                  <a:srgbClr val="221F1F"/>
                </a:solidFill>
                <a:latin typeface="Montserrat"/>
                <a:cs typeface="Montserrat"/>
              </a:rPr>
              <a:t> </a:t>
            </a:r>
            <a:r>
              <a:rPr sz="700" dirty="0">
                <a:solidFill>
                  <a:srgbClr val="221F1F"/>
                </a:solidFill>
                <a:latin typeface="Montserrat"/>
                <a:cs typeface="Montserrat"/>
              </a:rPr>
              <a:t>el</a:t>
            </a:r>
            <a:r>
              <a:rPr sz="700" spc="220" dirty="0">
                <a:solidFill>
                  <a:srgbClr val="221F1F"/>
                </a:solidFill>
                <a:latin typeface="Montserrat"/>
                <a:cs typeface="Montserrat"/>
              </a:rPr>
              <a:t> </a:t>
            </a:r>
            <a:r>
              <a:rPr sz="700" dirty="0">
                <a:solidFill>
                  <a:srgbClr val="221F1F"/>
                </a:solidFill>
                <a:latin typeface="Montserrat"/>
                <a:cs typeface="Montserrat"/>
              </a:rPr>
              <a:t>interruptor</a:t>
            </a:r>
            <a:r>
              <a:rPr sz="700" spc="225" dirty="0">
                <a:solidFill>
                  <a:srgbClr val="221F1F"/>
                </a:solidFill>
                <a:latin typeface="Montserrat"/>
                <a:cs typeface="Montserrat"/>
              </a:rPr>
              <a:t> </a:t>
            </a:r>
            <a:r>
              <a:rPr sz="700" dirty="0">
                <a:solidFill>
                  <a:srgbClr val="221F1F"/>
                </a:solidFill>
                <a:latin typeface="Montserrat"/>
                <a:cs typeface="Montserrat"/>
              </a:rPr>
              <a:t>de</a:t>
            </a:r>
            <a:r>
              <a:rPr sz="700" spc="210" dirty="0">
                <a:solidFill>
                  <a:srgbClr val="221F1F"/>
                </a:solidFill>
                <a:latin typeface="Montserrat"/>
                <a:cs typeface="Montserrat"/>
              </a:rPr>
              <a:t> </a:t>
            </a:r>
            <a:r>
              <a:rPr sz="700" dirty="0">
                <a:solidFill>
                  <a:srgbClr val="221F1F"/>
                </a:solidFill>
                <a:latin typeface="Montserrat"/>
                <a:cs typeface="Montserrat"/>
              </a:rPr>
              <a:t>luz</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10" dirty="0">
                <a:solidFill>
                  <a:srgbClr val="221F1F"/>
                </a:solidFill>
                <a:latin typeface="Montserrat"/>
                <a:cs typeface="Montserrat"/>
              </a:rPr>
              <a:t> </a:t>
            </a:r>
            <a:r>
              <a:rPr sz="700" dirty="0">
                <a:solidFill>
                  <a:srgbClr val="221F1F"/>
                </a:solidFill>
                <a:latin typeface="Montserrat"/>
                <a:cs typeface="Montserrat"/>
              </a:rPr>
              <a:t>paso</a:t>
            </a:r>
            <a:r>
              <a:rPr sz="700" spc="225" dirty="0">
                <a:solidFill>
                  <a:srgbClr val="221F1F"/>
                </a:solidFill>
                <a:latin typeface="Montserrat"/>
                <a:cs typeface="Montserrat"/>
              </a:rPr>
              <a:t> </a:t>
            </a:r>
            <a:r>
              <a:rPr sz="700" dirty="0">
                <a:solidFill>
                  <a:srgbClr val="221F1F"/>
                </a:solidFill>
                <a:latin typeface="Montserrat"/>
                <a:cs typeface="Montserrat"/>
              </a:rPr>
              <a:t>por</a:t>
            </a:r>
            <a:r>
              <a:rPr sz="700" spc="210" dirty="0">
                <a:solidFill>
                  <a:srgbClr val="221F1F"/>
                </a:solidFill>
                <a:latin typeface="Montserrat"/>
                <a:cs typeface="Montserrat"/>
              </a:rPr>
              <a:t> </a:t>
            </a:r>
            <a:r>
              <a:rPr sz="700" spc="-25" dirty="0">
                <a:solidFill>
                  <a:srgbClr val="221F1F"/>
                </a:solidFill>
                <a:latin typeface="Montserrat"/>
                <a:cs typeface="Montserrat"/>
              </a:rPr>
              <a:t>2.5</a:t>
            </a:r>
            <a:r>
              <a:rPr sz="700" spc="500" dirty="0">
                <a:solidFill>
                  <a:srgbClr val="221F1F"/>
                </a:solidFill>
                <a:latin typeface="Montserrat"/>
                <a:cs typeface="Montserrat"/>
              </a:rPr>
              <a:t> </a:t>
            </a:r>
            <a:r>
              <a:rPr sz="700" dirty="0">
                <a:solidFill>
                  <a:srgbClr val="221F1F"/>
                </a:solidFill>
                <a:latin typeface="Montserrat"/>
                <a:cs typeface="Montserrat"/>
              </a:rPr>
              <a:t>segundos</a:t>
            </a:r>
            <a:r>
              <a:rPr sz="700" spc="-30" dirty="0">
                <a:solidFill>
                  <a:srgbClr val="221F1F"/>
                </a:solidFill>
                <a:latin typeface="Montserrat"/>
                <a:cs typeface="Montserrat"/>
              </a:rPr>
              <a:t> </a:t>
            </a:r>
            <a:r>
              <a:rPr sz="700" spc="-10" dirty="0">
                <a:solidFill>
                  <a:srgbClr val="221F1F"/>
                </a:solidFill>
                <a:latin typeface="Montserrat"/>
                <a:cs typeface="Montserrat"/>
              </a:rPr>
              <a:t>aproximadamente.</a:t>
            </a:r>
            <a:endParaRPr sz="700">
              <a:latin typeface="Montserrat"/>
              <a:cs typeface="Montserrat"/>
            </a:endParaRPr>
          </a:p>
          <a:p>
            <a:pPr marL="12700" marR="5715" algn="just">
              <a:lnSpc>
                <a:spcPct val="100000"/>
              </a:lnSpc>
              <a:spcBef>
                <a:spcPts val="505"/>
              </a:spcBef>
            </a:pP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indicador</a:t>
            </a:r>
            <a:r>
              <a:rPr sz="700" spc="-5" dirty="0">
                <a:solidFill>
                  <a:srgbClr val="221F1F"/>
                </a:solidFill>
                <a:latin typeface="Montserrat"/>
                <a:cs typeface="Montserrat"/>
              </a:rPr>
              <a:t> </a:t>
            </a:r>
            <a:r>
              <a:rPr sz="700" dirty="0">
                <a:solidFill>
                  <a:srgbClr val="221F1F"/>
                </a:solidFill>
                <a:latin typeface="Montserrat"/>
                <a:cs typeface="Montserrat"/>
              </a:rPr>
              <a:t>mostrará</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tiempo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vuelta</a:t>
            </a:r>
            <a:r>
              <a:rPr sz="700" spc="-5" dirty="0">
                <a:solidFill>
                  <a:srgbClr val="221F1F"/>
                </a:solidFill>
                <a:latin typeface="Montserrat"/>
                <a:cs typeface="Montserrat"/>
              </a:rPr>
              <a:t> </a:t>
            </a:r>
            <a:r>
              <a:rPr sz="700" dirty="0">
                <a:solidFill>
                  <a:srgbClr val="221F1F"/>
                </a:solidFill>
                <a:latin typeface="Montserrat"/>
                <a:cs typeface="Montserrat"/>
              </a:rPr>
              <a:t>actual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una</a:t>
            </a:r>
            <a:r>
              <a:rPr sz="700" spc="100" dirty="0">
                <a:solidFill>
                  <a:srgbClr val="221F1F"/>
                </a:solidFill>
                <a:latin typeface="Montserrat"/>
                <a:cs typeface="Montserrat"/>
              </a:rPr>
              <a:t> </a:t>
            </a:r>
            <a:r>
              <a:rPr sz="700" dirty="0">
                <a:solidFill>
                  <a:srgbClr val="221F1F"/>
                </a:solidFill>
                <a:latin typeface="Montserrat"/>
                <a:cs typeface="Montserrat"/>
              </a:rPr>
              <a:t>vez</a:t>
            </a:r>
            <a:r>
              <a:rPr sz="700" spc="100" dirty="0">
                <a:solidFill>
                  <a:srgbClr val="221F1F"/>
                </a:solidFill>
                <a:latin typeface="Montserrat"/>
                <a:cs typeface="Montserrat"/>
              </a:rPr>
              <a:t> </a:t>
            </a:r>
            <a:r>
              <a:rPr sz="700" dirty="0">
                <a:solidFill>
                  <a:srgbClr val="221F1F"/>
                </a:solidFill>
                <a:latin typeface="Montserrat"/>
                <a:cs typeface="Montserrat"/>
              </a:rPr>
              <a:t>finalizado</a:t>
            </a:r>
            <a:r>
              <a:rPr sz="700" spc="105" dirty="0">
                <a:solidFill>
                  <a:srgbClr val="221F1F"/>
                </a:solidFill>
                <a:latin typeface="Montserrat"/>
                <a:cs typeface="Montserrat"/>
              </a:rPr>
              <a:t> </a:t>
            </a:r>
            <a:r>
              <a:rPr sz="700" dirty="0">
                <a:solidFill>
                  <a:srgbClr val="221F1F"/>
                </a:solidFill>
                <a:latin typeface="Montserrat"/>
                <a:cs typeface="Montserrat"/>
              </a:rPr>
              <a:t>el</a:t>
            </a:r>
            <a:r>
              <a:rPr sz="700" spc="110" dirty="0">
                <a:solidFill>
                  <a:srgbClr val="221F1F"/>
                </a:solidFill>
                <a:latin typeface="Montserrat"/>
                <a:cs typeface="Montserrat"/>
              </a:rPr>
              <a:t> </a:t>
            </a:r>
            <a:r>
              <a:rPr sz="700" dirty="0">
                <a:solidFill>
                  <a:srgbClr val="221F1F"/>
                </a:solidFill>
                <a:latin typeface="Montserrat"/>
                <a:cs typeface="Montserrat"/>
              </a:rPr>
              <a:t>tiempo</a:t>
            </a:r>
            <a:r>
              <a:rPr sz="700" spc="114" dirty="0">
                <a:solidFill>
                  <a:srgbClr val="221F1F"/>
                </a:solidFill>
                <a:latin typeface="Montserrat"/>
                <a:cs typeface="Montserrat"/>
              </a:rPr>
              <a:t> </a:t>
            </a:r>
            <a:r>
              <a:rPr sz="700" dirty="0">
                <a:solidFill>
                  <a:srgbClr val="221F1F"/>
                </a:solidFill>
                <a:latin typeface="Montserrat"/>
                <a:cs typeface="Montserrat"/>
              </a:rPr>
              <a:t>de</a:t>
            </a:r>
            <a:r>
              <a:rPr sz="700" spc="100" dirty="0">
                <a:solidFill>
                  <a:srgbClr val="221F1F"/>
                </a:solidFill>
                <a:latin typeface="Montserrat"/>
                <a:cs typeface="Montserrat"/>
              </a:rPr>
              <a:t> </a:t>
            </a:r>
            <a:r>
              <a:rPr sz="700" dirty="0">
                <a:solidFill>
                  <a:srgbClr val="221F1F"/>
                </a:solidFill>
                <a:latin typeface="Montserrat"/>
                <a:cs typeface="Montserrat"/>
              </a:rPr>
              <a:t>vuelta</a:t>
            </a:r>
            <a:r>
              <a:rPr sz="700" spc="105" dirty="0">
                <a:solidFill>
                  <a:srgbClr val="221F1F"/>
                </a:solidFill>
                <a:latin typeface="Montserrat"/>
                <a:cs typeface="Montserrat"/>
              </a:rPr>
              <a:t> </a:t>
            </a:r>
            <a:r>
              <a:rPr sz="700" dirty="0">
                <a:solidFill>
                  <a:srgbClr val="221F1F"/>
                </a:solidFill>
                <a:latin typeface="Montserrat"/>
                <a:cs typeface="Montserrat"/>
              </a:rPr>
              <a:t>actual</a:t>
            </a:r>
            <a:r>
              <a:rPr sz="700" spc="11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spc="-10" dirty="0">
                <a:solidFill>
                  <a:srgbClr val="221F1F"/>
                </a:solidFill>
                <a:latin typeface="Montserrat"/>
                <a:cs typeface="Montserrat"/>
              </a:rPr>
              <a:t>mostrará </a:t>
            </a:r>
            <a:r>
              <a:rPr sz="700" dirty="0">
                <a:solidFill>
                  <a:srgbClr val="221F1F"/>
                </a:solidFill>
                <a:latin typeface="Montserrat"/>
                <a:cs typeface="Montserrat"/>
              </a:rPr>
              <a:t>un</a:t>
            </a:r>
            <a:r>
              <a:rPr sz="700" spc="5" dirty="0">
                <a:solidFill>
                  <a:srgbClr val="221F1F"/>
                </a:solidFill>
                <a:latin typeface="Montserrat"/>
                <a:cs typeface="Montserrat"/>
              </a:rPr>
              <a:t> </a:t>
            </a:r>
            <a:r>
              <a:rPr sz="700" dirty="0">
                <a:solidFill>
                  <a:srgbClr val="221F1F"/>
                </a:solidFill>
                <a:latin typeface="Montserrat"/>
                <a:cs typeface="Montserrat"/>
              </a:rPr>
              <a:t>último</a:t>
            </a:r>
            <a:r>
              <a:rPr sz="700" spc="-20" dirty="0">
                <a:solidFill>
                  <a:srgbClr val="221F1F"/>
                </a:solidFill>
                <a:latin typeface="Montserrat"/>
                <a:cs typeface="Montserrat"/>
              </a:rPr>
              <a:t> </a:t>
            </a:r>
            <a:r>
              <a:rPr sz="700" dirty="0">
                <a:solidFill>
                  <a:srgbClr val="221F1F"/>
                </a:solidFill>
                <a:latin typeface="Montserrat"/>
                <a:cs typeface="Montserrat"/>
              </a:rPr>
              <a:t>tiempo</a:t>
            </a:r>
            <a:r>
              <a:rPr sz="700" spc="-10" dirty="0">
                <a:solidFill>
                  <a:srgbClr val="221F1F"/>
                </a:solidFill>
                <a:latin typeface="Montserrat"/>
                <a:cs typeface="Montserrat"/>
              </a:rPr>
              <a:t> registrado.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Cada</a:t>
            </a:r>
            <a:r>
              <a:rPr sz="700" spc="-10" dirty="0">
                <a:solidFill>
                  <a:srgbClr val="221F1F"/>
                </a:solidFill>
                <a:latin typeface="Montserrat"/>
                <a:cs typeface="Montserrat"/>
              </a:rPr>
              <a:t> </a:t>
            </a:r>
            <a:r>
              <a:rPr sz="700" dirty="0">
                <a:solidFill>
                  <a:srgbClr val="221F1F"/>
                </a:solidFill>
                <a:latin typeface="Montserrat"/>
                <a:cs typeface="Montserrat"/>
              </a:rPr>
              <a:t>vuelta</a:t>
            </a:r>
            <a:r>
              <a:rPr sz="700" spc="-5" dirty="0">
                <a:solidFill>
                  <a:srgbClr val="221F1F"/>
                </a:solidFill>
                <a:latin typeface="Montserrat"/>
                <a:cs typeface="Montserrat"/>
              </a:rPr>
              <a:t> </a:t>
            </a:r>
            <a:r>
              <a:rPr sz="700" dirty="0">
                <a:solidFill>
                  <a:srgbClr val="221F1F"/>
                </a:solidFill>
                <a:latin typeface="Montserrat"/>
                <a:cs typeface="Montserrat"/>
              </a:rPr>
              <a:t>debe</a:t>
            </a:r>
            <a:r>
              <a:rPr sz="700" spc="-5" dirty="0">
                <a:solidFill>
                  <a:srgbClr val="221F1F"/>
                </a:solidFill>
                <a:latin typeface="Montserrat"/>
                <a:cs typeface="Montserrat"/>
              </a:rPr>
              <a:t> </a:t>
            </a:r>
            <a:r>
              <a:rPr sz="700" dirty="0">
                <a:solidFill>
                  <a:srgbClr val="221F1F"/>
                </a:solidFill>
                <a:latin typeface="Montserrat"/>
                <a:cs typeface="Montserrat"/>
              </a:rPr>
              <a:t>durar</a:t>
            </a:r>
            <a:r>
              <a:rPr sz="700" spc="-20" dirty="0">
                <a:solidFill>
                  <a:srgbClr val="221F1F"/>
                </a:solidFill>
                <a:latin typeface="Montserrat"/>
                <a:cs typeface="Montserrat"/>
              </a:rPr>
              <a:t> </a:t>
            </a:r>
            <a:r>
              <a:rPr sz="700" dirty="0">
                <a:solidFill>
                  <a:srgbClr val="221F1F"/>
                </a:solidFill>
                <a:latin typeface="Montserrat"/>
                <a:cs typeface="Montserrat"/>
              </a:rPr>
              <a:t>mínimo</a:t>
            </a:r>
            <a:r>
              <a:rPr sz="700" spc="-15" dirty="0">
                <a:solidFill>
                  <a:srgbClr val="221F1F"/>
                </a:solidFill>
                <a:latin typeface="Montserrat"/>
                <a:cs typeface="Montserrat"/>
              </a:rPr>
              <a:t> </a:t>
            </a:r>
            <a:r>
              <a:rPr sz="700" dirty="0">
                <a:solidFill>
                  <a:srgbClr val="221F1F"/>
                </a:solidFill>
                <a:latin typeface="Montserrat"/>
                <a:cs typeface="Montserrat"/>
              </a:rPr>
              <a:t>10</a:t>
            </a:r>
            <a:r>
              <a:rPr sz="700" spc="-10" dirty="0">
                <a:solidFill>
                  <a:srgbClr val="221F1F"/>
                </a:solidFill>
                <a:latin typeface="Montserrat"/>
                <a:cs typeface="Montserrat"/>
              </a:rPr>
              <a:t> </a:t>
            </a:r>
            <a:r>
              <a:rPr sz="700" dirty="0">
                <a:solidFill>
                  <a:srgbClr val="221F1F"/>
                </a:solidFill>
                <a:latin typeface="Montserrat"/>
                <a:cs typeface="Montserrat"/>
              </a:rPr>
              <a:t>segundos</a:t>
            </a:r>
            <a:r>
              <a:rPr sz="700" spc="-1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pueda </a:t>
            </a:r>
            <a:r>
              <a:rPr sz="700" spc="-10" dirty="0">
                <a:solidFill>
                  <a:srgbClr val="221F1F"/>
                </a:solidFill>
                <a:latin typeface="Montserrat"/>
                <a:cs typeface="Montserrat"/>
              </a:rPr>
              <a:t>registrarse.</a:t>
            </a:r>
            <a:endParaRPr sz="700">
              <a:latin typeface="Montserrat"/>
              <a:cs typeface="Montserrat"/>
            </a:endParaRPr>
          </a:p>
          <a:p>
            <a:pPr marL="12700">
              <a:lnSpc>
                <a:spcPct val="100000"/>
              </a:lnSpc>
              <a:spcBef>
                <a:spcPts val="495"/>
              </a:spcBef>
            </a:pPr>
            <a:r>
              <a:rPr sz="700" b="1" spc="-10" dirty="0">
                <a:solidFill>
                  <a:srgbClr val="221F1F"/>
                </a:solidFill>
                <a:latin typeface="Montserrat"/>
                <a:cs typeface="Montserrat"/>
              </a:rPr>
              <a:t>AUTONOMÍA</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Indica</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distancia</a:t>
            </a:r>
            <a:r>
              <a:rPr sz="700" spc="180" dirty="0">
                <a:solidFill>
                  <a:srgbClr val="221F1F"/>
                </a:solidFill>
                <a:latin typeface="Montserrat"/>
                <a:cs typeface="Montserrat"/>
              </a:rPr>
              <a:t>  </a:t>
            </a:r>
            <a:r>
              <a:rPr sz="700" dirty="0">
                <a:solidFill>
                  <a:srgbClr val="221F1F"/>
                </a:solidFill>
                <a:latin typeface="Montserrat"/>
                <a:cs typeface="Montserrat"/>
              </a:rPr>
              <a:t>aproximada</a:t>
            </a:r>
            <a:r>
              <a:rPr sz="700" spc="175" dirty="0">
                <a:solidFill>
                  <a:srgbClr val="221F1F"/>
                </a:solidFill>
                <a:latin typeface="Montserrat"/>
                <a:cs typeface="Montserrat"/>
              </a:rPr>
              <a:t>  </a:t>
            </a:r>
            <a:r>
              <a:rPr sz="700" dirty="0">
                <a:solidFill>
                  <a:srgbClr val="221F1F"/>
                </a:solidFill>
                <a:latin typeface="Montserrat"/>
                <a:cs typeface="Montserrat"/>
              </a:rPr>
              <a:t>que</a:t>
            </a:r>
            <a:r>
              <a:rPr sz="700" spc="18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dirty="0">
                <a:solidFill>
                  <a:srgbClr val="221F1F"/>
                </a:solidFill>
                <a:latin typeface="Montserrat"/>
                <a:cs typeface="Montserrat"/>
              </a:rPr>
              <a:t>recorrer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Vehículo</a:t>
            </a:r>
            <a:r>
              <a:rPr sz="700" spc="275" dirty="0">
                <a:solidFill>
                  <a:srgbClr val="221F1F"/>
                </a:solidFill>
                <a:latin typeface="Montserrat"/>
                <a:cs typeface="Montserrat"/>
              </a:rPr>
              <a:t>  </a:t>
            </a:r>
            <a:r>
              <a:rPr sz="700" dirty="0">
                <a:solidFill>
                  <a:srgbClr val="221F1F"/>
                </a:solidFill>
                <a:latin typeface="Montserrat"/>
                <a:cs typeface="Montserrat"/>
              </a:rPr>
              <a:t>con</a:t>
            </a:r>
            <a:r>
              <a:rPr sz="700" spc="280"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disponible</a:t>
            </a:r>
            <a:r>
              <a:rPr sz="700" spc="440" dirty="0">
                <a:solidFill>
                  <a:srgbClr val="221F1F"/>
                </a:solidFill>
                <a:latin typeface="Montserrat"/>
                <a:cs typeface="Montserrat"/>
              </a:rPr>
              <a:t> </a:t>
            </a:r>
            <a:r>
              <a:rPr sz="700" dirty="0">
                <a:solidFill>
                  <a:srgbClr val="221F1F"/>
                </a:solidFill>
                <a:latin typeface="Montserrat"/>
                <a:cs typeface="Montserrat"/>
              </a:rPr>
              <a:t>en</a:t>
            </a:r>
            <a:r>
              <a:rPr sz="700" spc="440" dirty="0">
                <a:solidFill>
                  <a:srgbClr val="221F1F"/>
                </a:solidFill>
                <a:latin typeface="Montserrat"/>
                <a:cs typeface="Montserrat"/>
              </a:rPr>
              <a:t> </a:t>
            </a:r>
            <a:r>
              <a:rPr sz="700" dirty="0">
                <a:solidFill>
                  <a:srgbClr val="221F1F"/>
                </a:solidFill>
                <a:latin typeface="Montserrat"/>
                <a:cs typeface="Montserrat"/>
              </a:rPr>
              <a:t>el</a:t>
            </a:r>
            <a:r>
              <a:rPr sz="700" spc="440" dirty="0">
                <a:solidFill>
                  <a:srgbClr val="221F1F"/>
                </a:solidFill>
                <a:latin typeface="Montserrat"/>
                <a:cs typeface="Montserrat"/>
              </a:rPr>
              <a:t> </a:t>
            </a:r>
            <a:r>
              <a:rPr sz="700" dirty="0">
                <a:solidFill>
                  <a:srgbClr val="221F1F"/>
                </a:solidFill>
                <a:latin typeface="Montserrat"/>
                <a:cs typeface="Montserrat"/>
              </a:rPr>
              <a:t>depósito,</a:t>
            </a:r>
            <a:r>
              <a:rPr sz="700" spc="440" dirty="0">
                <a:solidFill>
                  <a:srgbClr val="221F1F"/>
                </a:solidFill>
                <a:latin typeface="Montserrat"/>
                <a:cs typeface="Montserrat"/>
              </a:rPr>
              <a:t> </a:t>
            </a:r>
            <a:r>
              <a:rPr sz="700" dirty="0">
                <a:solidFill>
                  <a:srgbClr val="221F1F"/>
                </a:solidFill>
                <a:latin typeface="Montserrat"/>
                <a:cs typeface="Montserrat"/>
              </a:rPr>
              <a:t>calculada</a:t>
            </a:r>
            <a:r>
              <a:rPr sz="700" spc="445" dirty="0">
                <a:solidFill>
                  <a:srgbClr val="221F1F"/>
                </a:solidFill>
                <a:latin typeface="Montserrat"/>
                <a:cs typeface="Montserrat"/>
              </a:rPr>
              <a:t> </a:t>
            </a:r>
            <a:r>
              <a:rPr sz="700" dirty="0">
                <a:solidFill>
                  <a:srgbClr val="221F1F"/>
                </a:solidFill>
                <a:latin typeface="Montserrat"/>
                <a:cs typeface="Montserrat"/>
              </a:rPr>
              <a:t>con</a:t>
            </a:r>
            <a:r>
              <a:rPr sz="700" spc="434"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25" dirty="0">
                <a:solidFill>
                  <a:srgbClr val="221F1F"/>
                </a:solidFill>
                <a:latin typeface="Montserrat"/>
                <a:cs typeface="Montserrat"/>
              </a:rPr>
              <a:t> </a:t>
            </a:r>
            <a:r>
              <a:rPr sz="700" spc="-10" dirty="0">
                <a:solidFill>
                  <a:srgbClr val="221F1F"/>
                </a:solidFill>
                <a:latin typeface="Montserrat"/>
                <a:cs typeface="Montserrat"/>
              </a:rPr>
              <a:t>promedio.</a:t>
            </a:r>
            <a:endParaRPr sz="700">
              <a:latin typeface="Montserrat"/>
              <a:cs typeface="Montserrat"/>
            </a:endParaRPr>
          </a:p>
        </p:txBody>
      </p:sp>
      <p:sp>
        <p:nvSpPr>
          <p:cNvPr id="5" name="object 5"/>
          <p:cNvSpPr txBox="1"/>
          <p:nvPr/>
        </p:nvSpPr>
        <p:spPr>
          <a:xfrm>
            <a:off x="2709164" y="479806"/>
            <a:ext cx="1137920"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VELOCIDAD</a:t>
            </a:r>
            <a:r>
              <a:rPr sz="700" b="1" spc="-30" dirty="0">
                <a:solidFill>
                  <a:srgbClr val="221F1F"/>
                </a:solidFill>
                <a:latin typeface="Montserrat"/>
                <a:cs typeface="Montserrat"/>
              </a:rPr>
              <a:t> </a:t>
            </a:r>
            <a:r>
              <a:rPr sz="700" b="1" spc="-10" dirty="0">
                <a:solidFill>
                  <a:srgbClr val="221F1F"/>
                </a:solidFill>
                <a:latin typeface="Montserrat"/>
                <a:cs typeface="Montserrat"/>
              </a:rPr>
              <a:t>PROMEDIO</a:t>
            </a:r>
            <a:endParaRPr sz="700">
              <a:latin typeface="Montserrat"/>
              <a:cs typeface="Montserrat"/>
            </a:endParaRPr>
          </a:p>
        </p:txBody>
      </p:sp>
      <p:sp>
        <p:nvSpPr>
          <p:cNvPr id="6" name="object 6"/>
          <p:cNvSpPr txBox="1"/>
          <p:nvPr/>
        </p:nvSpPr>
        <p:spPr>
          <a:xfrm>
            <a:off x="2709164" y="1159891"/>
            <a:ext cx="2254885" cy="72961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Indica</a:t>
            </a:r>
            <a:r>
              <a:rPr sz="700" spc="240"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dirty="0">
                <a:solidFill>
                  <a:srgbClr val="221F1F"/>
                </a:solidFill>
                <a:latin typeface="Montserrat"/>
                <a:cs typeface="Montserrat"/>
              </a:rPr>
              <a:t>velocidad</a:t>
            </a:r>
            <a:r>
              <a:rPr sz="700" spc="240" dirty="0">
                <a:solidFill>
                  <a:srgbClr val="221F1F"/>
                </a:solidFill>
                <a:latin typeface="Montserrat"/>
                <a:cs typeface="Montserrat"/>
              </a:rPr>
              <a:t> </a:t>
            </a:r>
            <a:r>
              <a:rPr sz="700" dirty="0">
                <a:solidFill>
                  <a:srgbClr val="221F1F"/>
                </a:solidFill>
                <a:latin typeface="Montserrat"/>
                <a:cs typeface="Montserrat"/>
              </a:rPr>
              <a:t>promedio</a:t>
            </a:r>
            <a:r>
              <a:rPr sz="700" spc="254" dirty="0">
                <a:solidFill>
                  <a:srgbClr val="221F1F"/>
                </a:solidFill>
                <a:latin typeface="Montserrat"/>
                <a:cs typeface="Montserrat"/>
              </a:rPr>
              <a:t> </a:t>
            </a:r>
            <a:r>
              <a:rPr sz="700" dirty="0">
                <a:solidFill>
                  <a:srgbClr val="221F1F"/>
                </a:solidFill>
                <a:latin typeface="Montserrat"/>
                <a:cs typeface="Montserrat"/>
              </a:rPr>
              <a:t>del</a:t>
            </a:r>
            <a:r>
              <a:rPr sz="700" spc="250" dirty="0">
                <a:solidFill>
                  <a:srgbClr val="221F1F"/>
                </a:solidFill>
                <a:latin typeface="Montserrat"/>
                <a:cs typeface="Montserrat"/>
              </a:rPr>
              <a:t> </a:t>
            </a:r>
            <a:r>
              <a:rPr sz="700" dirty="0">
                <a:solidFill>
                  <a:srgbClr val="221F1F"/>
                </a:solidFill>
                <a:latin typeface="Montserrat"/>
                <a:cs typeface="Montserrat"/>
              </a:rPr>
              <a:t>Vehículo,</a:t>
            </a:r>
            <a:r>
              <a:rPr sz="700" spc="240" dirty="0">
                <a:solidFill>
                  <a:srgbClr val="221F1F"/>
                </a:solidFill>
                <a:latin typeface="Montserrat"/>
                <a:cs typeface="Montserrat"/>
              </a:rPr>
              <a:t> </a:t>
            </a:r>
            <a:r>
              <a:rPr sz="700" spc="-25" dirty="0">
                <a:solidFill>
                  <a:srgbClr val="221F1F"/>
                </a:solidFill>
                <a:latin typeface="Montserrat"/>
                <a:cs typeface="Montserrat"/>
              </a:rPr>
              <a:t>en</a:t>
            </a:r>
            <a:r>
              <a:rPr sz="700" spc="500" dirty="0">
                <a:solidFill>
                  <a:srgbClr val="221F1F"/>
                </a:solidFill>
                <a:latin typeface="Montserrat"/>
                <a:cs typeface="Montserrat"/>
              </a:rPr>
              <a:t> </a:t>
            </a:r>
            <a:r>
              <a:rPr sz="700" dirty="0">
                <a:solidFill>
                  <a:srgbClr val="221F1F"/>
                </a:solidFill>
                <a:latin typeface="Montserrat"/>
                <a:cs typeface="Montserrat"/>
              </a:rPr>
              <a:t>función</a:t>
            </a:r>
            <a:r>
              <a:rPr sz="700" spc="190" dirty="0">
                <a:solidFill>
                  <a:srgbClr val="221F1F"/>
                </a:solidFill>
                <a:latin typeface="Montserrat"/>
                <a:cs typeface="Montserrat"/>
              </a:rPr>
              <a:t> </a:t>
            </a:r>
            <a:r>
              <a:rPr sz="700" dirty="0">
                <a:solidFill>
                  <a:srgbClr val="221F1F"/>
                </a:solidFill>
                <a:latin typeface="Montserrat"/>
                <a:cs typeface="Montserrat"/>
              </a:rPr>
              <a:t>de</a:t>
            </a:r>
            <a:r>
              <a:rPr sz="700" spc="185" dirty="0">
                <a:solidFill>
                  <a:srgbClr val="221F1F"/>
                </a:solidFill>
                <a:latin typeface="Montserrat"/>
                <a:cs typeface="Montserrat"/>
              </a:rPr>
              <a:t> </a:t>
            </a:r>
            <a:r>
              <a:rPr sz="700" dirty="0">
                <a:solidFill>
                  <a:srgbClr val="221F1F"/>
                </a:solidFill>
                <a:latin typeface="Montserrat"/>
                <a:cs typeface="Montserrat"/>
              </a:rPr>
              <a:t>la</a:t>
            </a:r>
            <a:r>
              <a:rPr sz="700" spc="185" dirty="0">
                <a:solidFill>
                  <a:srgbClr val="221F1F"/>
                </a:solidFill>
                <a:latin typeface="Montserrat"/>
                <a:cs typeface="Montserrat"/>
              </a:rPr>
              <a:t> </a:t>
            </a:r>
            <a:r>
              <a:rPr sz="700" dirty="0">
                <a:solidFill>
                  <a:srgbClr val="221F1F"/>
                </a:solidFill>
                <a:latin typeface="Montserrat"/>
                <a:cs typeface="Montserrat"/>
              </a:rPr>
              <a:t>distancia</a:t>
            </a:r>
            <a:r>
              <a:rPr sz="700" spc="195" dirty="0">
                <a:solidFill>
                  <a:srgbClr val="221F1F"/>
                </a:solidFill>
                <a:latin typeface="Montserrat"/>
                <a:cs typeface="Montserrat"/>
              </a:rPr>
              <a:t> </a:t>
            </a:r>
            <a:r>
              <a:rPr sz="700" dirty="0">
                <a:solidFill>
                  <a:srgbClr val="221F1F"/>
                </a:solidFill>
                <a:latin typeface="Montserrat"/>
                <a:cs typeface="Montserrat"/>
              </a:rPr>
              <a:t>total</a:t>
            </a:r>
            <a:r>
              <a:rPr sz="700" spc="185" dirty="0">
                <a:solidFill>
                  <a:srgbClr val="221F1F"/>
                </a:solidFill>
                <a:latin typeface="Montserrat"/>
                <a:cs typeface="Montserrat"/>
              </a:rPr>
              <a:t> </a:t>
            </a:r>
            <a:r>
              <a:rPr sz="700" dirty="0">
                <a:solidFill>
                  <a:srgbClr val="221F1F"/>
                </a:solidFill>
                <a:latin typeface="Montserrat"/>
                <a:cs typeface="Montserrat"/>
              </a:rPr>
              <a:t>recorrida</a:t>
            </a:r>
            <a:r>
              <a:rPr sz="700" spc="185" dirty="0">
                <a:solidFill>
                  <a:srgbClr val="221F1F"/>
                </a:solidFill>
                <a:latin typeface="Montserrat"/>
                <a:cs typeface="Montserrat"/>
              </a:rPr>
              <a:t> </a:t>
            </a:r>
            <a:r>
              <a:rPr sz="700" dirty="0">
                <a:solidFill>
                  <a:srgbClr val="221F1F"/>
                </a:solidFill>
                <a:latin typeface="Montserrat"/>
                <a:cs typeface="Montserrat"/>
              </a:rPr>
              <a:t>sobre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80" dirty="0">
                <a:solidFill>
                  <a:srgbClr val="221F1F"/>
                </a:solidFill>
                <a:latin typeface="Montserrat"/>
                <a:cs typeface="Montserrat"/>
              </a:rPr>
              <a:t> </a:t>
            </a:r>
            <a:r>
              <a:rPr sz="700" dirty="0">
                <a:solidFill>
                  <a:srgbClr val="221F1F"/>
                </a:solidFill>
                <a:latin typeface="Montserrat"/>
                <a:cs typeface="Montserrat"/>
              </a:rPr>
              <a:t>total</a:t>
            </a:r>
            <a:r>
              <a:rPr sz="700" spc="185" dirty="0">
                <a:solidFill>
                  <a:srgbClr val="221F1F"/>
                </a:solidFill>
                <a:latin typeface="Montserrat"/>
                <a:cs typeface="Montserrat"/>
              </a:rPr>
              <a:t> </a:t>
            </a:r>
            <a:r>
              <a:rPr sz="700" dirty="0">
                <a:solidFill>
                  <a:srgbClr val="221F1F"/>
                </a:solidFill>
                <a:latin typeface="Montserrat"/>
                <a:cs typeface="Montserrat"/>
              </a:rPr>
              <a:t>en</a:t>
            </a:r>
            <a:r>
              <a:rPr sz="700" spc="175" dirty="0">
                <a:solidFill>
                  <a:srgbClr val="221F1F"/>
                </a:solidFill>
                <a:latin typeface="Montserrat"/>
                <a:cs typeface="Montserrat"/>
              </a:rPr>
              <a:t> </a:t>
            </a:r>
            <a:r>
              <a:rPr sz="700" dirty="0">
                <a:solidFill>
                  <a:srgbClr val="221F1F"/>
                </a:solidFill>
                <a:latin typeface="Montserrat"/>
                <a:cs typeface="Montserrat"/>
              </a:rPr>
              <a:t>que</a:t>
            </a:r>
            <a:r>
              <a:rPr sz="700" spc="190" dirty="0">
                <a:solidFill>
                  <a:srgbClr val="221F1F"/>
                </a:solidFill>
                <a:latin typeface="Montserrat"/>
                <a:cs typeface="Montserrat"/>
              </a:rPr>
              <a:t> </a:t>
            </a:r>
            <a:r>
              <a:rPr sz="700" dirty="0">
                <a:solidFill>
                  <a:srgbClr val="221F1F"/>
                </a:solidFill>
                <a:latin typeface="Montserrat"/>
                <a:cs typeface="Montserrat"/>
              </a:rPr>
              <a:t>la</a:t>
            </a:r>
            <a:r>
              <a:rPr sz="700" spc="175" dirty="0">
                <a:solidFill>
                  <a:srgbClr val="221F1F"/>
                </a:solidFill>
                <a:latin typeface="Montserrat"/>
                <a:cs typeface="Montserrat"/>
              </a:rPr>
              <a:t> </a:t>
            </a:r>
            <a:r>
              <a:rPr sz="700" dirty="0">
                <a:solidFill>
                  <a:srgbClr val="221F1F"/>
                </a:solidFill>
                <a:latin typeface="Montserrat"/>
                <a:cs typeface="Montserrat"/>
              </a:rPr>
              <a:t>velocidad</a:t>
            </a:r>
            <a:r>
              <a:rPr sz="700" spc="185" dirty="0">
                <a:solidFill>
                  <a:srgbClr val="221F1F"/>
                </a:solidFill>
                <a:latin typeface="Montserrat"/>
                <a:cs typeface="Montserrat"/>
              </a:rPr>
              <a:t> </a:t>
            </a:r>
            <a:r>
              <a:rPr sz="700" dirty="0">
                <a:solidFill>
                  <a:srgbClr val="221F1F"/>
                </a:solidFill>
                <a:latin typeface="Montserrat"/>
                <a:cs typeface="Montserrat"/>
              </a:rPr>
              <a:t>del</a:t>
            </a:r>
            <a:r>
              <a:rPr sz="700" spc="185" dirty="0">
                <a:solidFill>
                  <a:srgbClr val="221F1F"/>
                </a:solidFill>
                <a:latin typeface="Montserrat"/>
                <a:cs typeface="Montserrat"/>
              </a:rPr>
              <a:t> </a:t>
            </a:r>
            <a:r>
              <a:rPr sz="700" dirty="0">
                <a:solidFill>
                  <a:srgbClr val="221F1F"/>
                </a:solidFill>
                <a:latin typeface="Montserrat"/>
                <a:cs typeface="Montserrat"/>
              </a:rPr>
              <a:t>motor</a:t>
            </a:r>
            <a:r>
              <a:rPr sz="700" spc="190"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mayores</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100" dirty="0">
                <a:solidFill>
                  <a:srgbClr val="221F1F"/>
                </a:solidFill>
                <a:latin typeface="Montserrat"/>
                <a:cs typeface="Montserrat"/>
              </a:rPr>
              <a:t> </a:t>
            </a:r>
            <a:r>
              <a:rPr sz="700" dirty="0">
                <a:solidFill>
                  <a:srgbClr val="221F1F"/>
                </a:solidFill>
                <a:latin typeface="Montserrat"/>
                <a:cs typeface="Montserrat"/>
              </a:rPr>
              <a:t>500</a:t>
            </a:r>
            <a:r>
              <a:rPr sz="700" spc="85" dirty="0">
                <a:solidFill>
                  <a:srgbClr val="221F1F"/>
                </a:solidFill>
                <a:latin typeface="Montserrat"/>
                <a:cs typeface="Montserrat"/>
              </a:rPr>
              <a:t> </a:t>
            </a:r>
            <a:r>
              <a:rPr sz="700" dirty="0">
                <a:solidFill>
                  <a:srgbClr val="221F1F"/>
                </a:solidFill>
                <a:latin typeface="Montserrat"/>
                <a:cs typeface="Montserrat"/>
              </a:rPr>
              <a:t>rpm,</a:t>
            </a:r>
            <a:r>
              <a:rPr sz="700" spc="90" dirty="0">
                <a:solidFill>
                  <a:srgbClr val="221F1F"/>
                </a:solidFill>
                <a:latin typeface="Montserrat"/>
                <a:cs typeface="Montserrat"/>
              </a:rPr>
              <a:t> </a:t>
            </a:r>
            <a:r>
              <a:rPr sz="700" dirty="0">
                <a:solidFill>
                  <a:srgbClr val="221F1F"/>
                </a:solidFill>
                <a:latin typeface="Montserrat"/>
                <a:cs typeface="Montserrat"/>
              </a:rPr>
              <a:t>desde</a:t>
            </a:r>
            <a:r>
              <a:rPr sz="700" spc="105"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último</a:t>
            </a:r>
            <a:r>
              <a:rPr sz="700" spc="90" dirty="0">
                <a:solidFill>
                  <a:srgbClr val="221F1F"/>
                </a:solidFill>
                <a:latin typeface="Montserrat"/>
                <a:cs typeface="Montserrat"/>
              </a:rPr>
              <a:t> </a:t>
            </a:r>
            <a:r>
              <a:rPr sz="700" dirty="0">
                <a:solidFill>
                  <a:srgbClr val="221F1F"/>
                </a:solidFill>
                <a:latin typeface="Montserrat"/>
                <a:cs typeface="Montserrat"/>
              </a:rPr>
              <a:t>reinicio</a:t>
            </a:r>
            <a:r>
              <a:rPr sz="700" spc="10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spc="-10" dirty="0">
                <a:solidFill>
                  <a:srgbClr val="221F1F"/>
                </a:solidFill>
                <a:latin typeface="Montserrat"/>
                <a:cs typeface="Montserrat"/>
              </a:rPr>
              <a:t>TRIP.</a:t>
            </a:r>
            <a:endParaRPr sz="700">
              <a:latin typeface="Montserrat"/>
              <a:cs typeface="Montserrat"/>
            </a:endParaRPr>
          </a:p>
          <a:p>
            <a:pPr marL="12700" algn="just">
              <a:lnSpc>
                <a:spcPct val="100000"/>
              </a:lnSpc>
              <a:spcBef>
                <a:spcPts val="505"/>
              </a:spcBef>
            </a:pPr>
            <a:r>
              <a:rPr sz="700" b="1" dirty="0">
                <a:solidFill>
                  <a:srgbClr val="221F1F"/>
                </a:solidFill>
                <a:latin typeface="Montserrat"/>
                <a:cs typeface="Montserrat"/>
              </a:rPr>
              <a:t>TRIP</a:t>
            </a:r>
            <a:r>
              <a:rPr sz="700" b="1" spc="-15" dirty="0">
                <a:solidFill>
                  <a:srgbClr val="221F1F"/>
                </a:solidFill>
                <a:latin typeface="Montserrat"/>
                <a:cs typeface="Montserrat"/>
              </a:rPr>
              <a:t> </a:t>
            </a:r>
            <a:r>
              <a:rPr sz="700" b="1" dirty="0">
                <a:solidFill>
                  <a:srgbClr val="221F1F"/>
                </a:solidFill>
                <a:latin typeface="Montserrat"/>
                <a:cs typeface="Montserrat"/>
              </a:rPr>
              <a:t>A,</a:t>
            </a:r>
            <a:r>
              <a:rPr sz="700" b="1" spc="5" dirty="0">
                <a:solidFill>
                  <a:srgbClr val="221F1F"/>
                </a:solidFill>
                <a:latin typeface="Montserrat"/>
                <a:cs typeface="Montserrat"/>
              </a:rPr>
              <a:t> </a:t>
            </a:r>
            <a:r>
              <a:rPr sz="700" b="1" dirty="0">
                <a:solidFill>
                  <a:srgbClr val="221F1F"/>
                </a:solidFill>
                <a:latin typeface="Montserrat"/>
                <a:cs typeface="Montserrat"/>
              </a:rPr>
              <a:t>TRIP B</a:t>
            </a:r>
            <a:r>
              <a:rPr sz="700" b="1" spc="-10" dirty="0">
                <a:solidFill>
                  <a:srgbClr val="221F1F"/>
                </a:solidFill>
                <a:latin typeface="Montserrat"/>
                <a:cs typeface="Montserrat"/>
              </a:rPr>
              <a:t> </a:t>
            </a:r>
            <a:r>
              <a:rPr sz="700" b="1" dirty="0">
                <a:solidFill>
                  <a:srgbClr val="221F1F"/>
                </a:solidFill>
                <a:latin typeface="Montserrat"/>
                <a:cs typeface="Montserrat"/>
              </a:rPr>
              <a:t>Y</a:t>
            </a:r>
            <a:r>
              <a:rPr sz="700" b="1" spc="-10" dirty="0">
                <a:solidFill>
                  <a:srgbClr val="221F1F"/>
                </a:solidFill>
                <a:latin typeface="Montserrat"/>
                <a:cs typeface="Montserrat"/>
              </a:rPr>
              <a:t> </a:t>
            </a:r>
            <a:r>
              <a:rPr sz="700" b="1" dirty="0">
                <a:solidFill>
                  <a:srgbClr val="221F1F"/>
                </a:solidFill>
                <a:latin typeface="Montserrat"/>
                <a:cs typeface="Montserrat"/>
              </a:rPr>
              <a:t>TRIP </a:t>
            </a:r>
            <a:r>
              <a:rPr sz="700" b="1" spc="-50" dirty="0">
                <a:solidFill>
                  <a:srgbClr val="221F1F"/>
                </a:solidFill>
                <a:latin typeface="Montserrat"/>
                <a:cs typeface="Montserrat"/>
              </a:rPr>
              <a:t>C</a:t>
            </a:r>
            <a:endParaRPr sz="700">
              <a:latin typeface="Montserrat"/>
              <a:cs typeface="Montserrat"/>
            </a:endParaRPr>
          </a:p>
        </p:txBody>
      </p:sp>
      <p:sp>
        <p:nvSpPr>
          <p:cNvPr id="7" name="object 7"/>
          <p:cNvSpPr txBox="1"/>
          <p:nvPr/>
        </p:nvSpPr>
        <p:spPr>
          <a:xfrm>
            <a:off x="2709164" y="2949955"/>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Indica</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95" dirty="0">
                <a:solidFill>
                  <a:srgbClr val="221F1F"/>
                </a:solidFill>
                <a:latin typeface="Montserrat"/>
                <a:cs typeface="Montserrat"/>
              </a:rPr>
              <a:t> </a:t>
            </a:r>
            <a:r>
              <a:rPr sz="700" dirty="0">
                <a:solidFill>
                  <a:srgbClr val="221F1F"/>
                </a:solidFill>
                <a:latin typeface="Montserrat"/>
                <a:cs typeface="Montserrat"/>
              </a:rPr>
              <a:t>distancia</a:t>
            </a:r>
            <a:r>
              <a:rPr sz="700" spc="85" dirty="0">
                <a:solidFill>
                  <a:srgbClr val="221F1F"/>
                </a:solidFill>
                <a:latin typeface="Montserrat"/>
                <a:cs typeface="Montserrat"/>
              </a:rPr>
              <a:t> </a:t>
            </a:r>
            <a:r>
              <a:rPr sz="700" dirty="0">
                <a:solidFill>
                  <a:srgbClr val="221F1F"/>
                </a:solidFill>
                <a:latin typeface="Montserrat"/>
                <a:cs typeface="Montserrat"/>
              </a:rPr>
              <a:t>recorrida</a:t>
            </a:r>
            <a:r>
              <a:rPr sz="700" spc="90" dirty="0">
                <a:solidFill>
                  <a:srgbClr val="221F1F"/>
                </a:solidFill>
                <a:latin typeface="Montserrat"/>
                <a:cs typeface="Montserrat"/>
              </a:rPr>
              <a:t> </a:t>
            </a:r>
            <a:r>
              <a:rPr sz="700" dirty="0">
                <a:solidFill>
                  <a:srgbClr val="221F1F"/>
                </a:solidFill>
                <a:latin typeface="Montserrat"/>
                <a:cs typeface="Montserrat"/>
              </a:rPr>
              <a:t>en</a:t>
            </a:r>
            <a:r>
              <a:rPr sz="700" spc="90" dirty="0">
                <a:solidFill>
                  <a:srgbClr val="221F1F"/>
                </a:solidFill>
                <a:latin typeface="Montserrat"/>
                <a:cs typeface="Montserrat"/>
              </a:rPr>
              <a:t> </a:t>
            </a:r>
            <a:r>
              <a:rPr sz="700" dirty="0">
                <a:solidFill>
                  <a:srgbClr val="221F1F"/>
                </a:solidFill>
                <a:latin typeface="Montserrat"/>
                <a:cs typeface="Montserrat"/>
              </a:rPr>
              <a:t>cada</a:t>
            </a:r>
            <a:r>
              <a:rPr sz="700" spc="100" dirty="0">
                <a:solidFill>
                  <a:srgbClr val="221F1F"/>
                </a:solidFill>
                <a:latin typeface="Montserrat"/>
                <a:cs typeface="Montserrat"/>
              </a:rPr>
              <a:t> </a:t>
            </a:r>
            <a:r>
              <a:rPr sz="700" dirty="0">
                <a:solidFill>
                  <a:srgbClr val="221F1F"/>
                </a:solidFill>
                <a:latin typeface="Montserrat"/>
                <a:cs typeface="Montserrat"/>
              </a:rPr>
              <a:t>TRIP</a:t>
            </a:r>
            <a:r>
              <a:rPr sz="700" spc="85" dirty="0">
                <a:solidFill>
                  <a:srgbClr val="221F1F"/>
                </a:solidFill>
                <a:latin typeface="Montserrat"/>
                <a:cs typeface="Montserrat"/>
              </a:rPr>
              <a:t> </a:t>
            </a:r>
            <a:r>
              <a:rPr sz="700" spc="-10" dirty="0">
                <a:solidFill>
                  <a:srgbClr val="221F1F"/>
                </a:solidFill>
                <a:latin typeface="Montserrat"/>
                <a:cs typeface="Montserrat"/>
              </a:rPr>
              <a:t>desde</a:t>
            </a:r>
            <a:r>
              <a:rPr sz="700" spc="500" dirty="0">
                <a:solidFill>
                  <a:srgbClr val="221F1F"/>
                </a:solidFill>
                <a:latin typeface="Montserrat"/>
                <a:cs typeface="Montserrat"/>
              </a:rPr>
              <a:t> </a:t>
            </a:r>
            <a:r>
              <a:rPr sz="700" dirty="0">
                <a:solidFill>
                  <a:srgbClr val="221F1F"/>
                </a:solidFill>
                <a:latin typeface="Montserrat"/>
                <a:cs typeface="Montserrat"/>
              </a:rPr>
              <a:t>el</a:t>
            </a:r>
            <a:r>
              <a:rPr sz="700" spc="250" dirty="0">
                <a:solidFill>
                  <a:srgbClr val="221F1F"/>
                </a:solidFill>
                <a:latin typeface="Montserrat"/>
                <a:cs typeface="Montserrat"/>
              </a:rPr>
              <a:t> </a:t>
            </a:r>
            <a:r>
              <a:rPr sz="700" dirty="0">
                <a:solidFill>
                  <a:srgbClr val="221F1F"/>
                </a:solidFill>
                <a:latin typeface="Montserrat"/>
                <a:cs typeface="Montserrat"/>
              </a:rPr>
              <a:t>último</a:t>
            </a:r>
            <a:r>
              <a:rPr sz="700" spc="235" dirty="0">
                <a:solidFill>
                  <a:srgbClr val="221F1F"/>
                </a:solidFill>
                <a:latin typeface="Montserrat"/>
                <a:cs typeface="Montserrat"/>
              </a:rPr>
              <a:t> </a:t>
            </a:r>
            <a:r>
              <a:rPr sz="700" dirty="0">
                <a:solidFill>
                  <a:srgbClr val="221F1F"/>
                </a:solidFill>
                <a:latin typeface="Montserrat"/>
                <a:cs typeface="Montserrat"/>
              </a:rPr>
              <a:t>reinicio.</a:t>
            </a:r>
            <a:r>
              <a:rPr sz="700" spc="245" dirty="0">
                <a:solidFill>
                  <a:srgbClr val="221F1F"/>
                </a:solidFill>
                <a:latin typeface="Montserrat"/>
                <a:cs typeface="Montserrat"/>
              </a:rPr>
              <a:t> </a:t>
            </a:r>
            <a:r>
              <a:rPr sz="700" dirty="0">
                <a:solidFill>
                  <a:srgbClr val="221F1F"/>
                </a:solidFill>
                <a:latin typeface="Montserrat"/>
                <a:cs typeface="Montserrat"/>
              </a:rPr>
              <a:t>Una</a:t>
            </a:r>
            <a:r>
              <a:rPr sz="700" spc="240" dirty="0">
                <a:solidFill>
                  <a:srgbClr val="221F1F"/>
                </a:solidFill>
                <a:latin typeface="Montserrat"/>
                <a:cs typeface="Montserrat"/>
              </a:rPr>
              <a:t> </a:t>
            </a:r>
            <a:r>
              <a:rPr sz="700" dirty="0">
                <a:solidFill>
                  <a:srgbClr val="221F1F"/>
                </a:solidFill>
                <a:latin typeface="Montserrat"/>
                <a:cs typeface="Montserrat"/>
              </a:rPr>
              <a:t>vez</a:t>
            </a:r>
            <a:r>
              <a:rPr sz="700" spc="265" dirty="0">
                <a:solidFill>
                  <a:srgbClr val="221F1F"/>
                </a:solidFill>
                <a:latin typeface="Montserrat"/>
                <a:cs typeface="Montserrat"/>
              </a:rPr>
              <a:t> </a:t>
            </a:r>
            <a:r>
              <a:rPr sz="700" dirty="0">
                <a:solidFill>
                  <a:srgbClr val="221F1F"/>
                </a:solidFill>
                <a:latin typeface="Montserrat"/>
                <a:cs typeface="Montserrat"/>
              </a:rPr>
              <a:t>alcanza</a:t>
            </a:r>
            <a:r>
              <a:rPr sz="700" spc="260" dirty="0">
                <a:solidFill>
                  <a:srgbClr val="221F1F"/>
                </a:solidFill>
                <a:latin typeface="Montserrat"/>
                <a:cs typeface="Montserrat"/>
              </a:rPr>
              <a:t> </a:t>
            </a:r>
            <a:r>
              <a:rPr sz="700" dirty="0">
                <a:solidFill>
                  <a:srgbClr val="221F1F"/>
                </a:solidFill>
                <a:latin typeface="Montserrat"/>
                <a:cs typeface="Montserrat"/>
              </a:rPr>
              <a:t>9999.9</a:t>
            </a:r>
            <a:r>
              <a:rPr sz="700" spc="245" dirty="0">
                <a:solidFill>
                  <a:srgbClr val="221F1F"/>
                </a:solidFill>
                <a:latin typeface="Montserrat"/>
                <a:cs typeface="Montserrat"/>
              </a:rPr>
              <a:t> </a:t>
            </a:r>
            <a:r>
              <a:rPr sz="700" spc="-25" dirty="0">
                <a:solidFill>
                  <a:srgbClr val="221F1F"/>
                </a:solidFill>
                <a:latin typeface="Montserrat"/>
                <a:cs typeface="Montserrat"/>
              </a:rPr>
              <a:t>km</a:t>
            </a:r>
            <a:r>
              <a:rPr sz="700" spc="500" dirty="0">
                <a:solidFill>
                  <a:srgbClr val="221F1F"/>
                </a:solidFill>
                <a:latin typeface="Montserrat"/>
                <a:cs typeface="Montserrat"/>
              </a:rPr>
              <a:t> </a:t>
            </a:r>
            <a:r>
              <a:rPr sz="700" spc="-10" dirty="0">
                <a:solidFill>
                  <a:srgbClr val="221F1F"/>
                </a:solidFill>
                <a:latin typeface="Montserrat"/>
                <a:cs typeface="Montserrat"/>
              </a:rPr>
              <a:t>recorridos</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TRIP</a:t>
            </a:r>
            <a:r>
              <a:rPr sz="700" spc="-10" dirty="0">
                <a:solidFill>
                  <a:srgbClr val="221F1F"/>
                </a:solidFill>
                <a:latin typeface="Montserrat"/>
                <a:cs typeface="Montserrat"/>
              </a:rPr>
              <a:t> </a:t>
            </a:r>
            <a:r>
              <a:rPr sz="700" dirty="0">
                <a:solidFill>
                  <a:srgbClr val="221F1F"/>
                </a:solidFill>
                <a:latin typeface="Montserrat"/>
                <a:cs typeface="Montserrat"/>
              </a:rPr>
              <a:t>se reinicia</a:t>
            </a:r>
            <a:r>
              <a:rPr sz="700" spc="-5" dirty="0">
                <a:solidFill>
                  <a:srgbClr val="221F1F"/>
                </a:solidFill>
                <a:latin typeface="Montserrat"/>
                <a:cs typeface="Montserrat"/>
              </a:rPr>
              <a:t> </a:t>
            </a:r>
            <a:r>
              <a:rPr sz="700" dirty="0">
                <a:solidFill>
                  <a:srgbClr val="221F1F"/>
                </a:solidFill>
                <a:latin typeface="Montserrat"/>
                <a:cs typeface="Montserrat"/>
              </a:rPr>
              <a:t>a 0 </a:t>
            </a:r>
            <a:r>
              <a:rPr sz="700" spc="-25" dirty="0">
                <a:solidFill>
                  <a:srgbClr val="221F1F"/>
                </a:solidFill>
                <a:latin typeface="Montserrat"/>
                <a:cs typeface="Montserrat"/>
              </a:rPr>
              <a:t>km.</a:t>
            </a:r>
            <a:endParaRPr sz="700">
              <a:latin typeface="Montserrat"/>
              <a:cs typeface="Montserrat"/>
            </a:endParaRPr>
          </a:p>
        </p:txBody>
      </p:sp>
      <p:pic>
        <p:nvPicPr>
          <p:cNvPr id="8" name="object 8"/>
          <p:cNvPicPr/>
          <p:nvPr/>
        </p:nvPicPr>
        <p:blipFill>
          <a:blip r:embed="rId2" cstate="print"/>
          <a:stretch>
            <a:fillRect/>
          </a:stretch>
        </p:blipFill>
        <p:spPr>
          <a:xfrm>
            <a:off x="855256" y="2634805"/>
            <a:ext cx="936002" cy="407238"/>
          </a:xfrm>
          <a:prstGeom prst="rect">
            <a:avLst/>
          </a:prstGeom>
        </p:spPr>
      </p:pic>
      <p:pic>
        <p:nvPicPr>
          <p:cNvPr id="9" name="object 9"/>
          <p:cNvPicPr/>
          <p:nvPr/>
        </p:nvPicPr>
        <p:blipFill>
          <a:blip r:embed="rId3" cstate="print"/>
          <a:stretch>
            <a:fillRect/>
          </a:stretch>
        </p:blipFill>
        <p:spPr>
          <a:xfrm>
            <a:off x="3258692" y="665759"/>
            <a:ext cx="936002" cy="409295"/>
          </a:xfrm>
          <a:prstGeom prst="rect">
            <a:avLst/>
          </a:prstGeom>
        </p:spPr>
      </p:pic>
      <p:pic>
        <p:nvPicPr>
          <p:cNvPr id="10" name="object 10"/>
          <p:cNvPicPr/>
          <p:nvPr/>
        </p:nvPicPr>
        <p:blipFill>
          <a:blip r:embed="rId4" cstate="print"/>
          <a:stretch>
            <a:fillRect/>
          </a:stretch>
        </p:blipFill>
        <p:spPr>
          <a:xfrm>
            <a:off x="2816860" y="1961946"/>
            <a:ext cx="936002" cy="401777"/>
          </a:xfrm>
          <a:prstGeom prst="rect">
            <a:avLst/>
          </a:prstGeom>
        </p:spPr>
      </p:pic>
      <p:pic>
        <p:nvPicPr>
          <p:cNvPr id="11" name="object 11"/>
          <p:cNvPicPr/>
          <p:nvPr/>
        </p:nvPicPr>
        <p:blipFill>
          <a:blip r:embed="rId5" cstate="print"/>
          <a:stretch>
            <a:fillRect/>
          </a:stretch>
        </p:blipFill>
        <p:spPr>
          <a:xfrm>
            <a:off x="3870705" y="1956955"/>
            <a:ext cx="936002" cy="406768"/>
          </a:xfrm>
          <a:prstGeom prst="rect">
            <a:avLst/>
          </a:prstGeom>
        </p:spPr>
      </p:pic>
      <p:pic>
        <p:nvPicPr>
          <p:cNvPr id="12" name="object 12"/>
          <p:cNvPicPr/>
          <p:nvPr/>
        </p:nvPicPr>
        <p:blipFill>
          <a:blip r:embed="rId6" cstate="print"/>
          <a:stretch>
            <a:fillRect/>
          </a:stretch>
        </p:blipFill>
        <p:spPr>
          <a:xfrm>
            <a:off x="3402710" y="2451239"/>
            <a:ext cx="936002" cy="4052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MUY</a:t>
            </a:r>
            <a:r>
              <a:rPr spc="-15" dirty="0"/>
              <a:t> </a:t>
            </a:r>
            <a:r>
              <a:rPr spc="-10" dirty="0"/>
              <a:t>IMPORTANTE</a:t>
            </a:r>
            <a:r>
              <a:rPr spc="5" dirty="0"/>
              <a:t> </a:t>
            </a:r>
            <a:r>
              <a:rPr dirty="0"/>
              <a:t>TENER</a:t>
            </a:r>
            <a:r>
              <a:rPr spc="-5" dirty="0"/>
              <a:t> </a:t>
            </a:r>
            <a:r>
              <a:rPr dirty="0"/>
              <a:t>EN</a:t>
            </a:r>
            <a:r>
              <a:rPr spc="-15" dirty="0"/>
              <a:t> </a:t>
            </a:r>
            <a:r>
              <a:rPr spc="-10" dirty="0"/>
              <a:t>CUENTA</a:t>
            </a:r>
          </a:p>
        </p:txBody>
      </p:sp>
      <p:sp>
        <p:nvSpPr>
          <p:cNvPr id="4" name="object 4"/>
          <p:cNvSpPr txBox="1"/>
          <p:nvPr/>
        </p:nvSpPr>
        <p:spPr>
          <a:xfrm>
            <a:off x="271678" y="479806"/>
            <a:ext cx="4624172" cy="2602636"/>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DESDE</a:t>
            </a:r>
            <a:r>
              <a:rPr sz="700" b="1" spc="-10" dirty="0">
                <a:solidFill>
                  <a:srgbClr val="221F1F"/>
                </a:solidFill>
                <a:latin typeface="Montserrat"/>
                <a:cs typeface="Montserrat"/>
              </a:rPr>
              <a:t> </a:t>
            </a:r>
            <a:r>
              <a:rPr sz="700" b="1" dirty="0">
                <a:solidFill>
                  <a:srgbClr val="221F1F"/>
                </a:solidFill>
                <a:latin typeface="Montserrat"/>
                <a:cs typeface="Montserrat"/>
              </a:rPr>
              <a:t>EL</a:t>
            </a:r>
            <a:r>
              <a:rPr sz="700" b="1" spc="-10" dirty="0">
                <a:solidFill>
                  <a:srgbClr val="221F1F"/>
                </a:solidFill>
                <a:latin typeface="Montserrat"/>
                <a:cs typeface="Montserrat"/>
              </a:rPr>
              <a:t> </a:t>
            </a:r>
            <a:r>
              <a:rPr sz="700" b="1" dirty="0">
                <a:solidFill>
                  <a:srgbClr val="221F1F"/>
                </a:solidFill>
                <a:latin typeface="Montserrat"/>
                <a:cs typeface="Montserrat"/>
              </a:rPr>
              <a:t>PRIMER</a:t>
            </a:r>
            <a:r>
              <a:rPr sz="700" b="1" spc="-15" dirty="0">
                <a:solidFill>
                  <a:srgbClr val="221F1F"/>
                </a:solidFill>
                <a:latin typeface="Montserrat"/>
                <a:cs typeface="Montserrat"/>
              </a:rPr>
              <a:t> </a:t>
            </a:r>
            <a:r>
              <a:rPr sz="700" b="1" spc="-20" dirty="0">
                <a:solidFill>
                  <a:srgbClr val="221F1F"/>
                </a:solidFill>
                <a:latin typeface="Montserrat"/>
                <a:cs typeface="Montserrat"/>
              </a:rPr>
              <a:t>DÍA.</a:t>
            </a:r>
            <a:endParaRPr sz="700" dirty="0">
              <a:latin typeface="Montserrat"/>
              <a:cs typeface="Montserrat"/>
            </a:endParaRPr>
          </a:p>
          <a:p>
            <a:pPr>
              <a:lnSpc>
                <a:spcPct val="100000"/>
              </a:lnSpc>
              <a:spcBef>
                <a:spcPts val="50"/>
              </a:spcBef>
            </a:pPr>
            <a:endParaRPr sz="650" dirty="0">
              <a:latin typeface="Montserrat"/>
              <a:cs typeface="Montserrat"/>
            </a:endParaRPr>
          </a:p>
          <a:p>
            <a:pPr marL="12700">
              <a:lnSpc>
                <a:spcPct val="100000"/>
              </a:lnSpc>
            </a:pPr>
            <a:r>
              <a:rPr sz="700" b="1" dirty="0">
                <a:solidFill>
                  <a:srgbClr val="221F1F"/>
                </a:solidFill>
                <a:latin typeface="Montserrat"/>
                <a:cs typeface="Montserrat"/>
              </a:rPr>
              <a:t>LO</a:t>
            </a:r>
            <a:r>
              <a:rPr sz="700" b="1" spc="-15" dirty="0">
                <a:solidFill>
                  <a:srgbClr val="221F1F"/>
                </a:solidFill>
                <a:latin typeface="Montserrat"/>
                <a:cs typeface="Montserrat"/>
              </a:rPr>
              <a:t> </a:t>
            </a:r>
            <a:r>
              <a:rPr sz="700" b="1" spc="-10" dirty="0">
                <a:solidFill>
                  <a:srgbClr val="221F1F"/>
                </a:solidFill>
                <a:latin typeface="Montserrat"/>
                <a:cs typeface="Montserrat"/>
              </a:rPr>
              <a:t>FELICITAMOS:</a:t>
            </a:r>
            <a:endParaRPr lang="es-ES" sz="700" b="1" spc="-10" dirty="0">
              <a:solidFill>
                <a:srgbClr val="221F1F"/>
              </a:solidFill>
              <a:latin typeface="Montserrat"/>
              <a:cs typeface="Montserrat"/>
            </a:endParaRPr>
          </a:p>
          <a:p>
            <a:pPr marL="12700">
              <a:lnSpc>
                <a:spcPct val="100000"/>
              </a:lnSpc>
            </a:pPr>
            <a:endParaRPr sz="700" dirty="0">
              <a:latin typeface="Montserrat"/>
              <a:cs typeface="Montserrat"/>
            </a:endParaRPr>
          </a:p>
          <a:p>
            <a:pPr marL="12700" marR="6985" algn="just">
              <a:lnSpc>
                <a:spcPct val="100000"/>
              </a:lnSpc>
            </a:pPr>
            <a:r>
              <a:rPr sz="700" dirty="0">
                <a:solidFill>
                  <a:srgbClr val="221F1F"/>
                </a:solidFill>
                <a:latin typeface="Montserrat"/>
                <a:cs typeface="Montserrat"/>
              </a:rPr>
              <a:t>Usted</a:t>
            </a:r>
            <a:r>
              <a:rPr sz="700" spc="195" dirty="0">
                <a:solidFill>
                  <a:srgbClr val="221F1F"/>
                </a:solidFill>
                <a:latin typeface="Montserrat"/>
                <a:cs typeface="Montserrat"/>
              </a:rPr>
              <a:t> </a:t>
            </a:r>
            <a:r>
              <a:rPr sz="700" dirty="0">
                <a:solidFill>
                  <a:srgbClr val="221F1F"/>
                </a:solidFill>
                <a:latin typeface="Montserrat"/>
                <a:cs typeface="Montserrat"/>
              </a:rPr>
              <a:t>ha</a:t>
            </a:r>
            <a:r>
              <a:rPr sz="700" spc="190" dirty="0">
                <a:solidFill>
                  <a:srgbClr val="221F1F"/>
                </a:solidFill>
                <a:latin typeface="Montserrat"/>
                <a:cs typeface="Montserrat"/>
              </a:rPr>
              <a:t> </a:t>
            </a:r>
            <a:r>
              <a:rPr sz="700" dirty="0">
                <a:solidFill>
                  <a:srgbClr val="221F1F"/>
                </a:solidFill>
                <a:latin typeface="Montserrat"/>
                <a:cs typeface="Montserrat"/>
              </a:rPr>
              <a:t>adquirido</a:t>
            </a:r>
            <a:r>
              <a:rPr sz="700" spc="204" dirty="0">
                <a:solidFill>
                  <a:srgbClr val="221F1F"/>
                </a:solidFill>
                <a:latin typeface="Montserrat"/>
                <a:cs typeface="Montserrat"/>
              </a:rPr>
              <a:t> </a:t>
            </a:r>
            <a:r>
              <a:rPr sz="700" dirty="0">
                <a:solidFill>
                  <a:srgbClr val="221F1F"/>
                </a:solidFill>
                <a:latin typeface="Montserrat"/>
                <a:cs typeface="Montserrat"/>
              </a:rPr>
              <a:t>un</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dirty="0">
                <a:solidFill>
                  <a:srgbClr val="221F1F"/>
                </a:solidFill>
                <a:latin typeface="Montserrat"/>
                <a:cs typeface="Montserrat"/>
              </a:rPr>
              <a:t>4</a:t>
            </a:r>
            <a:r>
              <a:rPr sz="700" spc="190" dirty="0">
                <a:solidFill>
                  <a:srgbClr val="221F1F"/>
                </a:solidFill>
                <a:latin typeface="Montserrat"/>
                <a:cs typeface="Montserrat"/>
              </a:rPr>
              <a:t> </a:t>
            </a:r>
            <a:r>
              <a:rPr sz="700" spc="-10" dirty="0">
                <a:solidFill>
                  <a:srgbClr val="221F1F"/>
                </a:solidFill>
                <a:latin typeface="Montserrat"/>
                <a:cs typeface="Montserrat"/>
              </a:rPr>
              <a:t>tiempos,</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40" dirty="0">
                <a:solidFill>
                  <a:srgbClr val="221F1F"/>
                </a:solidFill>
                <a:latin typeface="Montserrat"/>
                <a:cs typeface="Montserrat"/>
              </a:rPr>
              <a:t> </a:t>
            </a:r>
            <a:r>
              <a:rPr sz="700" dirty="0">
                <a:solidFill>
                  <a:srgbClr val="221F1F"/>
                </a:solidFill>
                <a:latin typeface="Montserrat"/>
                <a:cs typeface="Montserrat"/>
              </a:rPr>
              <a:t>los</a:t>
            </a:r>
            <a:r>
              <a:rPr sz="700" spc="254" dirty="0">
                <a:solidFill>
                  <a:srgbClr val="221F1F"/>
                </a:solidFill>
                <a:latin typeface="Montserrat"/>
                <a:cs typeface="Montserrat"/>
              </a:rPr>
              <a:t> </a:t>
            </a:r>
            <a:r>
              <a:rPr sz="700" dirty="0">
                <a:solidFill>
                  <a:srgbClr val="221F1F"/>
                </a:solidFill>
                <a:latin typeface="Montserrat"/>
                <a:cs typeface="Montserrat"/>
              </a:rPr>
              <a:t>últimos</a:t>
            </a:r>
            <a:r>
              <a:rPr sz="700" spc="235" dirty="0">
                <a:solidFill>
                  <a:srgbClr val="221F1F"/>
                </a:solidFill>
                <a:latin typeface="Montserrat"/>
                <a:cs typeface="Montserrat"/>
              </a:rPr>
              <a:t> </a:t>
            </a:r>
            <a:r>
              <a:rPr sz="700" dirty="0">
                <a:solidFill>
                  <a:srgbClr val="221F1F"/>
                </a:solidFill>
                <a:latin typeface="Montserrat"/>
                <a:cs typeface="Montserrat"/>
              </a:rPr>
              <a:t>avances</a:t>
            </a:r>
            <a:r>
              <a:rPr sz="700" spc="245" dirty="0">
                <a:solidFill>
                  <a:srgbClr val="221F1F"/>
                </a:solidFill>
                <a:latin typeface="Montserrat"/>
                <a:cs typeface="Montserrat"/>
              </a:rPr>
              <a:t> </a:t>
            </a:r>
            <a:r>
              <a:rPr sz="700" dirty="0">
                <a:solidFill>
                  <a:srgbClr val="221F1F"/>
                </a:solidFill>
                <a:latin typeface="Montserrat"/>
                <a:cs typeface="Montserrat"/>
              </a:rPr>
              <a:t>tecnológicos.</a:t>
            </a:r>
            <a:r>
              <a:rPr sz="700" spc="229" dirty="0">
                <a:solidFill>
                  <a:srgbClr val="221F1F"/>
                </a:solidFill>
                <a:latin typeface="Montserrat"/>
                <a:cs typeface="Montserrat"/>
              </a:rPr>
              <a:t> </a:t>
            </a:r>
            <a:r>
              <a:rPr sz="700" dirty="0">
                <a:solidFill>
                  <a:srgbClr val="221F1F"/>
                </a:solidFill>
                <a:latin typeface="Montserrat"/>
                <a:cs typeface="Montserrat"/>
              </a:rPr>
              <a:t>Pero</a:t>
            </a:r>
            <a:r>
              <a:rPr sz="700" spc="24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70" dirty="0">
                <a:solidFill>
                  <a:srgbClr val="221F1F"/>
                </a:solidFill>
                <a:latin typeface="Montserrat"/>
                <a:cs typeface="Montserrat"/>
              </a:rPr>
              <a:t> </a:t>
            </a:r>
            <a:r>
              <a:rPr sz="700" dirty="0">
                <a:solidFill>
                  <a:srgbClr val="221F1F"/>
                </a:solidFill>
                <a:latin typeface="Montserrat"/>
                <a:cs typeface="Montserrat"/>
              </a:rPr>
              <a:t>calidad</a:t>
            </a:r>
            <a:r>
              <a:rPr sz="700" spc="8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80" dirty="0">
                <a:solidFill>
                  <a:srgbClr val="221F1F"/>
                </a:solidFill>
                <a:latin typeface="Montserrat"/>
                <a:cs typeface="Montserrat"/>
              </a:rPr>
              <a:t> </a:t>
            </a:r>
            <a:r>
              <a:rPr sz="700" dirty="0">
                <a:solidFill>
                  <a:srgbClr val="221F1F"/>
                </a:solidFill>
                <a:latin typeface="Montserrat"/>
                <a:cs typeface="Montserrat"/>
              </a:rPr>
              <a:t>inigualada</a:t>
            </a:r>
            <a:r>
              <a:rPr sz="700" spc="80" dirty="0">
                <a:solidFill>
                  <a:srgbClr val="221F1F"/>
                </a:solidFill>
                <a:latin typeface="Montserrat"/>
                <a:cs typeface="Montserrat"/>
              </a:rPr>
              <a:t> </a:t>
            </a:r>
            <a:r>
              <a:rPr sz="700" dirty="0">
                <a:solidFill>
                  <a:srgbClr val="221F1F"/>
                </a:solidFill>
                <a:latin typeface="Montserrat"/>
                <a:cs typeface="Montserrat"/>
              </a:rPr>
              <a:t>presentación</a:t>
            </a:r>
            <a:r>
              <a:rPr sz="700" spc="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bastan,</a:t>
            </a:r>
            <a:r>
              <a:rPr sz="700" spc="135" dirty="0">
                <a:solidFill>
                  <a:srgbClr val="221F1F"/>
                </a:solidFill>
                <a:latin typeface="Montserrat"/>
                <a:cs typeface="Montserrat"/>
              </a:rPr>
              <a:t> </a:t>
            </a:r>
            <a:r>
              <a:rPr sz="700" dirty="0">
                <a:solidFill>
                  <a:srgbClr val="221F1F"/>
                </a:solidFill>
                <a:latin typeface="Montserrat"/>
                <a:cs typeface="Montserrat"/>
              </a:rPr>
              <a:t>si</a:t>
            </a:r>
            <a:r>
              <a:rPr sz="700" spc="135" dirty="0">
                <a:solidFill>
                  <a:srgbClr val="221F1F"/>
                </a:solidFill>
                <a:latin typeface="Montserrat"/>
                <a:cs typeface="Montserrat"/>
              </a:rPr>
              <a:t> </a:t>
            </a:r>
            <a:r>
              <a:rPr sz="700" dirty="0">
                <a:solidFill>
                  <a:srgbClr val="221F1F"/>
                </a:solidFill>
                <a:latin typeface="Montserrat"/>
                <a:cs typeface="Montserrat"/>
              </a:rPr>
              <a:t>usted</a:t>
            </a:r>
            <a:r>
              <a:rPr sz="700" spc="145" dirty="0">
                <a:solidFill>
                  <a:srgbClr val="221F1F"/>
                </a:solidFill>
                <a:latin typeface="Montserrat"/>
                <a:cs typeface="Montserrat"/>
              </a:rPr>
              <a:t> </a:t>
            </a:r>
            <a:r>
              <a:rPr sz="700" dirty="0">
                <a:solidFill>
                  <a:srgbClr val="221F1F"/>
                </a:solidFill>
                <a:latin typeface="Montserrat"/>
                <a:cs typeface="Montserrat"/>
              </a:rPr>
              <a:t>no</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30" dirty="0">
                <a:solidFill>
                  <a:srgbClr val="221F1F"/>
                </a:solidFill>
                <a:latin typeface="Montserrat"/>
                <a:cs typeface="Montserrat"/>
              </a:rPr>
              <a:t> </a:t>
            </a:r>
            <a:r>
              <a:rPr sz="700" dirty="0">
                <a:solidFill>
                  <a:srgbClr val="221F1F"/>
                </a:solidFill>
                <a:latin typeface="Montserrat"/>
                <a:cs typeface="Montserrat"/>
              </a:rPr>
              <a:t>convierte</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un</a:t>
            </a:r>
            <a:r>
              <a:rPr sz="700" spc="140" dirty="0">
                <a:solidFill>
                  <a:srgbClr val="221F1F"/>
                </a:solidFill>
                <a:latin typeface="Montserrat"/>
                <a:cs typeface="Montserrat"/>
              </a:rPr>
              <a:t> </a:t>
            </a:r>
            <a:r>
              <a:rPr sz="700" spc="-10" dirty="0">
                <a:solidFill>
                  <a:srgbClr val="221F1F"/>
                </a:solidFill>
                <a:latin typeface="Montserrat"/>
                <a:cs typeface="Montserrat"/>
              </a:rPr>
              <a:t>perfecto</a:t>
            </a:r>
            <a:r>
              <a:rPr sz="700" spc="500" dirty="0">
                <a:solidFill>
                  <a:srgbClr val="221F1F"/>
                </a:solidFill>
                <a:latin typeface="Montserrat"/>
                <a:cs typeface="Montserrat"/>
              </a:rPr>
              <a:t> </a:t>
            </a:r>
            <a:r>
              <a:rPr sz="700" dirty="0">
                <a:solidFill>
                  <a:srgbClr val="221F1F"/>
                </a:solidFill>
                <a:latin typeface="Montserrat"/>
                <a:cs typeface="Montserrat"/>
              </a:rPr>
              <a:t>conductor</a:t>
            </a:r>
            <a:r>
              <a:rPr sz="700" spc="229"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presta</a:t>
            </a:r>
            <a:r>
              <a:rPr sz="700" spc="229" dirty="0">
                <a:solidFill>
                  <a:srgbClr val="221F1F"/>
                </a:solidFill>
                <a:latin typeface="Montserrat"/>
                <a:cs typeface="Montserrat"/>
              </a:rPr>
              <a:t> </a:t>
            </a:r>
            <a:r>
              <a:rPr sz="700" dirty="0">
                <a:solidFill>
                  <a:srgbClr val="221F1F"/>
                </a:solidFill>
                <a:latin typeface="Montserrat"/>
                <a:cs typeface="Montserrat"/>
              </a:rPr>
              <a:t>a</a:t>
            </a:r>
            <a:r>
              <a:rPr sz="700" spc="229" dirty="0">
                <a:solidFill>
                  <a:srgbClr val="221F1F"/>
                </a:solidFill>
                <a:latin typeface="Montserrat"/>
                <a:cs typeface="Montserrat"/>
              </a:rPr>
              <a:t> </a:t>
            </a:r>
            <a:r>
              <a:rPr sz="700" dirty="0">
                <a:solidFill>
                  <a:srgbClr val="221F1F"/>
                </a:solidFill>
                <a:latin typeface="Montserrat"/>
                <a:cs typeface="Montserrat"/>
              </a:rPr>
              <a:t>su</a:t>
            </a:r>
            <a:r>
              <a:rPr sz="700" spc="240" dirty="0">
                <a:solidFill>
                  <a:srgbClr val="221F1F"/>
                </a:solidFill>
                <a:latin typeface="Montserrat"/>
                <a:cs typeface="Montserrat"/>
              </a:rPr>
              <a:t> </a:t>
            </a:r>
            <a:r>
              <a:rPr sz="700" dirty="0">
                <a:solidFill>
                  <a:srgbClr val="221F1F"/>
                </a:solidFill>
                <a:latin typeface="Montserrat"/>
                <a:cs typeface="Montserrat"/>
              </a:rPr>
              <a:t>Vehículo</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25" dirty="0">
                <a:solidFill>
                  <a:srgbClr val="221F1F"/>
                </a:solidFill>
                <a:latin typeface="Montserrat"/>
                <a:cs typeface="Montserrat"/>
              </a:rPr>
              <a:t> </a:t>
            </a:r>
            <a:r>
              <a:rPr sz="700" spc="-10" dirty="0">
                <a:solidFill>
                  <a:srgbClr val="221F1F"/>
                </a:solidFill>
                <a:latin typeface="Montserrat"/>
                <a:cs typeface="Montserrat"/>
              </a:rPr>
              <a:t>sencillos</a:t>
            </a:r>
            <a:r>
              <a:rPr sz="700" spc="500" dirty="0">
                <a:solidFill>
                  <a:srgbClr val="221F1F"/>
                </a:solidFill>
                <a:latin typeface="Montserrat"/>
                <a:cs typeface="Montserrat"/>
              </a:rPr>
              <a:t> </a:t>
            </a:r>
            <a:r>
              <a:rPr sz="700" dirty="0">
                <a:solidFill>
                  <a:srgbClr val="221F1F"/>
                </a:solidFill>
                <a:latin typeface="Montserrat"/>
                <a:cs typeface="Montserrat"/>
              </a:rPr>
              <a:t>cuidados</a:t>
            </a:r>
            <a:r>
              <a:rPr sz="700" spc="-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atenciones que</a:t>
            </a:r>
            <a:r>
              <a:rPr sz="700" spc="-10" dirty="0">
                <a:solidFill>
                  <a:srgbClr val="221F1F"/>
                </a:solidFill>
                <a:latin typeface="Montserrat"/>
                <a:cs typeface="Montserrat"/>
              </a:rPr>
              <a:t> </a:t>
            </a:r>
            <a:r>
              <a:rPr sz="700" spc="-10" dirty="0" err="1">
                <a:solidFill>
                  <a:srgbClr val="221F1F"/>
                </a:solidFill>
                <a:latin typeface="Montserrat"/>
                <a:cs typeface="Montserrat"/>
              </a:rPr>
              <a:t>requiere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12700" marR="6985" algn="just">
              <a:lnSpc>
                <a:spcPct val="100000"/>
              </a:lnSpc>
            </a:pPr>
            <a:endParaRPr lang="es-MX"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LEA Y ESTUDIE CUIDADOSAMENTE SU “MANUAL DE GARANTIA Y MANTENIMIENTO” Y SIGA SUS INSTRUCCIONES EXACTA Y OPORTUNAMENTE</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Con  ello  habrá  creado  una  nueva  y agradable afición, que le evitará pérdidas de tiempo, dinero y bienestar.</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EJERCÍTESE  EN  ESTAS  OPERACIONES, HASTA DOMINARLAS:</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-Verifique siempre el nivel de aceite del motor.</a:t>
            </a:r>
          </a:p>
          <a:p>
            <a:pPr marL="12700" marR="6985" algn="just">
              <a:lnSpc>
                <a:spcPct val="100000"/>
              </a:lnSpc>
            </a:pPr>
            <a:r>
              <a:rPr lang="es-ES" sz="700" spc="-10" dirty="0">
                <a:solidFill>
                  <a:srgbClr val="221F1F"/>
                </a:solidFill>
                <a:latin typeface="Montserrat"/>
                <a:cs typeface="Montserrat"/>
              </a:rPr>
              <a:t>-Verifique  diariamente  el  nivel  de  líquido refrigerante (Si aplica)</a:t>
            </a:r>
          </a:p>
          <a:p>
            <a:pPr marL="12700" marR="6985" algn="just">
              <a:lnSpc>
                <a:spcPct val="100000"/>
              </a:lnSpc>
            </a:pPr>
            <a:r>
              <a:rPr lang="es-ES" sz="700" spc="-10" dirty="0">
                <a:solidFill>
                  <a:srgbClr val="221F1F"/>
                </a:solidFill>
                <a:latin typeface="Montserrat"/>
                <a:cs typeface="Montserrat"/>
              </a:rPr>
              <a:t>-Verifique y calibre la presión de aire de las llantas.</a:t>
            </a:r>
          </a:p>
          <a:p>
            <a:pPr marL="12700" marR="6985" algn="just">
              <a:lnSpc>
                <a:spcPct val="100000"/>
              </a:lnSpc>
            </a:pPr>
            <a:r>
              <a:rPr lang="es-ES" sz="700" spc="-10" dirty="0">
                <a:solidFill>
                  <a:srgbClr val="221F1F"/>
                </a:solidFill>
                <a:latin typeface="Montserrat"/>
                <a:cs typeface="Montserrat"/>
              </a:rPr>
              <a:t>-Verifique el nivel del líquido de frenos. (Si aplica)</a:t>
            </a:r>
          </a:p>
          <a:p>
            <a:pPr marL="12700" marR="6985" algn="just">
              <a:lnSpc>
                <a:spcPct val="100000"/>
              </a:lnSpc>
            </a:pPr>
            <a:r>
              <a:rPr lang="es-ES" sz="700" spc="-10" dirty="0">
                <a:solidFill>
                  <a:srgbClr val="221F1F"/>
                </a:solidFill>
                <a:latin typeface="Montserrat"/>
                <a:cs typeface="Montserrat"/>
              </a:rPr>
              <a:t>-Verifique la tensión de los frenos. (Si aplica)</a:t>
            </a:r>
          </a:p>
          <a:p>
            <a:pPr marL="12700" marR="6985" algn="just">
              <a:lnSpc>
                <a:spcPct val="100000"/>
              </a:lnSpc>
            </a:pPr>
            <a:r>
              <a:rPr lang="es-ES" sz="700" spc="-10" dirty="0">
                <a:solidFill>
                  <a:srgbClr val="221F1F"/>
                </a:solidFill>
                <a:latin typeface="Montserrat"/>
                <a:cs typeface="Montserrat"/>
              </a:rPr>
              <a:t>-Limpie, verifique y lubrique la cadena.</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endParaRPr sz="700" dirty="0">
              <a:latin typeface="Montserrat"/>
              <a:cs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3335" rIns="0" bIns="0" rtlCol="0">
            <a:spAutoFit/>
          </a:bodyPr>
          <a:lstStyle/>
          <a:p>
            <a:pPr marL="770890">
              <a:lnSpc>
                <a:spcPct val="100000"/>
              </a:lnSpc>
              <a:spcBef>
                <a:spcPts val="105"/>
              </a:spcBef>
            </a:pPr>
            <a:r>
              <a:rPr dirty="0"/>
              <a:t>TVS</a:t>
            </a:r>
            <a:r>
              <a:rPr spc="-60" dirty="0"/>
              <a:t> </a:t>
            </a:r>
            <a:r>
              <a:rPr spc="-10" dirty="0"/>
              <a:t>CONNECT</a:t>
            </a:r>
          </a:p>
          <a:p>
            <a:pPr>
              <a:lnSpc>
                <a:spcPct val="100000"/>
              </a:lnSpc>
            </a:pPr>
            <a:endParaRPr sz="1000"/>
          </a:p>
          <a:p>
            <a:pPr marL="12700" marR="5080" algn="just">
              <a:lnSpc>
                <a:spcPct val="100000"/>
              </a:lnSpc>
              <a:spcBef>
                <a:spcPts val="745"/>
              </a:spcBef>
            </a:pPr>
            <a:r>
              <a:rPr sz="700" b="0" dirty="0">
                <a:solidFill>
                  <a:srgbClr val="000000"/>
                </a:solidFill>
                <a:latin typeface="Montserrat"/>
                <a:cs typeface="Montserrat"/>
              </a:rPr>
              <a:t>La</a:t>
            </a:r>
            <a:r>
              <a:rPr sz="700" b="0" spc="10" dirty="0">
                <a:solidFill>
                  <a:srgbClr val="000000"/>
                </a:solidFill>
                <a:latin typeface="Montserrat"/>
                <a:cs typeface="Montserrat"/>
              </a:rPr>
              <a:t> </a:t>
            </a:r>
            <a:r>
              <a:rPr sz="700" b="0" dirty="0">
                <a:solidFill>
                  <a:srgbClr val="000000"/>
                </a:solidFill>
                <a:latin typeface="Montserrat"/>
                <a:cs typeface="Montserrat"/>
              </a:rPr>
              <a:t>aplicación</a:t>
            </a:r>
            <a:r>
              <a:rPr sz="700" b="0" spc="20" dirty="0">
                <a:solidFill>
                  <a:srgbClr val="000000"/>
                </a:solidFill>
                <a:latin typeface="Montserrat"/>
                <a:cs typeface="Montserrat"/>
              </a:rPr>
              <a:t> </a:t>
            </a:r>
            <a:r>
              <a:rPr sz="700" b="0" dirty="0">
                <a:solidFill>
                  <a:srgbClr val="000000"/>
                </a:solidFill>
                <a:latin typeface="Montserrat"/>
                <a:cs typeface="Montserrat"/>
              </a:rPr>
              <a:t>TVS</a:t>
            </a:r>
            <a:r>
              <a:rPr sz="700" b="0" spc="20" dirty="0">
                <a:solidFill>
                  <a:srgbClr val="000000"/>
                </a:solidFill>
                <a:latin typeface="Montserrat"/>
                <a:cs typeface="Montserrat"/>
              </a:rPr>
              <a:t> </a:t>
            </a:r>
            <a:r>
              <a:rPr sz="700" b="0" dirty="0">
                <a:solidFill>
                  <a:srgbClr val="000000"/>
                </a:solidFill>
                <a:latin typeface="Montserrat"/>
                <a:cs typeface="Montserrat"/>
              </a:rPr>
              <a:t>CONNECT</a:t>
            </a:r>
            <a:r>
              <a:rPr sz="700" b="0" spc="15" dirty="0">
                <a:solidFill>
                  <a:srgbClr val="000000"/>
                </a:solidFill>
                <a:latin typeface="Montserrat"/>
                <a:cs typeface="Montserrat"/>
              </a:rPr>
              <a:t> </a:t>
            </a:r>
            <a:r>
              <a:rPr sz="700" b="0" dirty="0">
                <a:solidFill>
                  <a:srgbClr val="000000"/>
                </a:solidFill>
                <a:latin typeface="Montserrat"/>
                <a:cs typeface="Montserrat"/>
              </a:rPr>
              <a:t>está</a:t>
            </a:r>
            <a:r>
              <a:rPr sz="700" b="0" spc="20" dirty="0">
                <a:solidFill>
                  <a:srgbClr val="000000"/>
                </a:solidFill>
                <a:latin typeface="Montserrat"/>
                <a:cs typeface="Montserrat"/>
              </a:rPr>
              <a:t> </a:t>
            </a:r>
            <a:r>
              <a:rPr sz="700" b="0" dirty="0">
                <a:solidFill>
                  <a:srgbClr val="000000"/>
                </a:solidFill>
                <a:latin typeface="Montserrat"/>
                <a:cs typeface="Montserrat"/>
              </a:rPr>
              <a:t>disponible</a:t>
            </a:r>
            <a:r>
              <a:rPr sz="700" b="0" spc="25" dirty="0">
                <a:solidFill>
                  <a:srgbClr val="000000"/>
                </a:solidFill>
                <a:latin typeface="Montserrat"/>
                <a:cs typeface="Montserrat"/>
              </a:rPr>
              <a:t> </a:t>
            </a:r>
            <a:r>
              <a:rPr sz="700" b="0" dirty="0">
                <a:solidFill>
                  <a:srgbClr val="000000"/>
                </a:solidFill>
                <a:latin typeface="Montserrat"/>
                <a:cs typeface="Montserrat"/>
              </a:rPr>
              <a:t>en</a:t>
            </a:r>
            <a:r>
              <a:rPr sz="700" b="0" spc="25" dirty="0">
                <a:solidFill>
                  <a:srgbClr val="000000"/>
                </a:solidFill>
                <a:latin typeface="Montserrat"/>
                <a:cs typeface="Montserrat"/>
              </a:rPr>
              <a:t> </a:t>
            </a:r>
            <a:r>
              <a:rPr sz="700" b="0" spc="-25" dirty="0">
                <a:solidFill>
                  <a:srgbClr val="000000"/>
                </a:solidFill>
                <a:latin typeface="Montserrat"/>
                <a:cs typeface="Montserrat"/>
              </a:rPr>
              <a:t>el</a:t>
            </a:r>
            <a:r>
              <a:rPr sz="700" b="0" spc="500" dirty="0">
                <a:solidFill>
                  <a:srgbClr val="000000"/>
                </a:solidFill>
                <a:latin typeface="Montserrat"/>
                <a:cs typeface="Montserrat"/>
              </a:rPr>
              <a:t> </a:t>
            </a:r>
            <a:r>
              <a:rPr sz="700" b="0" dirty="0">
                <a:solidFill>
                  <a:srgbClr val="000000"/>
                </a:solidFill>
                <a:latin typeface="Montserrat"/>
                <a:cs typeface="Montserrat"/>
              </a:rPr>
              <a:t>Google</a:t>
            </a:r>
            <a:r>
              <a:rPr sz="700" b="0" spc="380" dirty="0">
                <a:solidFill>
                  <a:srgbClr val="000000"/>
                </a:solidFill>
                <a:latin typeface="Montserrat"/>
                <a:cs typeface="Montserrat"/>
              </a:rPr>
              <a:t> </a:t>
            </a:r>
            <a:r>
              <a:rPr sz="700" b="0" dirty="0">
                <a:solidFill>
                  <a:srgbClr val="000000"/>
                </a:solidFill>
                <a:latin typeface="Montserrat"/>
                <a:cs typeface="Montserrat"/>
              </a:rPr>
              <a:t>Play</a:t>
            </a:r>
            <a:r>
              <a:rPr sz="700" b="0" spc="395" dirty="0">
                <a:solidFill>
                  <a:srgbClr val="000000"/>
                </a:solidFill>
                <a:latin typeface="Montserrat"/>
                <a:cs typeface="Montserrat"/>
              </a:rPr>
              <a:t> </a:t>
            </a:r>
            <a:r>
              <a:rPr sz="700" b="0" dirty="0">
                <a:solidFill>
                  <a:srgbClr val="000000"/>
                </a:solidFill>
                <a:latin typeface="Montserrat"/>
                <a:cs typeface="Montserrat"/>
              </a:rPr>
              <a:t>y</a:t>
            </a:r>
            <a:r>
              <a:rPr sz="700" b="0" spc="390" dirty="0">
                <a:solidFill>
                  <a:srgbClr val="000000"/>
                </a:solidFill>
                <a:latin typeface="Montserrat"/>
                <a:cs typeface="Montserrat"/>
              </a:rPr>
              <a:t> </a:t>
            </a:r>
            <a:r>
              <a:rPr sz="700" b="0" dirty="0">
                <a:solidFill>
                  <a:srgbClr val="000000"/>
                </a:solidFill>
                <a:latin typeface="Montserrat"/>
                <a:cs typeface="Montserrat"/>
              </a:rPr>
              <a:t>en</a:t>
            </a:r>
            <a:r>
              <a:rPr sz="700" b="0" spc="395" dirty="0">
                <a:solidFill>
                  <a:srgbClr val="000000"/>
                </a:solidFill>
                <a:latin typeface="Montserrat"/>
                <a:cs typeface="Montserrat"/>
              </a:rPr>
              <a:t> </a:t>
            </a:r>
            <a:r>
              <a:rPr sz="700" b="0" dirty="0">
                <a:solidFill>
                  <a:srgbClr val="000000"/>
                </a:solidFill>
                <a:latin typeface="Montserrat"/>
                <a:cs typeface="Montserrat"/>
              </a:rPr>
              <a:t>Apple</a:t>
            </a:r>
            <a:r>
              <a:rPr sz="700" b="0" spc="400" dirty="0">
                <a:solidFill>
                  <a:srgbClr val="000000"/>
                </a:solidFill>
                <a:latin typeface="Montserrat"/>
                <a:cs typeface="Montserrat"/>
              </a:rPr>
              <a:t> </a:t>
            </a:r>
            <a:r>
              <a:rPr sz="700" b="0" dirty="0">
                <a:solidFill>
                  <a:srgbClr val="000000"/>
                </a:solidFill>
                <a:latin typeface="Montserrat"/>
                <a:cs typeface="Montserrat"/>
              </a:rPr>
              <a:t>store</a:t>
            </a:r>
            <a:r>
              <a:rPr sz="700" b="0" spc="400" dirty="0">
                <a:solidFill>
                  <a:srgbClr val="000000"/>
                </a:solidFill>
                <a:latin typeface="Montserrat"/>
                <a:cs typeface="Montserrat"/>
              </a:rPr>
              <a:t> </a:t>
            </a:r>
            <a:r>
              <a:rPr sz="700" b="0" dirty="0">
                <a:solidFill>
                  <a:srgbClr val="000000"/>
                </a:solidFill>
                <a:latin typeface="Montserrat"/>
                <a:cs typeface="Montserrat"/>
              </a:rPr>
              <a:t>y</a:t>
            </a:r>
            <a:r>
              <a:rPr sz="700" b="0" spc="390" dirty="0">
                <a:solidFill>
                  <a:srgbClr val="000000"/>
                </a:solidFill>
                <a:latin typeface="Montserrat"/>
                <a:cs typeface="Montserrat"/>
              </a:rPr>
              <a:t> </a:t>
            </a:r>
            <a:r>
              <a:rPr sz="700" b="0" dirty="0">
                <a:solidFill>
                  <a:srgbClr val="000000"/>
                </a:solidFill>
                <a:latin typeface="Montserrat"/>
                <a:cs typeface="Montserrat"/>
              </a:rPr>
              <a:t>puede</a:t>
            </a:r>
            <a:r>
              <a:rPr sz="700" b="0" spc="400" dirty="0">
                <a:solidFill>
                  <a:srgbClr val="000000"/>
                </a:solidFill>
                <a:latin typeface="Montserrat"/>
                <a:cs typeface="Montserrat"/>
              </a:rPr>
              <a:t> </a:t>
            </a:r>
            <a:r>
              <a:rPr sz="700" b="0" spc="-25" dirty="0">
                <a:solidFill>
                  <a:srgbClr val="000000"/>
                </a:solidFill>
                <a:latin typeface="Montserrat"/>
                <a:cs typeface="Montserrat"/>
              </a:rPr>
              <a:t>ser</a:t>
            </a:r>
            <a:r>
              <a:rPr sz="700" b="0" spc="500" dirty="0">
                <a:solidFill>
                  <a:srgbClr val="000000"/>
                </a:solidFill>
                <a:latin typeface="Montserrat"/>
                <a:cs typeface="Montserrat"/>
              </a:rPr>
              <a:t> </a:t>
            </a:r>
            <a:r>
              <a:rPr sz="700" b="0" dirty="0">
                <a:solidFill>
                  <a:srgbClr val="000000"/>
                </a:solidFill>
                <a:latin typeface="Montserrat"/>
                <a:cs typeface="Montserrat"/>
              </a:rPr>
              <a:t>instalada</a:t>
            </a:r>
            <a:r>
              <a:rPr sz="700" b="0" spc="215" dirty="0">
                <a:solidFill>
                  <a:srgbClr val="000000"/>
                </a:solidFill>
                <a:latin typeface="Montserrat"/>
                <a:cs typeface="Montserrat"/>
              </a:rPr>
              <a:t> </a:t>
            </a:r>
            <a:r>
              <a:rPr sz="700" b="0" dirty="0">
                <a:solidFill>
                  <a:srgbClr val="000000"/>
                </a:solidFill>
                <a:latin typeface="Montserrat"/>
                <a:cs typeface="Montserrat"/>
              </a:rPr>
              <a:t>en</a:t>
            </a:r>
            <a:r>
              <a:rPr sz="700" b="0" spc="215" dirty="0">
                <a:solidFill>
                  <a:srgbClr val="000000"/>
                </a:solidFill>
                <a:latin typeface="Montserrat"/>
                <a:cs typeface="Montserrat"/>
              </a:rPr>
              <a:t> </a:t>
            </a:r>
            <a:r>
              <a:rPr sz="700" b="0" i="1" dirty="0">
                <a:latin typeface="Montserrat"/>
                <a:cs typeface="Montserrat"/>
              </a:rPr>
              <a:t>Smartphone</a:t>
            </a:r>
            <a:r>
              <a:rPr sz="700" b="0" i="1" spc="215" dirty="0">
                <a:latin typeface="Montserrat"/>
                <a:cs typeface="Montserrat"/>
              </a:rPr>
              <a:t> </a:t>
            </a:r>
            <a:r>
              <a:rPr sz="700" b="0" dirty="0">
                <a:solidFill>
                  <a:srgbClr val="000000"/>
                </a:solidFill>
                <a:latin typeface="Montserrat"/>
                <a:cs typeface="Montserrat"/>
              </a:rPr>
              <a:t>y</a:t>
            </a:r>
            <a:r>
              <a:rPr sz="700" b="0" spc="200" dirty="0">
                <a:solidFill>
                  <a:srgbClr val="000000"/>
                </a:solidFill>
                <a:latin typeface="Montserrat"/>
                <a:cs typeface="Montserrat"/>
              </a:rPr>
              <a:t> </a:t>
            </a:r>
            <a:r>
              <a:rPr sz="700" b="0" i="1" dirty="0">
                <a:solidFill>
                  <a:srgbClr val="000000"/>
                </a:solidFill>
                <a:latin typeface="Montserrat"/>
                <a:cs typeface="Montserrat"/>
              </a:rPr>
              <a:t>iPhone</a:t>
            </a:r>
            <a:r>
              <a:rPr sz="700" b="0" dirty="0">
                <a:solidFill>
                  <a:srgbClr val="000000"/>
                </a:solidFill>
                <a:latin typeface="Montserrat"/>
                <a:cs typeface="Montserrat"/>
              </a:rPr>
              <a:t>.</a:t>
            </a:r>
            <a:r>
              <a:rPr sz="700" b="0" spc="215" dirty="0">
                <a:solidFill>
                  <a:srgbClr val="000000"/>
                </a:solidFill>
                <a:latin typeface="Montserrat"/>
                <a:cs typeface="Montserrat"/>
              </a:rPr>
              <a:t> </a:t>
            </a:r>
            <a:r>
              <a:rPr sz="700" b="0" dirty="0">
                <a:solidFill>
                  <a:srgbClr val="000000"/>
                </a:solidFill>
                <a:latin typeface="Montserrat"/>
                <a:cs typeface="Montserrat"/>
              </a:rPr>
              <a:t>Cuando</a:t>
            </a:r>
            <a:r>
              <a:rPr sz="700" b="0" spc="215" dirty="0">
                <a:solidFill>
                  <a:srgbClr val="000000"/>
                </a:solidFill>
                <a:latin typeface="Montserrat"/>
                <a:cs typeface="Montserrat"/>
              </a:rPr>
              <a:t> </a:t>
            </a:r>
            <a:r>
              <a:rPr sz="700" b="0" spc="-25" dirty="0">
                <a:solidFill>
                  <a:srgbClr val="000000"/>
                </a:solidFill>
                <a:latin typeface="Montserrat"/>
                <a:cs typeface="Montserrat"/>
              </a:rPr>
              <a:t>la</a:t>
            </a:r>
            <a:r>
              <a:rPr sz="700" b="0" spc="500" dirty="0">
                <a:solidFill>
                  <a:srgbClr val="000000"/>
                </a:solidFill>
                <a:latin typeface="Montserrat"/>
                <a:cs typeface="Montserrat"/>
              </a:rPr>
              <a:t> </a:t>
            </a:r>
            <a:r>
              <a:rPr sz="700" b="0" dirty="0">
                <a:solidFill>
                  <a:srgbClr val="000000"/>
                </a:solidFill>
                <a:latin typeface="Montserrat"/>
                <a:cs typeface="Montserrat"/>
              </a:rPr>
              <a:t>aplicación</a:t>
            </a:r>
            <a:r>
              <a:rPr sz="700" b="0" spc="280" dirty="0">
                <a:solidFill>
                  <a:srgbClr val="000000"/>
                </a:solidFill>
                <a:latin typeface="Montserrat"/>
                <a:cs typeface="Montserrat"/>
              </a:rPr>
              <a:t>  </a:t>
            </a:r>
            <a:r>
              <a:rPr sz="700" b="0" dirty="0">
                <a:solidFill>
                  <a:srgbClr val="000000"/>
                </a:solidFill>
                <a:latin typeface="Montserrat"/>
                <a:cs typeface="Montserrat"/>
              </a:rPr>
              <a:t>está</a:t>
            </a:r>
            <a:r>
              <a:rPr sz="700" b="0" spc="280" dirty="0">
                <a:solidFill>
                  <a:srgbClr val="000000"/>
                </a:solidFill>
                <a:latin typeface="Montserrat"/>
                <a:cs typeface="Montserrat"/>
              </a:rPr>
              <a:t>  </a:t>
            </a:r>
            <a:r>
              <a:rPr sz="700" b="0" dirty="0">
                <a:solidFill>
                  <a:srgbClr val="000000"/>
                </a:solidFill>
                <a:latin typeface="Montserrat"/>
                <a:cs typeface="Montserrat"/>
              </a:rPr>
              <a:t>conectada</a:t>
            </a:r>
            <a:r>
              <a:rPr sz="700" b="0" spc="280" dirty="0">
                <a:solidFill>
                  <a:srgbClr val="000000"/>
                </a:solidFill>
                <a:latin typeface="Montserrat"/>
                <a:cs typeface="Montserrat"/>
              </a:rPr>
              <a:t>  </a:t>
            </a:r>
            <a:r>
              <a:rPr sz="700" b="0" dirty="0">
                <a:solidFill>
                  <a:srgbClr val="000000"/>
                </a:solidFill>
                <a:latin typeface="Montserrat"/>
                <a:cs typeface="Montserrat"/>
              </a:rPr>
              <a:t>al</a:t>
            </a:r>
            <a:r>
              <a:rPr sz="700" b="0" spc="285" dirty="0">
                <a:solidFill>
                  <a:srgbClr val="000000"/>
                </a:solidFill>
                <a:latin typeface="Montserrat"/>
                <a:cs typeface="Montserrat"/>
              </a:rPr>
              <a:t>  </a:t>
            </a:r>
            <a:r>
              <a:rPr sz="700" b="0" dirty="0">
                <a:solidFill>
                  <a:srgbClr val="000000"/>
                </a:solidFill>
                <a:latin typeface="Montserrat"/>
                <a:cs typeface="Montserrat"/>
              </a:rPr>
              <a:t>tablero</a:t>
            </a:r>
            <a:r>
              <a:rPr sz="700" b="0" spc="280" dirty="0">
                <a:solidFill>
                  <a:srgbClr val="000000"/>
                </a:solidFill>
                <a:latin typeface="Montserrat"/>
                <a:cs typeface="Montserrat"/>
              </a:rPr>
              <a:t>  </a:t>
            </a:r>
            <a:r>
              <a:rPr sz="700" b="0" spc="-25" dirty="0">
                <a:solidFill>
                  <a:srgbClr val="000000"/>
                </a:solidFill>
                <a:latin typeface="Montserrat"/>
                <a:cs typeface="Montserrat"/>
              </a:rPr>
              <a:t>de</a:t>
            </a:r>
            <a:r>
              <a:rPr sz="700" b="0" spc="500" dirty="0">
                <a:solidFill>
                  <a:srgbClr val="000000"/>
                </a:solidFill>
                <a:latin typeface="Montserrat"/>
                <a:cs typeface="Montserrat"/>
              </a:rPr>
              <a:t> </a:t>
            </a:r>
            <a:r>
              <a:rPr sz="700" b="0" spc="-10" dirty="0">
                <a:solidFill>
                  <a:srgbClr val="000000"/>
                </a:solidFill>
                <a:latin typeface="Montserrat"/>
                <a:cs typeface="Montserrat"/>
              </a:rPr>
              <a:t>instrumentos</a:t>
            </a:r>
            <a:r>
              <a:rPr sz="700" b="0" spc="-5" dirty="0">
                <a:solidFill>
                  <a:srgbClr val="000000"/>
                </a:solidFill>
                <a:latin typeface="Montserrat"/>
                <a:cs typeface="Montserrat"/>
              </a:rPr>
              <a:t> </a:t>
            </a:r>
            <a:r>
              <a:rPr sz="700" b="0" dirty="0">
                <a:solidFill>
                  <a:srgbClr val="000000"/>
                </a:solidFill>
                <a:latin typeface="Montserrat"/>
                <a:cs typeface="Montserrat"/>
              </a:rPr>
              <a:t>permite</a:t>
            </a:r>
            <a:r>
              <a:rPr sz="700" b="0" spc="-15" dirty="0">
                <a:solidFill>
                  <a:srgbClr val="000000"/>
                </a:solidFill>
                <a:latin typeface="Montserrat"/>
                <a:cs typeface="Montserrat"/>
              </a:rPr>
              <a:t> </a:t>
            </a:r>
            <a:r>
              <a:rPr sz="700" b="0" dirty="0">
                <a:solidFill>
                  <a:srgbClr val="000000"/>
                </a:solidFill>
                <a:latin typeface="Montserrat"/>
                <a:cs typeface="Montserrat"/>
              </a:rPr>
              <a:t>activar funciones</a:t>
            </a:r>
            <a:r>
              <a:rPr sz="700" b="0" spc="10" dirty="0">
                <a:solidFill>
                  <a:srgbClr val="000000"/>
                </a:solidFill>
                <a:latin typeface="Montserrat"/>
                <a:cs typeface="Montserrat"/>
              </a:rPr>
              <a:t> </a:t>
            </a:r>
            <a:r>
              <a:rPr sz="700" b="0" spc="-10" dirty="0">
                <a:solidFill>
                  <a:srgbClr val="000000"/>
                </a:solidFill>
                <a:latin typeface="Montserrat"/>
                <a:cs typeface="Montserrat"/>
              </a:rPr>
              <a:t>como:</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Alerta</a:t>
            </a:r>
            <a:r>
              <a:rPr sz="700" b="0" spc="-20" dirty="0">
                <a:solidFill>
                  <a:srgbClr val="000000"/>
                </a:solidFill>
                <a:latin typeface="Montserrat"/>
                <a:cs typeface="Montserrat"/>
              </a:rPr>
              <a:t> </a:t>
            </a:r>
            <a:r>
              <a:rPr sz="700" b="0" dirty="0">
                <a:solidFill>
                  <a:srgbClr val="000000"/>
                </a:solidFill>
                <a:latin typeface="Montserrat"/>
                <a:cs typeface="Montserrat"/>
              </a:rPr>
              <a:t>de</a:t>
            </a:r>
            <a:r>
              <a:rPr sz="700" b="0" spc="-25" dirty="0">
                <a:solidFill>
                  <a:srgbClr val="000000"/>
                </a:solidFill>
                <a:latin typeface="Montserrat"/>
                <a:cs typeface="Montserrat"/>
              </a:rPr>
              <a:t> </a:t>
            </a:r>
            <a:r>
              <a:rPr sz="700" b="0" dirty="0">
                <a:solidFill>
                  <a:srgbClr val="000000"/>
                </a:solidFill>
                <a:latin typeface="Montserrat"/>
                <a:cs typeface="Montserrat"/>
              </a:rPr>
              <a:t>llamada</a:t>
            </a:r>
            <a:r>
              <a:rPr sz="700" b="0" spc="-20" dirty="0">
                <a:solidFill>
                  <a:srgbClr val="000000"/>
                </a:solidFill>
                <a:latin typeface="Montserrat"/>
                <a:cs typeface="Montserrat"/>
              </a:rPr>
              <a:t> </a:t>
            </a:r>
            <a:r>
              <a:rPr sz="700" b="0" spc="-10" dirty="0">
                <a:solidFill>
                  <a:srgbClr val="000000"/>
                </a:solidFill>
                <a:latin typeface="Montserrat"/>
                <a:cs typeface="Montserrat"/>
              </a:rPr>
              <a:t>entrante</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b="0" dirty="0">
                <a:solidFill>
                  <a:srgbClr val="000000"/>
                </a:solidFill>
                <a:latin typeface="Montserrat"/>
                <a:cs typeface="Montserrat"/>
              </a:rPr>
              <a:t>Nivel</a:t>
            </a:r>
            <a:r>
              <a:rPr sz="700" b="0" spc="-25" dirty="0">
                <a:solidFill>
                  <a:srgbClr val="000000"/>
                </a:solidFill>
                <a:latin typeface="Montserrat"/>
                <a:cs typeface="Montserrat"/>
              </a:rPr>
              <a:t> </a:t>
            </a:r>
            <a:r>
              <a:rPr sz="700" b="0" dirty="0">
                <a:solidFill>
                  <a:srgbClr val="000000"/>
                </a:solidFill>
                <a:latin typeface="Montserrat"/>
                <a:cs typeface="Montserrat"/>
              </a:rPr>
              <a:t>de</a:t>
            </a:r>
            <a:r>
              <a:rPr sz="700" b="0" spc="-15" dirty="0">
                <a:solidFill>
                  <a:srgbClr val="000000"/>
                </a:solidFill>
                <a:latin typeface="Montserrat"/>
                <a:cs typeface="Montserrat"/>
              </a:rPr>
              <a:t> </a:t>
            </a:r>
            <a:r>
              <a:rPr sz="700" b="0" dirty="0">
                <a:solidFill>
                  <a:srgbClr val="000000"/>
                </a:solidFill>
                <a:latin typeface="Montserrat"/>
                <a:cs typeface="Montserrat"/>
              </a:rPr>
              <a:t>batería</a:t>
            </a:r>
            <a:r>
              <a:rPr sz="700" b="0" spc="-15" dirty="0">
                <a:solidFill>
                  <a:srgbClr val="000000"/>
                </a:solidFill>
                <a:latin typeface="Montserrat"/>
                <a:cs typeface="Montserrat"/>
              </a:rPr>
              <a:t> </a:t>
            </a:r>
            <a:r>
              <a:rPr sz="700" b="0" dirty="0">
                <a:solidFill>
                  <a:srgbClr val="000000"/>
                </a:solidFill>
                <a:latin typeface="Montserrat"/>
                <a:cs typeface="Montserrat"/>
              </a:rPr>
              <a:t>del</a:t>
            </a:r>
            <a:r>
              <a:rPr sz="700" b="0" spc="-20" dirty="0">
                <a:solidFill>
                  <a:srgbClr val="000000"/>
                </a:solidFill>
                <a:latin typeface="Montserrat"/>
                <a:cs typeface="Montserrat"/>
              </a:rPr>
              <a:t> </a:t>
            </a:r>
            <a:r>
              <a:rPr sz="700" b="0" i="1" spc="-10" dirty="0">
                <a:solidFill>
                  <a:srgbClr val="000000"/>
                </a:solidFill>
                <a:latin typeface="Montserrat"/>
                <a:cs typeface="Montserrat"/>
              </a:rPr>
              <a:t>Smartphone</a:t>
            </a:r>
            <a:endParaRPr sz="700">
              <a:latin typeface="Montserrat"/>
              <a:cs typeface="Montserrat"/>
            </a:endParaRPr>
          </a:p>
          <a:p>
            <a:pPr marL="240665" marR="5715"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Modo</a:t>
            </a:r>
            <a:r>
              <a:rPr sz="700" b="0" spc="85" dirty="0">
                <a:solidFill>
                  <a:srgbClr val="000000"/>
                </a:solidFill>
                <a:latin typeface="Montserrat"/>
                <a:cs typeface="Montserrat"/>
              </a:rPr>
              <a:t> </a:t>
            </a:r>
            <a:r>
              <a:rPr sz="700" b="0" dirty="0">
                <a:solidFill>
                  <a:srgbClr val="000000"/>
                </a:solidFill>
                <a:latin typeface="Montserrat"/>
                <a:cs typeface="Montserrat"/>
              </a:rPr>
              <a:t>“No</a:t>
            </a:r>
            <a:r>
              <a:rPr sz="700" b="0" spc="80" dirty="0">
                <a:solidFill>
                  <a:srgbClr val="000000"/>
                </a:solidFill>
                <a:latin typeface="Montserrat"/>
                <a:cs typeface="Montserrat"/>
              </a:rPr>
              <a:t> </a:t>
            </a:r>
            <a:r>
              <a:rPr sz="700" b="0" dirty="0">
                <a:solidFill>
                  <a:srgbClr val="000000"/>
                </a:solidFill>
                <a:latin typeface="Montserrat"/>
                <a:cs typeface="Montserrat"/>
              </a:rPr>
              <a:t>molestar”</a:t>
            </a:r>
            <a:r>
              <a:rPr sz="700" b="0" spc="100" dirty="0">
                <a:solidFill>
                  <a:srgbClr val="000000"/>
                </a:solidFill>
                <a:latin typeface="Montserrat"/>
                <a:cs typeface="Montserrat"/>
              </a:rPr>
              <a:t> </a:t>
            </a:r>
            <a:r>
              <a:rPr sz="700" b="0" dirty="0">
                <a:solidFill>
                  <a:srgbClr val="000000"/>
                </a:solidFill>
                <a:latin typeface="Montserrat"/>
                <a:cs typeface="Montserrat"/>
              </a:rPr>
              <a:t>durante</a:t>
            </a:r>
            <a:r>
              <a:rPr sz="700" b="0" spc="90" dirty="0">
                <a:solidFill>
                  <a:srgbClr val="000000"/>
                </a:solidFill>
                <a:latin typeface="Montserrat"/>
                <a:cs typeface="Montserrat"/>
              </a:rPr>
              <a:t> </a:t>
            </a:r>
            <a:r>
              <a:rPr sz="700" b="0" dirty="0">
                <a:solidFill>
                  <a:srgbClr val="000000"/>
                </a:solidFill>
                <a:latin typeface="Montserrat"/>
                <a:cs typeface="Montserrat"/>
              </a:rPr>
              <a:t>la</a:t>
            </a:r>
            <a:r>
              <a:rPr sz="700" b="0" spc="85" dirty="0">
                <a:solidFill>
                  <a:srgbClr val="000000"/>
                </a:solidFill>
                <a:latin typeface="Montserrat"/>
                <a:cs typeface="Montserrat"/>
              </a:rPr>
              <a:t> </a:t>
            </a:r>
            <a:r>
              <a:rPr sz="700" b="0" spc="-10" dirty="0">
                <a:solidFill>
                  <a:srgbClr val="000000"/>
                </a:solidFill>
                <a:latin typeface="Montserrat"/>
                <a:cs typeface="Montserrat"/>
              </a:rPr>
              <a:t>conducción</a:t>
            </a:r>
            <a:r>
              <a:rPr sz="700" b="0" spc="500" dirty="0">
                <a:solidFill>
                  <a:srgbClr val="000000"/>
                </a:solidFill>
                <a:latin typeface="Montserrat"/>
                <a:cs typeface="Montserrat"/>
              </a:rPr>
              <a:t> </a:t>
            </a:r>
            <a:r>
              <a:rPr sz="700" b="0" dirty="0">
                <a:solidFill>
                  <a:srgbClr val="000000"/>
                </a:solidFill>
                <a:latin typeface="Montserrat"/>
                <a:cs typeface="Montserrat"/>
              </a:rPr>
              <a:t>(aplica</a:t>
            </a:r>
            <a:r>
              <a:rPr sz="700" b="0" spc="-5" dirty="0">
                <a:solidFill>
                  <a:srgbClr val="000000"/>
                </a:solidFill>
                <a:latin typeface="Montserrat"/>
                <a:cs typeface="Montserrat"/>
              </a:rPr>
              <a:t> </a:t>
            </a:r>
            <a:r>
              <a:rPr sz="700" b="0" dirty="0">
                <a:solidFill>
                  <a:srgbClr val="000000"/>
                </a:solidFill>
                <a:latin typeface="Montserrat"/>
                <a:cs typeface="Montserrat"/>
              </a:rPr>
              <a:t>solo</a:t>
            </a:r>
            <a:r>
              <a:rPr sz="700" b="0" spc="5" dirty="0">
                <a:solidFill>
                  <a:srgbClr val="000000"/>
                </a:solidFill>
                <a:latin typeface="Montserrat"/>
                <a:cs typeface="Montserrat"/>
              </a:rPr>
              <a:t> </a:t>
            </a:r>
            <a:r>
              <a:rPr sz="700" b="0" dirty="0">
                <a:solidFill>
                  <a:srgbClr val="000000"/>
                </a:solidFill>
                <a:latin typeface="Montserrat"/>
                <a:cs typeface="Montserrat"/>
              </a:rPr>
              <a:t>a</a:t>
            </a:r>
            <a:r>
              <a:rPr sz="700" b="0" spc="-5" dirty="0">
                <a:solidFill>
                  <a:srgbClr val="000000"/>
                </a:solidFill>
                <a:latin typeface="Montserrat"/>
                <a:cs typeface="Montserrat"/>
              </a:rPr>
              <a:t> </a:t>
            </a:r>
            <a:r>
              <a:rPr sz="700" b="0" spc="-10" dirty="0">
                <a:solidFill>
                  <a:srgbClr val="000000"/>
                </a:solidFill>
                <a:latin typeface="Montserrat"/>
                <a:cs typeface="Montserrat"/>
              </a:rPr>
              <a:t>Smartphone</a:t>
            </a:r>
            <a:r>
              <a:rPr sz="700" b="0" spc="10" dirty="0">
                <a:solidFill>
                  <a:srgbClr val="000000"/>
                </a:solidFill>
                <a:latin typeface="Montserrat"/>
                <a:cs typeface="Montserrat"/>
              </a:rPr>
              <a:t> </a:t>
            </a:r>
            <a:r>
              <a:rPr sz="700" b="0" dirty="0">
                <a:solidFill>
                  <a:srgbClr val="000000"/>
                </a:solidFill>
                <a:latin typeface="Montserrat"/>
                <a:cs typeface="Montserrat"/>
              </a:rPr>
              <a:t>con</a:t>
            </a:r>
            <a:r>
              <a:rPr sz="700" b="0" spc="10" dirty="0">
                <a:solidFill>
                  <a:srgbClr val="000000"/>
                </a:solidFill>
                <a:latin typeface="Montserrat"/>
                <a:cs typeface="Montserrat"/>
              </a:rPr>
              <a:t> </a:t>
            </a:r>
            <a:r>
              <a:rPr sz="700" b="0" spc="-10" dirty="0">
                <a:solidFill>
                  <a:srgbClr val="000000"/>
                </a:solidFill>
                <a:latin typeface="Montserrat"/>
                <a:cs typeface="Montserrat"/>
              </a:rPr>
              <a:t>Android)</a:t>
            </a:r>
            <a:endParaRPr sz="700">
              <a:latin typeface="Montserrat"/>
              <a:cs typeface="Montserrat"/>
            </a:endParaRPr>
          </a:p>
          <a:p>
            <a:pPr marL="241300" indent="-228600">
              <a:lnSpc>
                <a:spcPct val="100000"/>
              </a:lnSpc>
              <a:spcBef>
                <a:spcPts val="500"/>
              </a:spcBef>
              <a:buAutoNum type="arabicPeriod"/>
              <a:tabLst>
                <a:tab pos="240665" algn="l"/>
                <a:tab pos="241300" algn="l"/>
              </a:tabLst>
            </a:pPr>
            <a:r>
              <a:rPr sz="700" b="0" dirty="0">
                <a:solidFill>
                  <a:srgbClr val="000000"/>
                </a:solidFill>
                <a:latin typeface="Montserrat"/>
                <a:cs typeface="Montserrat"/>
              </a:rPr>
              <a:t>Asistente</a:t>
            </a:r>
            <a:r>
              <a:rPr sz="700" b="0" spc="-25" dirty="0">
                <a:solidFill>
                  <a:srgbClr val="000000"/>
                </a:solidFill>
                <a:latin typeface="Montserrat"/>
                <a:cs typeface="Montserrat"/>
              </a:rPr>
              <a:t> </a:t>
            </a:r>
            <a:r>
              <a:rPr sz="700" b="0" dirty="0">
                <a:solidFill>
                  <a:srgbClr val="000000"/>
                </a:solidFill>
                <a:latin typeface="Montserrat"/>
                <a:cs typeface="Montserrat"/>
              </a:rPr>
              <a:t>de</a:t>
            </a:r>
            <a:r>
              <a:rPr sz="700" b="0" spc="-15" dirty="0">
                <a:solidFill>
                  <a:srgbClr val="000000"/>
                </a:solidFill>
                <a:latin typeface="Montserrat"/>
                <a:cs typeface="Montserrat"/>
              </a:rPr>
              <a:t> </a:t>
            </a:r>
            <a:r>
              <a:rPr sz="700" b="0" dirty="0">
                <a:solidFill>
                  <a:srgbClr val="000000"/>
                </a:solidFill>
                <a:latin typeface="Montserrat"/>
                <a:cs typeface="Montserrat"/>
              </a:rPr>
              <a:t>navegación</a:t>
            </a:r>
            <a:r>
              <a:rPr sz="700" b="0" spc="-5" dirty="0">
                <a:solidFill>
                  <a:srgbClr val="000000"/>
                </a:solidFill>
                <a:latin typeface="Montserrat"/>
                <a:cs typeface="Montserrat"/>
              </a:rPr>
              <a:t> </a:t>
            </a:r>
            <a:r>
              <a:rPr sz="700" b="0" dirty="0">
                <a:solidFill>
                  <a:srgbClr val="000000"/>
                </a:solidFill>
                <a:latin typeface="Montserrat"/>
                <a:cs typeface="Montserrat"/>
              </a:rPr>
              <a:t>paso</a:t>
            </a:r>
            <a:r>
              <a:rPr sz="700" b="0" spc="-20" dirty="0">
                <a:solidFill>
                  <a:srgbClr val="000000"/>
                </a:solidFill>
                <a:latin typeface="Montserrat"/>
                <a:cs typeface="Montserrat"/>
              </a:rPr>
              <a:t> </a:t>
            </a:r>
            <a:r>
              <a:rPr sz="700" b="0" dirty="0">
                <a:solidFill>
                  <a:srgbClr val="000000"/>
                </a:solidFill>
                <a:latin typeface="Montserrat"/>
                <a:cs typeface="Montserrat"/>
              </a:rPr>
              <a:t>a</a:t>
            </a:r>
            <a:r>
              <a:rPr sz="700" b="0" spc="-25" dirty="0">
                <a:solidFill>
                  <a:srgbClr val="000000"/>
                </a:solidFill>
                <a:latin typeface="Montserrat"/>
                <a:cs typeface="Montserrat"/>
              </a:rPr>
              <a:t> </a:t>
            </a:r>
            <a:r>
              <a:rPr sz="700" b="0" spc="-10" dirty="0">
                <a:solidFill>
                  <a:srgbClr val="000000"/>
                </a:solidFill>
                <a:latin typeface="Montserrat"/>
                <a:cs typeface="Montserrat"/>
              </a:rPr>
              <a:t>paso.</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b="0" dirty="0">
                <a:solidFill>
                  <a:srgbClr val="000000"/>
                </a:solidFill>
                <a:latin typeface="Montserrat"/>
                <a:cs typeface="Montserrat"/>
              </a:rPr>
              <a:t>Grabar</a:t>
            </a:r>
            <a:r>
              <a:rPr sz="700" b="0" spc="10" dirty="0">
                <a:solidFill>
                  <a:srgbClr val="000000"/>
                </a:solidFill>
                <a:latin typeface="Montserrat"/>
                <a:cs typeface="Montserrat"/>
              </a:rPr>
              <a:t> </a:t>
            </a:r>
            <a:r>
              <a:rPr sz="700" b="0" spc="-10" dirty="0">
                <a:solidFill>
                  <a:srgbClr val="000000"/>
                </a:solidFill>
                <a:latin typeface="Montserrat"/>
                <a:cs typeface="Montserrat"/>
              </a:rPr>
              <a:t>información</a:t>
            </a:r>
            <a:r>
              <a:rPr sz="700" b="0" spc="-5" dirty="0">
                <a:solidFill>
                  <a:srgbClr val="000000"/>
                </a:solidFill>
                <a:latin typeface="Montserrat"/>
                <a:cs typeface="Montserrat"/>
              </a:rPr>
              <a:t> </a:t>
            </a:r>
            <a:r>
              <a:rPr sz="700" b="0" dirty="0">
                <a:solidFill>
                  <a:srgbClr val="000000"/>
                </a:solidFill>
                <a:latin typeface="Montserrat"/>
                <a:cs typeface="Montserrat"/>
              </a:rPr>
              <a:t>del</a:t>
            </a:r>
            <a:r>
              <a:rPr sz="700" b="0" spc="15" dirty="0">
                <a:solidFill>
                  <a:srgbClr val="000000"/>
                </a:solidFill>
                <a:latin typeface="Montserrat"/>
                <a:cs typeface="Montserrat"/>
              </a:rPr>
              <a:t> </a:t>
            </a:r>
            <a:r>
              <a:rPr sz="700" b="0" dirty="0">
                <a:solidFill>
                  <a:srgbClr val="000000"/>
                </a:solidFill>
                <a:latin typeface="Montserrat"/>
                <a:cs typeface="Montserrat"/>
              </a:rPr>
              <a:t>último</a:t>
            </a:r>
            <a:r>
              <a:rPr sz="700" b="0" spc="-15" dirty="0">
                <a:solidFill>
                  <a:srgbClr val="000000"/>
                </a:solidFill>
                <a:latin typeface="Montserrat"/>
                <a:cs typeface="Montserrat"/>
              </a:rPr>
              <a:t> </a:t>
            </a:r>
            <a:r>
              <a:rPr sz="700" b="0" spc="-10" dirty="0">
                <a:solidFill>
                  <a:srgbClr val="000000"/>
                </a:solidFill>
                <a:latin typeface="Montserrat"/>
                <a:cs typeface="Montserrat"/>
              </a:rPr>
              <a:t>recorrido</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Última</a:t>
            </a:r>
            <a:r>
              <a:rPr sz="700" b="0" spc="-45" dirty="0">
                <a:solidFill>
                  <a:srgbClr val="000000"/>
                </a:solidFill>
                <a:latin typeface="Montserrat"/>
                <a:cs typeface="Montserrat"/>
              </a:rPr>
              <a:t> </a:t>
            </a:r>
            <a:r>
              <a:rPr sz="700" b="0" dirty="0">
                <a:solidFill>
                  <a:srgbClr val="000000"/>
                </a:solidFill>
                <a:latin typeface="Montserrat"/>
                <a:cs typeface="Montserrat"/>
              </a:rPr>
              <a:t>localización</a:t>
            </a:r>
            <a:r>
              <a:rPr sz="700" b="0" spc="-10" dirty="0">
                <a:solidFill>
                  <a:srgbClr val="000000"/>
                </a:solidFill>
                <a:latin typeface="Montserrat"/>
                <a:cs typeface="Montserrat"/>
              </a:rPr>
              <a:t> </a:t>
            </a:r>
            <a:r>
              <a:rPr sz="700" b="0" dirty="0">
                <a:solidFill>
                  <a:srgbClr val="000000"/>
                </a:solidFill>
                <a:latin typeface="Montserrat"/>
                <a:cs typeface="Montserrat"/>
              </a:rPr>
              <a:t>de</a:t>
            </a:r>
            <a:r>
              <a:rPr sz="700" b="0" spc="-25" dirty="0">
                <a:solidFill>
                  <a:srgbClr val="000000"/>
                </a:solidFill>
                <a:latin typeface="Montserrat"/>
                <a:cs typeface="Montserrat"/>
              </a:rPr>
              <a:t> </a:t>
            </a:r>
            <a:r>
              <a:rPr sz="700" b="0" spc="-10" dirty="0">
                <a:solidFill>
                  <a:srgbClr val="000000"/>
                </a:solidFill>
                <a:latin typeface="Montserrat"/>
                <a:cs typeface="Montserrat"/>
              </a:rPr>
              <a:t>parqueo</a:t>
            </a:r>
            <a:endParaRPr sz="700">
              <a:latin typeface="Montserrat"/>
              <a:cs typeface="Montserrat"/>
            </a:endParaRPr>
          </a:p>
          <a:p>
            <a:pPr marL="241300" indent="-228600">
              <a:lnSpc>
                <a:spcPct val="100000"/>
              </a:lnSpc>
              <a:spcBef>
                <a:spcPts val="505"/>
              </a:spcBef>
              <a:buAutoNum type="arabicPeriod"/>
              <a:tabLst>
                <a:tab pos="240665" algn="l"/>
                <a:tab pos="241300" algn="l"/>
              </a:tabLst>
            </a:pPr>
            <a:r>
              <a:rPr sz="700" b="0" dirty="0">
                <a:solidFill>
                  <a:srgbClr val="000000"/>
                </a:solidFill>
                <a:latin typeface="Montserrat"/>
                <a:cs typeface="Montserrat"/>
              </a:rPr>
              <a:t>Nivel</a:t>
            </a:r>
            <a:r>
              <a:rPr sz="700" b="0" spc="-10" dirty="0">
                <a:solidFill>
                  <a:srgbClr val="000000"/>
                </a:solidFill>
                <a:latin typeface="Montserrat"/>
                <a:cs typeface="Montserrat"/>
              </a:rPr>
              <a:t> </a:t>
            </a:r>
            <a:r>
              <a:rPr sz="700" b="0" dirty="0">
                <a:solidFill>
                  <a:srgbClr val="000000"/>
                </a:solidFill>
                <a:latin typeface="Montserrat"/>
                <a:cs typeface="Montserrat"/>
              </a:rPr>
              <a:t>de</a:t>
            </a:r>
            <a:r>
              <a:rPr sz="700" b="0" spc="-5" dirty="0">
                <a:solidFill>
                  <a:srgbClr val="000000"/>
                </a:solidFill>
                <a:latin typeface="Montserrat"/>
                <a:cs typeface="Montserrat"/>
              </a:rPr>
              <a:t> </a:t>
            </a:r>
            <a:r>
              <a:rPr sz="700" b="0" dirty="0">
                <a:solidFill>
                  <a:srgbClr val="000000"/>
                </a:solidFill>
                <a:latin typeface="Montserrat"/>
                <a:cs typeface="Montserrat"/>
              </a:rPr>
              <a:t>señal </a:t>
            </a:r>
            <a:r>
              <a:rPr sz="700" b="0" spc="-10" dirty="0">
                <a:solidFill>
                  <a:srgbClr val="000000"/>
                </a:solidFill>
                <a:latin typeface="Montserrat"/>
                <a:cs typeface="Montserrat"/>
              </a:rPr>
              <a:t>telefónica</a:t>
            </a:r>
            <a:endParaRPr sz="700">
              <a:latin typeface="Montserrat"/>
              <a:cs typeface="Montserrat"/>
            </a:endParaRPr>
          </a:p>
          <a:p>
            <a:pPr marL="241300" indent="-228600">
              <a:lnSpc>
                <a:spcPct val="100000"/>
              </a:lnSpc>
              <a:spcBef>
                <a:spcPts val="490"/>
              </a:spcBef>
              <a:buAutoNum type="arabicPeriod"/>
              <a:tabLst>
                <a:tab pos="240665" algn="l"/>
                <a:tab pos="241300" algn="l"/>
              </a:tabLst>
            </a:pPr>
            <a:r>
              <a:rPr sz="700" b="0" dirty="0">
                <a:solidFill>
                  <a:srgbClr val="000000"/>
                </a:solidFill>
                <a:latin typeface="Montserrat"/>
                <a:cs typeface="Montserrat"/>
              </a:rPr>
              <a:t>Generar</a:t>
            </a:r>
            <a:r>
              <a:rPr sz="700" b="0" spc="-20" dirty="0">
                <a:solidFill>
                  <a:srgbClr val="000000"/>
                </a:solidFill>
                <a:latin typeface="Montserrat"/>
                <a:cs typeface="Montserrat"/>
              </a:rPr>
              <a:t> </a:t>
            </a:r>
            <a:r>
              <a:rPr sz="700" b="0" dirty="0">
                <a:solidFill>
                  <a:srgbClr val="000000"/>
                </a:solidFill>
                <a:latin typeface="Montserrat"/>
                <a:cs typeface="Montserrat"/>
              </a:rPr>
              <a:t>y</a:t>
            </a:r>
            <a:r>
              <a:rPr sz="700" b="0" spc="-25" dirty="0">
                <a:solidFill>
                  <a:srgbClr val="000000"/>
                </a:solidFill>
                <a:latin typeface="Montserrat"/>
                <a:cs typeface="Montserrat"/>
              </a:rPr>
              <a:t> </a:t>
            </a:r>
            <a:r>
              <a:rPr sz="700" b="0" dirty="0">
                <a:solidFill>
                  <a:srgbClr val="000000"/>
                </a:solidFill>
                <a:latin typeface="Montserrat"/>
                <a:cs typeface="Montserrat"/>
              </a:rPr>
              <a:t>guardar</a:t>
            </a:r>
            <a:r>
              <a:rPr sz="700" b="0" spc="-20" dirty="0">
                <a:solidFill>
                  <a:srgbClr val="000000"/>
                </a:solidFill>
                <a:latin typeface="Montserrat"/>
                <a:cs typeface="Montserrat"/>
              </a:rPr>
              <a:t> </a:t>
            </a:r>
            <a:r>
              <a:rPr sz="700" b="0" dirty="0">
                <a:solidFill>
                  <a:srgbClr val="000000"/>
                </a:solidFill>
                <a:latin typeface="Montserrat"/>
                <a:cs typeface="Montserrat"/>
              </a:rPr>
              <a:t>reportes</a:t>
            </a:r>
            <a:r>
              <a:rPr sz="700" b="0" spc="-15" dirty="0">
                <a:solidFill>
                  <a:srgbClr val="000000"/>
                </a:solidFill>
                <a:latin typeface="Montserrat"/>
                <a:cs typeface="Montserrat"/>
              </a:rPr>
              <a:t> </a:t>
            </a:r>
            <a:r>
              <a:rPr sz="700" b="0" dirty="0">
                <a:solidFill>
                  <a:srgbClr val="000000"/>
                </a:solidFill>
                <a:latin typeface="Montserrat"/>
                <a:cs typeface="Montserrat"/>
              </a:rPr>
              <a:t>de</a:t>
            </a:r>
            <a:r>
              <a:rPr sz="700" b="0" spc="-10" dirty="0">
                <a:solidFill>
                  <a:srgbClr val="000000"/>
                </a:solidFill>
                <a:latin typeface="Montserrat"/>
                <a:cs typeface="Montserrat"/>
              </a:rPr>
              <a:t> recorridos</a:t>
            </a:r>
            <a:endParaRPr sz="700">
              <a:latin typeface="Montserrat"/>
              <a:cs typeface="Montserrat"/>
            </a:endParaRPr>
          </a:p>
        </p:txBody>
      </p:sp>
      <p:sp>
        <p:nvSpPr>
          <p:cNvPr id="3" name="object 3"/>
          <p:cNvSpPr txBox="1"/>
          <p:nvPr/>
        </p:nvSpPr>
        <p:spPr>
          <a:xfrm>
            <a:off x="2743326" y="476758"/>
            <a:ext cx="2252980" cy="1191895"/>
          </a:xfrm>
          <a:prstGeom prst="rect">
            <a:avLst/>
          </a:prstGeom>
        </p:spPr>
        <p:txBody>
          <a:bodyPr vert="horz" wrap="square" lIns="0" tIns="12065" rIns="0" bIns="0" rtlCol="0">
            <a:spAutoFit/>
          </a:bodyPr>
          <a:lstStyle/>
          <a:p>
            <a:pPr marL="241300" marR="5715" indent="-229235">
              <a:lnSpc>
                <a:spcPct val="100000"/>
              </a:lnSpc>
              <a:spcBef>
                <a:spcPts val="95"/>
              </a:spcBef>
              <a:tabLst>
                <a:tab pos="241300" algn="l"/>
              </a:tabLst>
            </a:pPr>
            <a:r>
              <a:rPr sz="700" spc="-25" dirty="0">
                <a:latin typeface="Montserrat"/>
                <a:cs typeface="Montserrat"/>
              </a:rPr>
              <a:t>9.</a:t>
            </a:r>
            <a:r>
              <a:rPr sz="700" dirty="0">
                <a:latin typeface="Montserrat"/>
                <a:cs typeface="Montserrat"/>
              </a:rPr>
              <a:t>	Sincronización</a:t>
            </a:r>
            <a:r>
              <a:rPr sz="700" spc="495" dirty="0">
                <a:latin typeface="Montserrat"/>
                <a:cs typeface="Montserrat"/>
              </a:rPr>
              <a:t> </a:t>
            </a:r>
            <a:r>
              <a:rPr sz="700" dirty="0">
                <a:latin typeface="Montserrat"/>
                <a:cs typeface="Montserrat"/>
              </a:rPr>
              <a:t>automática</a:t>
            </a:r>
            <a:r>
              <a:rPr sz="700" spc="165" dirty="0">
                <a:latin typeface="Montserrat"/>
                <a:cs typeface="Montserrat"/>
              </a:rPr>
              <a:t>  </a:t>
            </a:r>
            <a:r>
              <a:rPr sz="700" dirty="0">
                <a:latin typeface="Montserrat"/>
                <a:cs typeface="Montserrat"/>
              </a:rPr>
              <a:t>del</a:t>
            </a:r>
            <a:r>
              <a:rPr sz="700" spc="155" dirty="0">
                <a:latin typeface="Montserrat"/>
                <a:cs typeface="Montserrat"/>
              </a:rPr>
              <a:t>  </a:t>
            </a:r>
            <a:r>
              <a:rPr sz="700" dirty="0">
                <a:latin typeface="Montserrat"/>
                <a:cs typeface="Montserrat"/>
              </a:rPr>
              <a:t>reloj</a:t>
            </a:r>
            <a:r>
              <a:rPr sz="700" spc="16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instrumentos.</a:t>
            </a:r>
            <a:endParaRPr sz="700">
              <a:latin typeface="Montserrat"/>
              <a:cs typeface="Montserrat"/>
            </a:endParaRPr>
          </a:p>
          <a:p>
            <a:pPr marL="12700">
              <a:lnSpc>
                <a:spcPct val="100000"/>
              </a:lnSpc>
              <a:spcBef>
                <a:spcPts val="490"/>
              </a:spcBef>
            </a:pPr>
            <a:r>
              <a:rPr sz="800" b="1" spc="-20" dirty="0">
                <a:latin typeface="Montserrat"/>
                <a:cs typeface="Montserrat"/>
              </a:rPr>
              <a:t>NOTA:</a:t>
            </a:r>
            <a:endParaRPr sz="800">
              <a:latin typeface="Montserrat"/>
              <a:cs typeface="Montserrat"/>
            </a:endParaRPr>
          </a:p>
          <a:p>
            <a:pPr marL="12700" marR="5715" algn="just">
              <a:lnSpc>
                <a:spcPct val="100000"/>
              </a:lnSpc>
              <a:spcBef>
                <a:spcPts val="509"/>
              </a:spcBef>
            </a:pPr>
            <a:r>
              <a:rPr sz="700" dirty="0">
                <a:latin typeface="Montserrat"/>
                <a:cs typeface="Montserrat"/>
              </a:rPr>
              <a:t>La</a:t>
            </a:r>
            <a:r>
              <a:rPr sz="700" spc="-20"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solo</a:t>
            </a:r>
            <a:r>
              <a:rPr sz="700" spc="-10" dirty="0">
                <a:latin typeface="Montserrat"/>
                <a:cs typeface="Montserrat"/>
              </a:rPr>
              <a:t> </a:t>
            </a:r>
            <a:r>
              <a:rPr sz="700" dirty="0">
                <a:latin typeface="Montserrat"/>
                <a:cs typeface="Montserrat"/>
              </a:rPr>
              <a:t>es</a:t>
            </a:r>
            <a:r>
              <a:rPr sz="700" spc="-20" dirty="0">
                <a:latin typeface="Montserrat"/>
                <a:cs typeface="Montserrat"/>
              </a:rPr>
              <a:t> </a:t>
            </a:r>
            <a:r>
              <a:rPr sz="700" dirty="0">
                <a:latin typeface="Montserrat"/>
                <a:cs typeface="Montserrat"/>
              </a:rPr>
              <a:t>compatible con</a:t>
            </a:r>
            <a:r>
              <a:rPr sz="700" spc="-15" dirty="0">
                <a:latin typeface="Montserrat"/>
                <a:cs typeface="Montserrat"/>
              </a:rPr>
              <a:t> </a:t>
            </a:r>
            <a:r>
              <a:rPr sz="700" i="1" spc="-10" dirty="0">
                <a:latin typeface="Montserrat"/>
                <a:cs typeface="Montserrat"/>
              </a:rPr>
              <a:t>Smartphone</a:t>
            </a:r>
            <a:r>
              <a:rPr sz="700" i="1" spc="500" dirty="0">
                <a:latin typeface="Montserrat"/>
                <a:cs typeface="Montserrat"/>
              </a:rPr>
              <a:t> </a:t>
            </a:r>
            <a:r>
              <a:rPr sz="700" dirty="0">
                <a:latin typeface="Montserrat"/>
                <a:cs typeface="Montserrat"/>
              </a:rPr>
              <a:t>con</a:t>
            </a:r>
            <a:r>
              <a:rPr sz="700" spc="8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versión</a:t>
            </a:r>
            <a:r>
              <a:rPr sz="700" spc="75" dirty="0">
                <a:latin typeface="Montserrat"/>
                <a:cs typeface="Montserrat"/>
              </a:rPr>
              <a:t> </a:t>
            </a:r>
            <a:r>
              <a:rPr sz="700" dirty="0">
                <a:latin typeface="Montserrat"/>
                <a:cs typeface="Montserrat"/>
              </a:rPr>
              <a:t>igual</a:t>
            </a:r>
            <a:r>
              <a:rPr sz="700" spc="85" dirty="0">
                <a:latin typeface="Montserrat"/>
                <a:cs typeface="Montserrat"/>
              </a:rPr>
              <a:t> </a:t>
            </a:r>
            <a:r>
              <a:rPr sz="700" dirty="0">
                <a:latin typeface="Montserrat"/>
                <a:cs typeface="Montserrat"/>
              </a:rPr>
              <a:t>o</a:t>
            </a:r>
            <a:r>
              <a:rPr sz="700" spc="65" dirty="0">
                <a:latin typeface="Montserrat"/>
                <a:cs typeface="Montserrat"/>
              </a:rPr>
              <a:t> </a:t>
            </a:r>
            <a:r>
              <a:rPr sz="700" dirty="0">
                <a:latin typeface="Montserrat"/>
                <a:cs typeface="Montserrat"/>
              </a:rPr>
              <a:t>superior</a:t>
            </a:r>
            <a:r>
              <a:rPr sz="700" spc="85"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Android</a:t>
            </a:r>
            <a:r>
              <a:rPr sz="700" spc="75" dirty="0">
                <a:latin typeface="Montserrat"/>
                <a:cs typeface="Montserrat"/>
              </a:rPr>
              <a:t> </a:t>
            </a:r>
            <a:r>
              <a:rPr sz="700" dirty="0">
                <a:latin typeface="Montserrat"/>
                <a:cs typeface="Montserrat"/>
              </a:rPr>
              <a:t>4.4</a:t>
            </a:r>
            <a:r>
              <a:rPr sz="700" spc="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iOS</a:t>
            </a:r>
            <a:r>
              <a:rPr sz="700" spc="-20" dirty="0">
                <a:latin typeface="Montserrat"/>
                <a:cs typeface="Montserrat"/>
              </a:rPr>
              <a:t> </a:t>
            </a:r>
            <a:r>
              <a:rPr sz="700" dirty="0">
                <a:latin typeface="Montserrat"/>
                <a:cs typeface="Montserrat"/>
              </a:rPr>
              <a:t>11</a:t>
            </a:r>
            <a:r>
              <a:rPr sz="700" spc="-20" dirty="0">
                <a:latin typeface="Montserrat"/>
                <a:cs typeface="Montserrat"/>
              </a:rPr>
              <a:t> </a:t>
            </a:r>
            <a:r>
              <a:rPr sz="700" dirty="0">
                <a:latin typeface="Montserrat"/>
                <a:cs typeface="Montserrat"/>
              </a:rPr>
              <a:t>o</a:t>
            </a:r>
            <a:r>
              <a:rPr sz="700" spc="-20" dirty="0">
                <a:latin typeface="Montserrat"/>
                <a:cs typeface="Montserrat"/>
              </a:rPr>
              <a:t> </a:t>
            </a:r>
            <a:r>
              <a:rPr sz="700" dirty="0">
                <a:latin typeface="Montserrat"/>
                <a:cs typeface="Montserrat"/>
              </a:rPr>
              <a:t>superior</a:t>
            </a:r>
            <a:r>
              <a:rPr sz="700" spc="-5"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con</a:t>
            </a:r>
            <a:r>
              <a:rPr sz="700" spc="-5" dirty="0">
                <a:latin typeface="Montserrat"/>
                <a:cs typeface="Montserrat"/>
              </a:rPr>
              <a:t> </a:t>
            </a:r>
            <a:r>
              <a:rPr sz="700" i="1" dirty="0">
                <a:latin typeface="Montserrat"/>
                <a:cs typeface="Montserrat"/>
              </a:rPr>
              <a:t>Bluetooth</a:t>
            </a:r>
            <a:r>
              <a:rPr sz="700" i="1" spc="10" dirty="0">
                <a:latin typeface="Montserrat"/>
                <a:cs typeface="Montserrat"/>
              </a:rPr>
              <a:t> </a:t>
            </a:r>
            <a:r>
              <a:rPr sz="700" dirty="0">
                <a:latin typeface="Montserrat"/>
                <a:cs typeface="Montserrat"/>
              </a:rPr>
              <a:t>4.0</a:t>
            </a:r>
            <a:r>
              <a:rPr sz="700" spc="-5" dirty="0">
                <a:latin typeface="Montserrat"/>
                <a:cs typeface="Montserrat"/>
              </a:rPr>
              <a:t> </a:t>
            </a:r>
            <a:r>
              <a:rPr sz="700" dirty="0">
                <a:latin typeface="Montserrat"/>
                <a:cs typeface="Montserrat"/>
              </a:rPr>
              <a:t>o</a:t>
            </a:r>
            <a:r>
              <a:rPr sz="700" spc="-15" dirty="0">
                <a:latin typeface="Montserrat"/>
                <a:cs typeface="Montserrat"/>
              </a:rPr>
              <a:t> </a:t>
            </a:r>
            <a:r>
              <a:rPr sz="700" spc="-10" dirty="0">
                <a:latin typeface="Montserrat"/>
                <a:cs typeface="Montserrat"/>
              </a:rPr>
              <a:t>superior.</a:t>
            </a:r>
            <a:endParaRPr sz="700">
              <a:latin typeface="Montserrat"/>
              <a:cs typeface="Montserrat"/>
            </a:endParaRPr>
          </a:p>
          <a:p>
            <a:pPr marL="12700" marR="5080" algn="just">
              <a:lnSpc>
                <a:spcPct val="100000"/>
              </a:lnSpc>
              <a:spcBef>
                <a:spcPts val="505"/>
              </a:spcBef>
            </a:pPr>
            <a:r>
              <a:rPr sz="700" dirty="0">
                <a:latin typeface="Montserrat"/>
                <a:cs typeface="Montserrat"/>
              </a:rPr>
              <a:t>Android</a:t>
            </a:r>
            <a:r>
              <a:rPr sz="700" spc="-1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Google</a:t>
            </a:r>
            <a:r>
              <a:rPr sz="700" spc="-25" dirty="0">
                <a:latin typeface="Montserrat"/>
                <a:cs typeface="Montserrat"/>
              </a:rPr>
              <a:t> </a:t>
            </a:r>
            <a:r>
              <a:rPr sz="700" dirty="0">
                <a:latin typeface="Montserrat"/>
                <a:cs typeface="Montserrat"/>
              </a:rPr>
              <a:t>Play</a:t>
            </a:r>
            <a:r>
              <a:rPr sz="700" spc="-10" dirty="0">
                <a:latin typeface="Montserrat"/>
                <a:cs typeface="Montserrat"/>
              </a:rPr>
              <a:t> </a:t>
            </a:r>
            <a:r>
              <a:rPr sz="700" dirty="0">
                <a:latin typeface="Montserrat"/>
                <a:cs typeface="Montserrat"/>
              </a:rPr>
              <a:t>son</a:t>
            </a:r>
            <a:r>
              <a:rPr sz="700" spc="-10" dirty="0">
                <a:latin typeface="Montserrat"/>
                <a:cs typeface="Montserrat"/>
              </a:rPr>
              <a:t> </a:t>
            </a:r>
            <a:r>
              <a:rPr sz="700" dirty="0">
                <a:latin typeface="Montserrat"/>
                <a:cs typeface="Montserrat"/>
              </a:rPr>
              <a:t>marcas comerciales </a:t>
            </a:r>
            <a:r>
              <a:rPr sz="700" spc="-25" dirty="0">
                <a:latin typeface="Montserrat"/>
                <a:cs typeface="Montserrat"/>
              </a:rPr>
              <a:t>de</a:t>
            </a:r>
            <a:r>
              <a:rPr sz="700" spc="500" dirty="0">
                <a:latin typeface="Montserrat"/>
                <a:cs typeface="Montserrat"/>
              </a:rPr>
              <a:t> </a:t>
            </a:r>
            <a:r>
              <a:rPr sz="700" dirty="0">
                <a:latin typeface="Montserrat"/>
                <a:cs typeface="Montserrat"/>
              </a:rPr>
              <a:t>Google</a:t>
            </a:r>
            <a:r>
              <a:rPr sz="700" spc="400" dirty="0">
                <a:latin typeface="Montserrat"/>
                <a:cs typeface="Montserrat"/>
              </a:rPr>
              <a:t> </a:t>
            </a:r>
            <a:r>
              <a:rPr sz="700" dirty="0">
                <a:latin typeface="Montserrat"/>
                <a:cs typeface="Montserrat"/>
              </a:rPr>
              <a:t>LLC.</a:t>
            </a:r>
            <a:r>
              <a:rPr sz="700" spc="405" dirty="0">
                <a:latin typeface="Montserrat"/>
                <a:cs typeface="Montserrat"/>
              </a:rPr>
              <a:t> </a:t>
            </a:r>
            <a:r>
              <a:rPr sz="700" dirty="0">
                <a:latin typeface="Montserrat"/>
                <a:cs typeface="Montserrat"/>
              </a:rPr>
              <a:t>App</a:t>
            </a:r>
            <a:r>
              <a:rPr sz="700" spc="400" dirty="0">
                <a:latin typeface="Montserrat"/>
                <a:cs typeface="Montserrat"/>
              </a:rPr>
              <a:t> </a:t>
            </a:r>
            <a:r>
              <a:rPr sz="700" dirty="0">
                <a:latin typeface="Montserrat"/>
                <a:cs typeface="Montserrat"/>
              </a:rPr>
              <a:t>Store®</a:t>
            </a:r>
            <a:r>
              <a:rPr sz="700" spc="405" dirty="0">
                <a:latin typeface="Montserrat"/>
                <a:cs typeface="Montserrat"/>
              </a:rPr>
              <a:t> </a:t>
            </a:r>
            <a:r>
              <a:rPr sz="700" dirty="0">
                <a:latin typeface="Montserrat"/>
                <a:cs typeface="Montserrat"/>
              </a:rPr>
              <a:t>y</a:t>
            </a:r>
            <a:r>
              <a:rPr sz="700" spc="395" dirty="0">
                <a:latin typeface="Montserrat"/>
                <a:cs typeface="Montserrat"/>
              </a:rPr>
              <a:t> </a:t>
            </a:r>
            <a:r>
              <a:rPr sz="700" dirty="0">
                <a:latin typeface="Montserrat"/>
                <a:cs typeface="Montserrat"/>
              </a:rPr>
              <a:t>iOS</a:t>
            </a:r>
            <a:r>
              <a:rPr sz="700" spc="409" dirty="0">
                <a:latin typeface="Montserrat"/>
                <a:cs typeface="Montserrat"/>
              </a:rPr>
              <a:t> </a:t>
            </a:r>
            <a:r>
              <a:rPr sz="700" dirty="0">
                <a:latin typeface="Montserrat"/>
                <a:cs typeface="Montserrat"/>
              </a:rPr>
              <a:t>son</a:t>
            </a:r>
            <a:r>
              <a:rPr sz="700" spc="395" dirty="0">
                <a:latin typeface="Montserrat"/>
                <a:cs typeface="Montserrat"/>
              </a:rPr>
              <a:t> </a:t>
            </a:r>
            <a:r>
              <a:rPr sz="700" spc="-10" dirty="0">
                <a:latin typeface="Montserrat"/>
                <a:cs typeface="Montserrat"/>
              </a:rPr>
              <a:t>marcas</a:t>
            </a:r>
            <a:r>
              <a:rPr sz="700" spc="500" dirty="0">
                <a:latin typeface="Montserrat"/>
                <a:cs typeface="Montserrat"/>
              </a:rPr>
              <a:t> </a:t>
            </a:r>
            <a:r>
              <a:rPr sz="700" dirty="0">
                <a:latin typeface="Montserrat"/>
                <a:cs typeface="Montserrat"/>
              </a:rPr>
              <a:t>comerciales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Apple.</a:t>
            </a:r>
            <a:endParaRPr sz="700">
              <a:latin typeface="Montserrat"/>
              <a:cs typeface="Montserrat"/>
            </a:endParaRPr>
          </a:p>
        </p:txBody>
      </p:sp>
      <p:sp>
        <p:nvSpPr>
          <p:cNvPr id="4" name="object 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pic>
        <p:nvPicPr>
          <p:cNvPr id="6" name="object 6"/>
          <p:cNvPicPr/>
          <p:nvPr/>
        </p:nvPicPr>
        <p:blipFill>
          <a:blip r:embed="rId2" cstate="print"/>
          <a:stretch>
            <a:fillRect/>
          </a:stretch>
        </p:blipFill>
        <p:spPr>
          <a:xfrm>
            <a:off x="1282953" y="627507"/>
            <a:ext cx="377952" cy="37795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5234"/>
            <a:ext cx="2251710" cy="42481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¿COMO</a:t>
            </a:r>
            <a:r>
              <a:rPr sz="800" b="1" spc="-25" dirty="0">
                <a:latin typeface="Montserrat"/>
                <a:cs typeface="Montserrat"/>
              </a:rPr>
              <a:t> </a:t>
            </a:r>
            <a:r>
              <a:rPr sz="800" b="1" dirty="0">
                <a:latin typeface="Montserrat"/>
                <a:cs typeface="Montserrat"/>
              </a:rPr>
              <a:t>INICIAR</a:t>
            </a:r>
            <a:r>
              <a:rPr sz="800" b="1" spc="-15" dirty="0">
                <a:latin typeface="Montserrat"/>
                <a:cs typeface="Montserrat"/>
              </a:rPr>
              <a:t> </a:t>
            </a:r>
            <a:r>
              <a:rPr sz="800" b="1" spc="-10" dirty="0">
                <a:latin typeface="Montserrat"/>
                <a:cs typeface="Montserrat"/>
              </a:rPr>
              <a:t>SESIÓN?</a:t>
            </a:r>
            <a:endParaRPr sz="800">
              <a:latin typeface="Montserrat"/>
              <a:cs typeface="Montserrat"/>
            </a:endParaRPr>
          </a:p>
          <a:p>
            <a:pPr marL="12700">
              <a:lnSpc>
                <a:spcPct val="100000"/>
              </a:lnSpc>
              <a:spcBef>
                <a:spcPts val="495"/>
              </a:spcBef>
            </a:pPr>
            <a:r>
              <a:rPr sz="700" dirty="0">
                <a:latin typeface="Montserrat"/>
                <a:cs typeface="Montserrat"/>
              </a:rPr>
              <a:t>Al</a:t>
            </a:r>
            <a:r>
              <a:rPr sz="700" spc="35" dirty="0">
                <a:latin typeface="Montserrat"/>
                <a:cs typeface="Montserrat"/>
              </a:rPr>
              <a:t> </a:t>
            </a:r>
            <a:r>
              <a:rPr sz="700" dirty="0">
                <a:latin typeface="Montserrat"/>
                <a:cs typeface="Montserrat"/>
              </a:rPr>
              <a:t>abrir</a:t>
            </a:r>
            <a:r>
              <a:rPr sz="700" spc="3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aplicación</a:t>
            </a:r>
            <a:r>
              <a:rPr sz="700" spc="45" dirty="0">
                <a:latin typeface="Montserrat"/>
                <a:cs typeface="Montserrat"/>
              </a:rPr>
              <a:t> </a:t>
            </a:r>
            <a:r>
              <a:rPr sz="700" dirty="0">
                <a:latin typeface="Montserrat"/>
                <a:cs typeface="Montserrat"/>
              </a:rPr>
              <a:t>TVS</a:t>
            </a:r>
            <a:r>
              <a:rPr sz="700" spc="40" dirty="0">
                <a:latin typeface="Montserrat"/>
                <a:cs typeface="Montserrat"/>
              </a:rPr>
              <a:t> </a:t>
            </a:r>
            <a:r>
              <a:rPr sz="700" dirty="0">
                <a:latin typeface="Montserrat"/>
                <a:cs typeface="Montserrat"/>
              </a:rPr>
              <a:t>CONNECT</a:t>
            </a:r>
            <a:r>
              <a:rPr sz="700" spc="30" dirty="0">
                <a:latin typeface="Montserrat"/>
                <a:cs typeface="Montserrat"/>
              </a:rPr>
              <a:t> </a:t>
            </a:r>
            <a:r>
              <a:rPr sz="700" dirty="0">
                <a:latin typeface="Montserrat"/>
                <a:cs typeface="Montserrat"/>
              </a:rPr>
              <a:t>se</a:t>
            </a:r>
            <a:r>
              <a:rPr sz="700" spc="45" dirty="0">
                <a:latin typeface="Montserrat"/>
                <a:cs typeface="Montserrat"/>
              </a:rPr>
              <a:t> </a:t>
            </a:r>
            <a:r>
              <a:rPr sz="700" spc="-10" dirty="0">
                <a:latin typeface="Montserrat"/>
                <a:cs typeface="Montserrat"/>
              </a:rPr>
              <a:t>mostrarán</a:t>
            </a:r>
            <a:endParaRPr sz="700">
              <a:latin typeface="Montserrat"/>
              <a:cs typeface="Montserrat"/>
            </a:endParaRPr>
          </a:p>
          <a:p>
            <a:pPr marL="12700">
              <a:lnSpc>
                <a:spcPct val="100000"/>
              </a:lnSpc>
            </a:pPr>
            <a:r>
              <a:rPr sz="700" dirty="0">
                <a:latin typeface="Montserrat"/>
                <a:cs typeface="Montserrat"/>
              </a:rPr>
              <a:t>las</a:t>
            </a:r>
            <a:r>
              <a:rPr sz="700" spc="-15" dirty="0">
                <a:latin typeface="Montserrat"/>
                <a:cs typeface="Montserrat"/>
              </a:rPr>
              <a:t> </a:t>
            </a:r>
            <a:r>
              <a:rPr sz="700" spc="-10" dirty="0">
                <a:latin typeface="Montserrat"/>
                <a:cs typeface="Montserrat"/>
              </a:rPr>
              <a:t>siguientes</a:t>
            </a:r>
            <a:r>
              <a:rPr sz="700" spc="-5" dirty="0">
                <a:latin typeface="Montserrat"/>
                <a:cs typeface="Montserrat"/>
              </a:rPr>
              <a:t> </a:t>
            </a:r>
            <a:r>
              <a:rPr sz="700" dirty="0">
                <a:latin typeface="Montserrat"/>
                <a:cs typeface="Montserrat"/>
              </a:rPr>
              <a:t>pantallas</a:t>
            </a:r>
            <a:r>
              <a:rPr sz="700" spc="15" dirty="0">
                <a:latin typeface="Montserrat"/>
                <a:cs typeface="Montserrat"/>
              </a:rPr>
              <a:t> </a:t>
            </a:r>
            <a:r>
              <a:rPr sz="700" spc="-10" dirty="0">
                <a:latin typeface="Montserrat"/>
                <a:cs typeface="Montserrat"/>
              </a:rPr>
              <a:t>introductorias.</a:t>
            </a:r>
            <a:endParaRPr sz="700">
              <a:latin typeface="Montserrat"/>
              <a:cs typeface="Montserrat"/>
            </a:endParaRPr>
          </a:p>
        </p:txBody>
      </p:sp>
      <p:sp>
        <p:nvSpPr>
          <p:cNvPr id="3" name="object 3"/>
          <p:cNvSpPr txBox="1"/>
          <p:nvPr/>
        </p:nvSpPr>
        <p:spPr>
          <a:xfrm>
            <a:off x="314959" y="2794508"/>
            <a:ext cx="2252980" cy="727710"/>
          </a:xfrm>
          <a:prstGeom prst="rect">
            <a:avLst/>
          </a:prstGeom>
        </p:spPr>
        <p:txBody>
          <a:bodyPr vert="horz" wrap="square" lIns="0" tIns="12065" rIns="0" bIns="0" rtlCol="0">
            <a:spAutoFit/>
          </a:bodyPr>
          <a:lstStyle/>
          <a:p>
            <a:pPr marL="12700" marR="5715">
              <a:lnSpc>
                <a:spcPct val="100000"/>
              </a:lnSpc>
              <a:spcBef>
                <a:spcPts val="95"/>
              </a:spcBef>
            </a:pPr>
            <a:r>
              <a:rPr sz="700" dirty="0">
                <a:latin typeface="Montserrat"/>
                <a:cs typeface="Montserrat"/>
              </a:rPr>
              <a:t>Vaya</a:t>
            </a:r>
            <a:r>
              <a:rPr sz="700" spc="160" dirty="0">
                <a:latin typeface="Montserrat"/>
                <a:cs typeface="Montserrat"/>
              </a:rPr>
              <a:t> </a:t>
            </a:r>
            <a:r>
              <a:rPr sz="700" dirty="0">
                <a:latin typeface="Montserrat"/>
                <a:cs typeface="Montserrat"/>
              </a:rPr>
              <a:t>a</a:t>
            </a:r>
            <a:r>
              <a:rPr sz="700" spc="14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última</a:t>
            </a:r>
            <a:r>
              <a:rPr sz="700" spc="150" dirty="0">
                <a:latin typeface="Montserrat"/>
                <a:cs typeface="Montserrat"/>
              </a:rPr>
              <a:t> </a:t>
            </a:r>
            <a:r>
              <a:rPr sz="700" dirty="0">
                <a:latin typeface="Montserrat"/>
                <a:cs typeface="Montserrat"/>
              </a:rPr>
              <a:t>pantalla</a:t>
            </a:r>
            <a:r>
              <a:rPr sz="700" spc="160" dirty="0">
                <a:latin typeface="Montserrat"/>
                <a:cs typeface="Montserrat"/>
              </a:rPr>
              <a:t> </a:t>
            </a:r>
            <a:r>
              <a:rPr sz="700" dirty="0">
                <a:latin typeface="Montserrat"/>
                <a:cs typeface="Montserrat"/>
              </a:rPr>
              <a:t>donde</a:t>
            </a:r>
            <a:r>
              <a:rPr sz="700" spc="165" dirty="0">
                <a:latin typeface="Montserrat"/>
                <a:cs typeface="Montserrat"/>
              </a:rPr>
              <a:t> </a:t>
            </a:r>
            <a:r>
              <a:rPr sz="700" dirty="0">
                <a:latin typeface="Montserrat"/>
                <a:cs typeface="Montserrat"/>
              </a:rPr>
              <a:t>encontrará</a:t>
            </a:r>
            <a:r>
              <a:rPr sz="700" spc="14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botones</a:t>
            </a:r>
            <a:r>
              <a:rPr sz="700" spc="80" dirty="0">
                <a:latin typeface="Montserrat"/>
                <a:cs typeface="Montserrat"/>
              </a:rPr>
              <a:t> </a:t>
            </a:r>
            <a:r>
              <a:rPr sz="700" dirty="0">
                <a:latin typeface="Montserrat"/>
                <a:cs typeface="Montserrat"/>
              </a:rPr>
              <a:t>“REGÍSTRATE”</a:t>
            </a:r>
            <a:r>
              <a:rPr sz="700" spc="85" dirty="0">
                <a:latin typeface="Montserrat"/>
                <a:cs typeface="Montserrat"/>
              </a:rPr>
              <a:t> </a:t>
            </a:r>
            <a:r>
              <a:rPr sz="700" dirty="0">
                <a:latin typeface="Montserrat"/>
                <a:cs typeface="Montserrat"/>
              </a:rPr>
              <a:t>e</a:t>
            </a:r>
            <a:r>
              <a:rPr sz="700" spc="85" dirty="0">
                <a:latin typeface="Montserrat"/>
                <a:cs typeface="Montserrat"/>
              </a:rPr>
              <a:t> </a:t>
            </a:r>
            <a:r>
              <a:rPr sz="700" dirty="0">
                <a:latin typeface="Montserrat"/>
                <a:cs typeface="Montserrat"/>
              </a:rPr>
              <a:t>“INICIAR</a:t>
            </a:r>
            <a:r>
              <a:rPr sz="700" spc="80" dirty="0">
                <a:latin typeface="Montserrat"/>
                <a:cs typeface="Montserrat"/>
              </a:rPr>
              <a:t> </a:t>
            </a:r>
            <a:r>
              <a:rPr sz="700" dirty="0">
                <a:latin typeface="Montserrat"/>
                <a:cs typeface="Montserrat"/>
              </a:rPr>
              <a:t>SESIÓN”.</a:t>
            </a:r>
            <a:r>
              <a:rPr sz="700" spc="75" dirty="0">
                <a:latin typeface="Montserrat"/>
                <a:cs typeface="Montserrat"/>
              </a:rPr>
              <a:t> </a:t>
            </a:r>
            <a:r>
              <a:rPr sz="700" dirty="0">
                <a:latin typeface="Montserrat"/>
                <a:cs typeface="Montserrat"/>
              </a:rPr>
              <a:t>Si</a:t>
            </a:r>
            <a:r>
              <a:rPr sz="700" spc="90" dirty="0">
                <a:latin typeface="Montserrat"/>
                <a:cs typeface="Montserrat"/>
              </a:rPr>
              <a:t> </a:t>
            </a:r>
            <a:r>
              <a:rPr sz="700" spc="-25" dirty="0">
                <a:latin typeface="Montserrat"/>
                <a:cs typeface="Montserrat"/>
              </a:rPr>
              <a:t>ya</a:t>
            </a:r>
            <a:endParaRPr sz="700">
              <a:latin typeface="Montserrat"/>
              <a:cs typeface="Montserrat"/>
            </a:endParaRPr>
          </a:p>
          <a:p>
            <a:pPr marL="12700" marR="5080">
              <a:lnSpc>
                <a:spcPct val="100000"/>
              </a:lnSpc>
            </a:pPr>
            <a:r>
              <a:rPr sz="700" dirty="0">
                <a:latin typeface="Montserrat"/>
                <a:cs typeface="Montserrat"/>
              </a:rPr>
              <a:t>está</a:t>
            </a:r>
            <a:r>
              <a:rPr sz="700" spc="105" dirty="0">
                <a:latin typeface="Montserrat"/>
                <a:cs typeface="Montserrat"/>
              </a:rPr>
              <a:t> </a:t>
            </a:r>
            <a:r>
              <a:rPr sz="700" dirty="0">
                <a:latin typeface="Montserrat"/>
                <a:cs typeface="Montserrat"/>
              </a:rPr>
              <a:t>registrado</a:t>
            </a:r>
            <a:r>
              <a:rPr sz="700" spc="105" dirty="0">
                <a:latin typeface="Montserrat"/>
                <a:cs typeface="Montserrat"/>
              </a:rPr>
              <a:t> </a:t>
            </a:r>
            <a:r>
              <a:rPr sz="700" dirty="0">
                <a:latin typeface="Montserrat"/>
                <a:cs typeface="Montserrat"/>
              </a:rPr>
              <a:t>presione</a:t>
            </a:r>
            <a:r>
              <a:rPr sz="700" spc="105" dirty="0">
                <a:latin typeface="Montserrat"/>
                <a:cs typeface="Montserrat"/>
              </a:rPr>
              <a:t> </a:t>
            </a:r>
            <a:r>
              <a:rPr sz="700" dirty="0">
                <a:latin typeface="Montserrat"/>
                <a:cs typeface="Montserrat"/>
              </a:rPr>
              <a:t>“INICIAR</a:t>
            </a:r>
            <a:r>
              <a:rPr sz="700" spc="100" dirty="0">
                <a:latin typeface="Montserrat"/>
                <a:cs typeface="Montserrat"/>
              </a:rPr>
              <a:t> </a:t>
            </a:r>
            <a:r>
              <a:rPr sz="700" dirty="0">
                <a:latin typeface="Montserrat"/>
                <a:cs typeface="Montserrat"/>
              </a:rPr>
              <a:t>SESIÓN”</a:t>
            </a:r>
            <a:r>
              <a:rPr sz="700" spc="90" dirty="0">
                <a:latin typeface="Montserrat"/>
                <a:cs typeface="Montserrat"/>
              </a:rPr>
              <a:t> </a:t>
            </a:r>
            <a:r>
              <a:rPr sz="700" dirty="0">
                <a:latin typeface="Montserrat"/>
                <a:cs typeface="Montserrat"/>
              </a:rPr>
              <a:t>si</a:t>
            </a:r>
            <a:r>
              <a:rPr sz="700" spc="110"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presione</a:t>
            </a:r>
            <a:r>
              <a:rPr sz="700" spc="-30" dirty="0">
                <a:latin typeface="Montserrat"/>
                <a:cs typeface="Montserrat"/>
              </a:rPr>
              <a:t> </a:t>
            </a:r>
            <a:r>
              <a:rPr sz="700" spc="-10" dirty="0">
                <a:latin typeface="Montserrat"/>
                <a:cs typeface="Montserrat"/>
              </a:rPr>
              <a:t>“REGÍSTRATE”.</a:t>
            </a:r>
            <a:endParaRPr sz="700">
              <a:latin typeface="Montserrat"/>
              <a:cs typeface="Montserrat"/>
            </a:endParaRPr>
          </a:p>
          <a:p>
            <a:pPr marL="12700" marR="6350">
              <a:lnSpc>
                <a:spcPct val="100000"/>
              </a:lnSpc>
              <a:spcBef>
                <a:spcPts val="490"/>
              </a:spcBef>
            </a:pPr>
            <a:r>
              <a:rPr sz="700" dirty="0">
                <a:latin typeface="Montserrat"/>
                <a:cs typeface="Montserrat"/>
              </a:rPr>
              <a:t>Según</a:t>
            </a:r>
            <a:r>
              <a:rPr sz="700" spc="175" dirty="0">
                <a:latin typeface="Montserrat"/>
                <a:cs typeface="Montserrat"/>
              </a:rPr>
              <a:t>  </a:t>
            </a:r>
            <a:r>
              <a:rPr sz="700" dirty="0">
                <a:latin typeface="Montserrat"/>
                <a:cs typeface="Montserrat"/>
              </a:rPr>
              <a:t>selección</a:t>
            </a:r>
            <a:r>
              <a:rPr sz="700" spc="175" dirty="0">
                <a:latin typeface="Montserrat"/>
                <a:cs typeface="Montserrat"/>
              </a:rPr>
              <a:t>  </a:t>
            </a:r>
            <a:r>
              <a:rPr sz="700" dirty="0">
                <a:latin typeface="Montserrat"/>
                <a:cs typeface="Montserrat"/>
              </a:rPr>
              <a:t>se</a:t>
            </a:r>
            <a:r>
              <a:rPr sz="700" spc="175" dirty="0">
                <a:latin typeface="Montserrat"/>
                <a:cs typeface="Montserrat"/>
              </a:rPr>
              <a:t>  </a:t>
            </a:r>
            <a:r>
              <a:rPr sz="700" dirty="0">
                <a:latin typeface="Montserrat"/>
                <a:cs typeface="Montserrat"/>
              </a:rPr>
              <a:t>muestra</a:t>
            </a:r>
            <a:r>
              <a:rPr sz="700" spc="185" dirty="0">
                <a:latin typeface="Montserrat"/>
                <a:cs typeface="Montserrat"/>
              </a:rPr>
              <a:t>  </a:t>
            </a:r>
            <a:r>
              <a:rPr sz="700" dirty="0">
                <a:latin typeface="Montserrat"/>
                <a:cs typeface="Montserrat"/>
              </a:rPr>
              <a:t>las</a:t>
            </a:r>
            <a:r>
              <a:rPr sz="700" spc="170" dirty="0">
                <a:latin typeface="Montserrat"/>
                <a:cs typeface="Montserrat"/>
              </a:rPr>
              <a:t>  </a:t>
            </a:r>
            <a:r>
              <a:rPr sz="700" spc="-10" dirty="0">
                <a:latin typeface="Montserrat"/>
                <a:cs typeface="Montserrat"/>
              </a:rPr>
              <a:t>siguientes</a:t>
            </a:r>
            <a:r>
              <a:rPr sz="700" spc="500" dirty="0">
                <a:latin typeface="Montserrat"/>
                <a:cs typeface="Montserrat"/>
              </a:rPr>
              <a:t> </a:t>
            </a:r>
            <a:r>
              <a:rPr sz="700" spc="-10" dirty="0">
                <a:latin typeface="Montserrat"/>
                <a:cs typeface="Montserrat"/>
              </a:rPr>
              <a:t>pantallas:</a:t>
            </a:r>
            <a:endParaRPr sz="700">
              <a:latin typeface="Montserrat"/>
              <a:cs typeface="Montserrat"/>
            </a:endParaRPr>
          </a:p>
        </p:txBody>
      </p:sp>
      <p:sp>
        <p:nvSpPr>
          <p:cNvPr id="4" name="object 4"/>
          <p:cNvSpPr txBox="1"/>
          <p:nvPr/>
        </p:nvSpPr>
        <p:spPr>
          <a:xfrm>
            <a:off x="2743326" y="2330958"/>
            <a:ext cx="2254250" cy="836294"/>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Puede</a:t>
            </a:r>
            <a:r>
              <a:rPr sz="700" spc="200" dirty="0">
                <a:latin typeface="Montserrat"/>
                <a:cs typeface="Montserrat"/>
              </a:rPr>
              <a:t> </a:t>
            </a:r>
            <a:r>
              <a:rPr sz="700" dirty="0">
                <a:latin typeface="Montserrat"/>
                <a:cs typeface="Montserrat"/>
              </a:rPr>
              <a:t>iniciar</a:t>
            </a:r>
            <a:r>
              <a:rPr sz="700" spc="210" dirty="0">
                <a:latin typeface="Montserrat"/>
                <a:cs typeface="Montserrat"/>
              </a:rPr>
              <a:t> </a:t>
            </a:r>
            <a:r>
              <a:rPr sz="700" dirty="0">
                <a:latin typeface="Montserrat"/>
                <a:cs typeface="Montserrat"/>
              </a:rPr>
              <a:t>sesión</a:t>
            </a:r>
            <a:r>
              <a:rPr sz="700" spc="210" dirty="0">
                <a:latin typeface="Montserrat"/>
                <a:cs typeface="Montserrat"/>
              </a:rPr>
              <a:t> </a:t>
            </a:r>
            <a:r>
              <a:rPr sz="700" dirty="0">
                <a:latin typeface="Montserrat"/>
                <a:cs typeface="Montserrat"/>
              </a:rPr>
              <a:t>usando</a:t>
            </a:r>
            <a:r>
              <a:rPr sz="700" spc="200" dirty="0">
                <a:latin typeface="Montserrat"/>
                <a:cs typeface="Montserrat"/>
              </a:rPr>
              <a:t> </a:t>
            </a:r>
            <a:r>
              <a:rPr sz="700" dirty="0">
                <a:latin typeface="Montserrat"/>
                <a:cs typeface="Montserrat"/>
              </a:rPr>
              <a:t>sus</a:t>
            </a:r>
            <a:r>
              <a:rPr sz="700" spc="204" dirty="0">
                <a:latin typeface="Montserrat"/>
                <a:cs typeface="Montserrat"/>
              </a:rPr>
              <a:t> </a:t>
            </a:r>
            <a:r>
              <a:rPr sz="700" dirty="0">
                <a:latin typeface="Montserrat"/>
                <a:cs typeface="Montserrat"/>
              </a:rPr>
              <a:t>redes</a:t>
            </a:r>
            <a:r>
              <a:rPr sz="700" spc="204" dirty="0">
                <a:latin typeface="Montserrat"/>
                <a:cs typeface="Montserrat"/>
              </a:rPr>
              <a:t> </a:t>
            </a:r>
            <a:r>
              <a:rPr sz="700" spc="-10" dirty="0">
                <a:latin typeface="Montserrat"/>
                <a:cs typeface="Montserrat"/>
              </a:rPr>
              <a:t>sociales</a:t>
            </a:r>
            <a:r>
              <a:rPr sz="700" spc="500" dirty="0">
                <a:latin typeface="Montserrat"/>
                <a:cs typeface="Montserrat"/>
              </a:rPr>
              <a:t> </a:t>
            </a:r>
            <a:r>
              <a:rPr sz="700" dirty="0">
                <a:latin typeface="Montserrat"/>
                <a:cs typeface="Montserrat"/>
              </a:rPr>
              <a:t>como</a:t>
            </a:r>
            <a:r>
              <a:rPr sz="700" spc="400" dirty="0">
                <a:latin typeface="Montserrat"/>
                <a:cs typeface="Montserrat"/>
              </a:rPr>
              <a:t> </a:t>
            </a:r>
            <a:r>
              <a:rPr sz="700" dirty="0">
                <a:latin typeface="Montserrat"/>
                <a:cs typeface="Montserrat"/>
              </a:rPr>
              <a:t>FACEBOOK</a:t>
            </a:r>
            <a:r>
              <a:rPr sz="700" spc="395" dirty="0">
                <a:latin typeface="Montserrat"/>
                <a:cs typeface="Montserrat"/>
              </a:rPr>
              <a:t> </a:t>
            </a:r>
            <a:r>
              <a:rPr sz="700" dirty="0">
                <a:latin typeface="Montserrat"/>
                <a:cs typeface="Montserrat"/>
              </a:rPr>
              <a:t>y</a:t>
            </a:r>
            <a:r>
              <a:rPr sz="700" spc="385" dirty="0">
                <a:latin typeface="Montserrat"/>
                <a:cs typeface="Montserrat"/>
              </a:rPr>
              <a:t> </a:t>
            </a:r>
            <a:r>
              <a:rPr sz="700" dirty="0">
                <a:latin typeface="Montserrat"/>
                <a:cs typeface="Montserrat"/>
              </a:rPr>
              <a:t>GOOGLE+</a:t>
            </a:r>
            <a:r>
              <a:rPr sz="700" spc="400" dirty="0">
                <a:latin typeface="Montserrat"/>
                <a:cs typeface="Montserrat"/>
              </a:rPr>
              <a:t> </a:t>
            </a:r>
            <a:r>
              <a:rPr sz="700" dirty="0">
                <a:latin typeface="Montserrat"/>
                <a:cs typeface="Montserrat"/>
              </a:rPr>
              <a:t>o</a:t>
            </a:r>
            <a:r>
              <a:rPr sz="700" spc="409" dirty="0">
                <a:latin typeface="Montserrat"/>
                <a:cs typeface="Montserrat"/>
              </a:rPr>
              <a:t> </a:t>
            </a:r>
            <a:r>
              <a:rPr sz="700" dirty="0">
                <a:latin typeface="Montserrat"/>
                <a:cs typeface="Montserrat"/>
              </a:rPr>
              <a:t>usando</a:t>
            </a:r>
            <a:r>
              <a:rPr sz="700" spc="395" dirty="0">
                <a:latin typeface="Montserrat"/>
                <a:cs typeface="Montserrat"/>
              </a:rPr>
              <a:t> </a:t>
            </a:r>
            <a:r>
              <a:rPr sz="700" spc="-35" dirty="0">
                <a:latin typeface="Montserrat"/>
                <a:cs typeface="Montserrat"/>
              </a:rPr>
              <a:t>su</a:t>
            </a:r>
            <a:r>
              <a:rPr sz="700" spc="500" dirty="0">
                <a:latin typeface="Montserrat"/>
                <a:cs typeface="Montserrat"/>
              </a:rPr>
              <a:t> </a:t>
            </a:r>
            <a:r>
              <a:rPr sz="700" dirty="0">
                <a:latin typeface="Montserrat"/>
                <a:cs typeface="Montserrat"/>
              </a:rPr>
              <a:t>número</a:t>
            </a:r>
            <a:r>
              <a:rPr sz="700" spc="5" dirty="0">
                <a:latin typeface="Montserrat"/>
                <a:cs typeface="Montserrat"/>
              </a:rPr>
              <a:t> </a:t>
            </a:r>
            <a:r>
              <a:rPr sz="700" dirty="0">
                <a:latin typeface="Montserrat"/>
                <a:cs typeface="Montserrat"/>
              </a:rPr>
              <a:t>celular</a:t>
            </a:r>
            <a:r>
              <a:rPr sz="700" spc="10" dirty="0">
                <a:latin typeface="Montserrat"/>
                <a:cs typeface="Montserrat"/>
              </a:rPr>
              <a:t> </a:t>
            </a:r>
            <a:r>
              <a:rPr sz="700" spc="-10" dirty="0">
                <a:latin typeface="Montserrat"/>
                <a:cs typeface="Montserrat"/>
              </a:rPr>
              <a:t>registrado</a:t>
            </a:r>
            <a:r>
              <a:rPr sz="700" spc="-5" dirty="0">
                <a:latin typeface="Montserrat"/>
                <a:cs typeface="Montserrat"/>
              </a:rPr>
              <a:t> </a:t>
            </a:r>
            <a:r>
              <a:rPr sz="700" spc="-10" dirty="0">
                <a:latin typeface="Montserrat"/>
                <a:cs typeface="Montserrat"/>
              </a:rPr>
              <a:t>anteriormente.</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15" dirty="0">
                <a:latin typeface="Montserrat"/>
                <a:cs typeface="Montserrat"/>
              </a:rPr>
              <a:t> </a:t>
            </a:r>
            <a:r>
              <a:rPr sz="700" dirty="0">
                <a:latin typeface="Montserrat"/>
                <a:cs typeface="Montserrat"/>
              </a:rPr>
              <a:t>es</a:t>
            </a:r>
            <a:r>
              <a:rPr sz="700" spc="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usuario</a:t>
            </a:r>
            <a:r>
              <a:rPr sz="700" spc="15" dirty="0">
                <a:latin typeface="Montserrat"/>
                <a:cs typeface="Montserrat"/>
              </a:rPr>
              <a:t> </a:t>
            </a:r>
            <a:r>
              <a:rPr sz="700" dirty="0">
                <a:latin typeface="Montserrat"/>
                <a:cs typeface="Montserrat"/>
              </a:rPr>
              <a:t>nuevo</a:t>
            </a:r>
            <a:r>
              <a:rPr sz="700" spc="5" dirty="0">
                <a:latin typeface="Montserrat"/>
                <a:cs typeface="Montserrat"/>
              </a:rPr>
              <a:t> </a:t>
            </a:r>
            <a:r>
              <a:rPr sz="700" dirty="0">
                <a:latin typeface="Montserrat"/>
                <a:cs typeface="Montserrat"/>
              </a:rPr>
              <a:t>tenga</a:t>
            </a:r>
            <a:r>
              <a:rPr sz="700" spc="2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cuenta</a:t>
            </a:r>
            <a:r>
              <a:rPr sz="700" spc="20"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pantalla</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registro</a:t>
            </a:r>
            <a:r>
              <a:rPr sz="700" spc="120" dirty="0">
                <a:latin typeface="Montserrat"/>
                <a:cs typeface="Montserrat"/>
              </a:rPr>
              <a:t> </a:t>
            </a:r>
            <a:r>
              <a:rPr sz="700" dirty="0">
                <a:latin typeface="Montserrat"/>
                <a:cs typeface="Montserrat"/>
              </a:rPr>
              <a:t>tiene</a:t>
            </a:r>
            <a:r>
              <a:rPr sz="700" spc="140" dirty="0">
                <a:latin typeface="Montserrat"/>
                <a:cs typeface="Montserrat"/>
              </a:rPr>
              <a:t> </a:t>
            </a:r>
            <a:r>
              <a:rPr sz="700" dirty="0">
                <a:latin typeface="Montserrat"/>
                <a:cs typeface="Montserrat"/>
              </a:rPr>
              <a:t>varias</a:t>
            </a:r>
            <a:r>
              <a:rPr sz="700" spc="130" dirty="0">
                <a:latin typeface="Montserrat"/>
                <a:cs typeface="Montserrat"/>
              </a:rPr>
              <a:t> </a:t>
            </a:r>
            <a:r>
              <a:rPr sz="700" dirty="0">
                <a:latin typeface="Montserrat"/>
                <a:cs typeface="Montserrat"/>
              </a:rPr>
              <a:t>opciones</a:t>
            </a:r>
            <a:r>
              <a:rPr sz="700" spc="125" dirty="0">
                <a:latin typeface="Montserrat"/>
                <a:cs typeface="Montserrat"/>
              </a:rPr>
              <a:t> </a:t>
            </a:r>
            <a:r>
              <a:rPr sz="700" spc="-20" dirty="0">
                <a:latin typeface="Montserrat"/>
                <a:cs typeface="Montserrat"/>
              </a:rPr>
              <a:t>como</a:t>
            </a:r>
            <a:r>
              <a:rPr sz="700" spc="500" dirty="0">
                <a:latin typeface="Montserrat"/>
                <a:cs typeface="Montserrat"/>
              </a:rPr>
              <a:t> </a:t>
            </a:r>
            <a:r>
              <a:rPr sz="700" dirty="0">
                <a:latin typeface="Montserrat"/>
                <a:cs typeface="Montserrat"/>
              </a:rPr>
              <a:t>sus</a:t>
            </a:r>
            <a:r>
              <a:rPr sz="700" spc="90" dirty="0">
                <a:latin typeface="Montserrat"/>
                <a:cs typeface="Montserrat"/>
              </a:rPr>
              <a:t> </a:t>
            </a:r>
            <a:r>
              <a:rPr sz="700" dirty="0">
                <a:latin typeface="Montserrat"/>
                <a:cs typeface="Montserrat"/>
              </a:rPr>
              <a:t>redes</a:t>
            </a:r>
            <a:r>
              <a:rPr sz="700" spc="85" dirty="0">
                <a:latin typeface="Montserrat"/>
                <a:cs typeface="Montserrat"/>
              </a:rPr>
              <a:t> </a:t>
            </a:r>
            <a:r>
              <a:rPr sz="700" dirty="0">
                <a:latin typeface="Montserrat"/>
                <a:cs typeface="Montserrat"/>
              </a:rPr>
              <a:t>sociales</a:t>
            </a:r>
            <a:r>
              <a:rPr sz="700" spc="90"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una</a:t>
            </a:r>
            <a:r>
              <a:rPr sz="700" spc="100" dirty="0">
                <a:latin typeface="Montserrat"/>
                <a:cs typeface="Montserrat"/>
              </a:rPr>
              <a:t> </a:t>
            </a:r>
            <a:r>
              <a:rPr sz="700" dirty="0">
                <a:latin typeface="Montserrat"/>
                <a:cs typeface="Montserrat"/>
              </a:rPr>
              <a:t>pestaña</a:t>
            </a:r>
            <a:r>
              <a:rPr sz="700" spc="100" dirty="0">
                <a:latin typeface="Montserrat"/>
                <a:cs typeface="Montserrat"/>
              </a:rPr>
              <a:t> </a:t>
            </a:r>
            <a:r>
              <a:rPr sz="700" dirty="0">
                <a:latin typeface="Montserrat"/>
                <a:cs typeface="Montserrat"/>
              </a:rPr>
              <a:t>para</a:t>
            </a:r>
            <a:r>
              <a:rPr sz="700" spc="90" dirty="0">
                <a:latin typeface="Montserrat"/>
                <a:cs typeface="Montserrat"/>
              </a:rPr>
              <a:t> </a:t>
            </a:r>
            <a:r>
              <a:rPr sz="700" dirty="0">
                <a:latin typeface="Montserrat"/>
                <a:cs typeface="Montserrat"/>
              </a:rPr>
              <a:t>crear</a:t>
            </a:r>
            <a:r>
              <a:rPr sz="700" spc="9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nueva</a:t>
            </a:r>
            <a:r>
              <a:rPr sz="700" spc="-10" dirty="0">
                <a:latin typeface="Montserrat"/>
                <a:cs typeface="Montserrat"/>
              </a:rPr>
              <a:t> cuenta.</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519239" y="950607"/>
            <a:ext cx="838200" cy="1666239"/>
            <a:chOff x="519239" y="950607"/>
            <a:chExt cx="838200" cy="1666239"/>
          </a:xfrm>
        </p:grpSpPr>
        <p:pic>
          <p:nvPicPr>
            <p:cNvPr id="8" name="object 8"/>
            <p:cNvPicPr/>
            <p:nvPr/>
          </p:nvPicPr>
          <p:blipFill>
            <a:blip r:embed="rId2" cstate="print"/>
            <a:stretch>
              <a:fillRect/>
            </a:stretch>
          </p:blipFill>
          <p:spPr>
            <a:xfrm>
              <a:off x="522414" y="953782"/>
              <a:ext cx="831710" cy="1659636"/>
            </a:xfrm>
            <a:prstGeom prst="rect">
              <a:avLst/>
            </a:prstGeom>
          </p:spPr>
        </p:pic>
        <p:sp>
          <p:nvSpPr>
            <p:cNvPr id="9" name="object 9"/>
            <p:cNvSpPr/>
            <p:nvPr/>
          </p:nvSpPr>
          <p:spPr>
            <a:xfrm>
              <a:off x="520826" y="952195"/>
              <a:ext cx="835025" cy="1663064"/>
            </a:xfrm>
            <a:custGeom>
              <a:avLst/>
              <a:gdLst/>
              <a:ahLst/>
              <a:cxnLst/>
              <a:rect l="l" t="t" r="r" b="b"/>
              <a:pathLst>
                <a:path w="835025" h="1663064">
                  <a:moveTo>
                    <a:pt x="0" y="1662811"/>
                  </a:moveTo>
                  <a:lnTo>
                    <a:pt x="834885" y="1662811"/>
                  </a:lnTo>
                  <a:lnTo>
                    <a:pt x="834885" y="0"/>
                  </a:lnTo>
                  <a:lnTo>
                    <a:pt x="0" y="0"/>
                  </a:lnTo>
                  <a:lnTo>
                    <a:pt x="0" y="1662811"/>
                  </a:lnTo>
                  <a:close/>
                </a:path>
              </a:pathLst>
            </a:custGeom>
            <a:ln w="3175">
              <a:solidFill>
                <a:srgbClr val="7E7E7E"/>
              </a:solidFill>
            </a:ln>
          </p:spPr>
          <p:txBody>
            <a:bodyPr wrap="square" lIns="0" tIns="0" rIns="0" bIns="0" rtlCol="0"/>
            <a:lstStyle/>
            <a:p>
              <a:endParaRPr/>
            </a:p>
          </p:txBody>
        </p:sp>
      </p:grpSp>
      <p:grpSp>
        <p:nvGrpSpPr>
          <p:cNvPr id="10" name="object 10"/>
          <p:cNvGrpSpPr/>
          <p:nvPr/>
        </p:nvGrpSpPr>
        <p:grpSpPr>
          <a:xfrm>
            <a:off x="1561782" y="944257"/>
            <a:ext cx="851535" cy="1678939"/>
            <a:chOff x="1561782" y="944257"/>
            <a:chExt cx="851535" cy="1678939"/>
          </a:xfrm>
        </p:grpSpPr>
        <p:pic>
          <p:nvPicPr>
            <p:cNvPr id="11" name="object 11"/>
            <p:cNvPicPr/>
            <p:nvPr/>
          </p:nvPicPr>
          <p:blipFill>
            <a:blip r:embed="rId3" cstate="print"/>
            <a:stretch>
              <a:fillRect/>
            </a:stretch>
          </p:blipFill>
          <p:spPr>
            <a:xfrm>
              <a:off x="1571370" y="953782"/>
              <a:ext cx="832485" cy="1659636"/>
            </a:xfrm>
            <a:prstGeom prst="rect">
              <a:avLst/>
            </a:prstGeom>
          </p:spPr>
        </p:pic>
        <p:sp>
          <p:nvSpPr>
            <p:cNvPr id="12" name="object 12"/>
            <p:cNvSpPr/>
            <p:nvPr/>
          </p:nvSpPr>
          <p:spPr>
            <a:xfrm>
              <a:off x="1566544" y="949020"/>
              <a:ext cx="842010" cy="1669414"/>
            </a:xfrm>
            <a:custGeom>
              <a:avLst/>
              <a:gdLst/>
              <a:ahLst/>
              <a:cxnLst/>
              <a:rect l="l" t="t" r="r" b="b"/>
              <a:pathLst>
                <a:path w="842010" h="1669414">
                  <a:moveTo>
                    <a:pt x="0" y="1669161"/>
                  </a:moveTo>
                  <a:lnTo>
                    <a:pt x="842009" y="1669161"/>
                  </a:lnTo>
                  <a:lnTo>
                    <a:pt x="842009"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3" name="object 13"/>
          <p:cNvGrpSpPr/>
          <p:nvPr/>
        </p:nvGrpSpPr>
        <p:grpSpPr>
          <a:xfrm>
            <a:off x="2745168" y="512254"/>
            <a:ext cx="1036955" cy="1678939"/>
            <a:chOff x="2745168" y="512254"/>
            <a:chExt cx="1036955" cy="1678939"/>
          </a:xfrm>
        </p:grpSpPr>
        <p:pic>
          <p:nvPicPr>
            <p:cNvPr id="14" name="object 14"/>
            <p:cNvPicPr/>
            <p:nvPr/>
          </p:nvPicPr>
          <p:blipFill>
            <a:blip r:embed="rId4" cstate="print"/>
            <a:stretch>
              <a:fillRect/>
            </a:stretch>
          </p:blipFill>
          <p:spPr>
            <a:xfrm>
              <a:off x="2754629" y="521716"/>
              <a:ext cx="1017371" cy="1659635"/>
            </a:xfrm>
            <a:prstGeom prst="rect">
              <a:avLst/>
            </a:prstGeom>
          </p:spPr>
        </p:pic>
        <p:sp>
          <p:nvSpPr>
            <p:cNvPr id="15" name="object 15"/>
            <p:cNvSpPr/>
            <p:nvPr/>
          </p:nvSpPr>
          <p:spPr>
            <a:xfrm>
              <a:off x="2749930" y="517017"/>
              <a:ext cx="1027430" cy="1669414"/>
            </a:xfrm>
            <a:custGeom>
              <a:avLst/>
              <a:gdLst/>
              <a:ahLst/>
              <a:cxnLst/>
              <a:rect l="l" t="t" r="r" b="b"/>
              <a:pathLst>
                <a:path w="1027429" h="1669414">
                  <a:moveTo>
                    <a:pt x="0" y="1669161"/>
                  </a:moveTo>
                  <a:lnTo>
                    <a:pt x="1026896" y="1669161"/>
                  </a:lnTo>
                  <a:lnTo>
                    <a:pt x="102689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6" name="object 16"/>
          <p:cNvGrpSpPr/>
          <p:nvPr/>
        </p:nvGrpSpPr>
        <p:grpSpPr>
          <a:xfrm>
            <a:off x="3962844" y="512254"/>
            <a:ext cx="1033780" cy="1678939"/>
            <a:chOff x="3962844" y="512254"/>
            <a:chExt cx="1033780" cy="1678939"/>
          </a:xfrm>
        </p:grpSpPr>
        <p:pic>
          <p:nvPicPr>
            <p:cNvPr id="17" name="object 17"/>
            <p:cNvPicPr/>
            <p:nvPr/>
          </p:nvPicPr>
          <p:blipFill>
            <a:blip r:embed="rId5" cstate="print"/>
            <a:stretch>
              <a:fillRect/>
            </a:stretch>
          </p:blipFill>
          <p:spPr>
            <a:xfrm>
              <a:off x="3972433" y="521716"/>
              <a:ext cx="1014501" cy="1659635"/>
            </a:xfrm>
            <a:prstGeom prst="rect">
              <a:avLst/>
            </a:prstGeom>
          </p:spPr>
        </p:pic>
        <p:sp>
          <p:nvSpPr>
            <p:cNvPr id="18" name="object 18"/>
            <p:cNvSpPr/>
            <p:nvPr/>
          </p:nvSpPr>
          <p:spPr>
            <a:xfrm>
              <a:off x="3967607" y="517017"/>
              <a:ext cx="1024255" cy="1669414"/>
            </a:xfrm>
            <a:custGeom>
              <a:avLst/>
              <a:gdLst/>
              <a:ahLst/>
              <a:cxnLst/>
              <a:rect l="l" t="t" r="r" b="b"/>
              <a:pathLst>
                <a:path w="1024254" h="1669414">
                  <a:moveTo>
                    <a:pt x="0" y="1669161"/>
                  </a:moveTo>
                  <a:lnTo>
                    <a:pt x="1024026" y="1669161"/>
                  </a:lnTo>
                  <a:lnTo>
                    <a:pt x="1024026" y="0"/>
                  </a:lnTo>
                  <a:lnTo>
                    <a:pt x="0" y="0"/>
                  </a:lnTo>
                  <a:lnTo>
                    <a:pt x="0" y="1669161"/>
                  </a:lnTo>
                  <a:close/>
                </a:path>
              </a:pathLst>
            </a:custGeom>
            <a:ln w="9525">
              <a:solidFill>
                <a:srgbClr val="7E7E7E"/>
              </a:solidFill>
            </a:ln>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959" y="476758"/>
            <a:ext cx="225361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Presionando</a:t>
            </a:r>
            <a:r>
              <a:rPr sz="700" spc="14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icono</a:t>
            </a:r>
            <a:r>
              <a:rPr sz="700" spc="145" dirty="0">
                <a:latin typeface="Montserrat"/>
                <a:cs typeface="Montserrat"/>
              </a:rPr>
              <a:t> </a:t>
            </a:r>
            <a:r>
              <a:rPr sz="700" dirty="0">
                <a:latin typeface="Montserrat"/>
                <a:cs typeface="Montserrat"/>
              </a:rPr>
              <a:t>“CREA</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CUENTA”,</a:t>
            </a:r>
            <a:r>
              <a:rPr sz="700" spc="48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90" dirty="0">
                <a:latin typeface="Montserrat"/>
                <a:cs typeface="Montserrat"/>
              </a:rPr>
              <a:t> </a:t>
            </a:r>
            <a:r>
              <a:rPr sz="700" dirty="0">
                <a:latin typeface="Montserrat"/>
                <a:cs typeface="Montserrat"/>
              </a:rPr>
              <a:t>una</a:t>
            </a:r>
            <a:r>
              <a:rPr sz="700" spc="80" dirty="0">
                <a:latin typeface="Montserrat"/>
                <a:cs typeface="Montserrat"/>
              </a:rPr>
              <a:t> </a:t>
            </a:r>
            <a:r>
              <a:rPr sz="700" dirty="0">
                <a:latin typeface="Montserrat"/>
                <a:cs typeface="Montserrat"/>
              </a:rPr>
              <a:t>pantalla</a:t>
            </a:r>
            <a:r>
              <a:rPr sz="700" spc="80" dirty="0">
                <a:latin typeface="Montserrat"/>
                <a:cs typeface="Montserrat"/>
              </a:rPr>
              <a:t> </a:t>
            </a:r>
            <a:r>
              <a:rPr sz="700" dirty="0">
                <a:latin typeface="Montserrat"/>
                <a:cs typeface="Montserrat"/>
              </a:rPr>
              <a:t>para</a:t>
            </a:r>
            <a:r>
              <a:rPr sz="700" spc="80" dirty="0">
                <a:latin typeface="Montserrat"/>
                <a:cs typeface="Montserrat"/>
              </a:rPr>
              <a:t> </a:t>
            </a:r>
            <a:r>
              <a:rPr sz="700" dirty="0">
                <a:latin typeface="Montserrat"/>
                <a:cs typeface="Montserrat"/>
              </a:rPr>
              <a:t>ingresar</a:t>
            </a:r>
            <a:r>
              <a:rPr sz="700" spc="85" dirty="0">
                <a:latin typeface="Montserrat"/>
                <a:cs typeface="Montserrat"/>
              </a:rPr>
              <a:t> </a:t>
            </a:r>
            <a:r>
              <a:rPr sz="700" dirty="0">
                <a:latin typeface="Montserrat"/>
                <a:cs typeface="Montserrat"/>
              </a:rPr>
              <a:t>varios</a:t>
            </a:r>
            <a:r>
              <a:rPr sz="700" spc="90" dirty="0">
                <a:latin typeface="Montserrat"/>
                <a:cs typeface="Montserrat"/>
              </a:rPr>
              <a:t> </a:t>
            </a:r>
            <a:r>
              <a:rPr sz="700" spc="-10" dirty="0">
                <a:latin typeface="Montserrat"/>
                <a:cs typeface="Montserrat"/>
              </a:rPr>
              <a:t>datos.</a:t>
            </a:r>
            <a:r>
              <a:rPr sz="700" spc="500" dirty="0">
                <a:latin typeface="Montserrat"/>
                <a:cs typeface="Montserrat"/>
              </a:rPr>
              <a:t> </a:t>
            </a:r>
            <a:r>
              <a:rPr sz="700" dirty="0">
                <a:latin typeface="Montserrat"/>
                <a:cs typeface="Montserrat"/>
              </a:rPr>
              <a:t>Diligencie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sus datos,</a:t>
            </a:r>
            <a:r>
              <a:rPr sz="700" spc="5" dirty="0">
                <a:latin typeface="Montserrat"/>
                <a:cs typeface="Montserrat"/>
              </a:rPr>
              <a:t> </a:t>
            </a:r>
            <a:r>
              <a:rPr sz="700" dirty="0">
                <a:latin typeface="Montserrat"/>
                <a:cs typeface="Montserrat"/>
              </a:rPr>
              <a:t>acepte las</a:t>
            </a:r>
            <a:r>
              <a:rPr sz="700" spc="-10" dirty="0">
                <a:latin typeface="Montserrat"/>
                <a:cs typeface="Montserrat"/>
              </a:rPr>
              <a:t> </a:t>
            </a:r>
            <a:r>
              <a:rPr sz="700" dirty="0">
                <a:latin typeface="Montserrat"/>
                <a:cs typeface="Montserrat"/>
              </a:rPr>
              <a:t>condiciones</a:t>
            </a:r>
            <a:r>
              <a:rPr sz="700" spc="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presione en</a:t>
            </a:r>
            <a:r>
              <a:rPr sz="700" spc="-2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icono</a:t>
            </a:r>
            <a:r>
              <a:rPr sz="700" spc="-10" dirty="0">
                <a:latin typeface="Montserrat"/>
                <a:cs typeface="Montserrat"/>
              </a:rPr>
              <a:t> “ENVIAR”.</a:t>
            </a:r>
            <a:endParaRPr sz="700">
              <a:latin typeface="Montserrat"/>
              <a:cs typeface="Montserrat"/>
            </a:endParaRPr>
          </a:p>
        </p:txBody>
      </p:sp>
      <p:sp>
        <p:nvSpPr>
          <p:cNvPr id="3" name="object 3"/>
          <p:cNvSpPr txBox="1"/>
          <p:nvPr/>
        </p:nvSpPr>
        <p:spPr>
          <a:xfrm>
            <a:off x="314959" y="2839923"/>
            <a:ext cx="2252980"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Se</a:t>
            </a:r>
            <a:r>
              <a:rPr sz="700" spc="-5" dirty="0">
                <a:latin typeface="Montserrat"/>
                <a:cs typeface="Montserrat"/>
              </a:rPr>
              <a:t> </a:t>
            </a:r>
            <a:r>
              <a:rPr sz="700" dirty="0">
                <a:latin typeface="Montserrat"/>
                <a:cs typeface="Montserrat"/>
              </a:rPr>
              <a:t>enviará</a:t>
            </a:r>
            <a:r>
              <a:rPr sz="700" spc="15"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código</a:t>
            </a:r>
            <a:r>
              <a:rPr sz="700" spc="5" dirty="0">
                <a:latin typeface="Montserrat"/>
                <a:cs typeface="Montserrat"/>
              </a:rPr>
              <a:t> </a:t>
            </a:r>
            <a:r>
              <a:rPr sz="700" dirty="0">
                <a:latin typeface="Montserrat"/>
                <a:cs typeface="Montserrat"/>
              </a:rPr>
              <a:t>OTP</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su</a:t>
            </a:r>
            <a:r>
              <a:rPr sz="700" spc="10" dirty="0">
                <a:latin typeface="Montserrat"/>
                <a:cs typeface="Montserrat"/>
              </a:rPr>
              <a:t> </a:t>
            </a:r>
            <a:r>
              <a:rPr sz="700" dirty="0">
                <a:latin typeface="Montserrat"/>
                <a:cs typeface="Montserrat"/>
              </a:rPr>
              <a:t>correo</a:t>
            </a:r>
            <a:r>
              <a:rPr sz="700" spc="5" dirty="0">
                <a:latin typeface="Montserrat"/>
                <a:cs typeface="Montserrat"/>
              </a:rPr>
              <a:t> </a:t>
            </a:r>
            <a:r>
              <a:rPr sz="700" spc="-10" dirty="0">
                <a:latin typeface="Montserrat"/>
                <a:cs typeface="Montserrat"/>
              </a:rPr>
              <a:t>electrónico,</a:t>
            </a:r>
            <a:r>
              <a:rPr sz="700" spc="500" dirty="0">
                <a:latin typeface="Montserrat"/>
                <a:cs typeface="Montserrat"/>
              </a:rPr>
              <a:t> </a:t>
            </a:r>
            <a:r>
              <a:rPr sz="700" dirty="0">
                <a:latin typeface="Montserrat"/>
                <a:cs typeface="Montserrat"/>
              </a:rPr>
              <a:t>escríbalo</a:t>
            </a:r>
            <a:r>
              <a:rPr sz="700" spc="28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aplicación</a:t>
            </a:r>
            <a:r>
              <a:rPr sz="700" spc="275" dirty="0">
                <a:latin typeface="Montserrat"/>
                <a:cs typeface="Montserrat"/>
              </a:rPr>
              <a:t> </a:t>
            </a:r>
            <a:r>
              <a:rPr sz="700" dirty="0">
                <a:latin typeface="Montserrat"/>
                <a:cs typeface="Montserrat"/>
              </a:rPr>
              <a:t>y</a:t>
            </a:r>
            <a:r>
              <a:rPr sz="700" spc="280" dirty="0">
                <a:latin typeface="Montserrat"/>
                <a:cs typeface="Montserrat"/>
              </a:rPr>
              <a:t> </a:t>
            </a:r>
            <a:r>
              <a:rPr sz="700" dirty="0">
                <a:latin typeface="Montserrat"/>
                <a:cs typeface="Montserrat"/>
              </a:rPr>
              <a:t>presione</a:t>
            </a:r>
            <a:r>
              <a:rPr sz="700" spc="285" dirty="0">
                <a:latin typeface="Montserrat"/>
                <a:cs typeface="Montserrat"/>
              </a:rPr>
              <a:t> </a:t>
            </a:r>
            <a:r>
              <a:rPr sz="700" dirty="0">
                <a:latin typeface="Montserrat"/>
                <a:cs typeface="Montserrat"/>
              </a:rPr>
              <a:t>el</a:t>
            </a:r>
            <a:r>
              <a:rPr sz="700" spc="265" dirty="0">
                <a:latin typeface="Montserrat"/>
                <a:cs typeface="Montserrat"/>
              </a:rPr>
              <a:t> </a:t>
            </a:r>
            <a:r>
              <a:rPr sz="700" spc="-10" dirty="0">
                <a:latin typeface="Montserrat"/>
                <a:cs typeface="Montserrat"/>
              </a:rPr>
              <a:t>icono</a:t>
            </a:r>
            <a:r>
              <a:rPr sz="700" spc="500" dirty="0">
                <a:latin typeface="Montserrat"/>
                <a:cs typeface="Montserrat"/>
              </a:rPr>
              <a:t> </a:t>
            </a:r>
            <a:r>
              <a:rPr sz="700" spc="-10" dirty="0">
                <a:latin typeface="Montserrat"/>
                <a:cs typeface="Montserrat"/>
              </a:rPr>
              <a:t>“ENVIAR”.</a:t>
            </a:r>
            <a:endParaRPr sz="700">
              <a:latin typeface="Montserrat"/>
              <a:cs typeface="Montserrat"/>
            </a:endParaRPr>
          </a:p>
        </p:txBody>
      </p:sp>
      <p:sp>
        <p:nvSpPr>
          <p:cNvPr id="4" name="object 4"/>
          <p:cNvSpPr txBox="1"/>
          <p:nvPr/>
        </p:nvSpPr>
        <p:spPr>
          <a:xfrm>
            <a:off x="2743326" y="476758"/>
            <a:ext cx="2251075"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Luego</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verificación, la</a:t>
            </a:r>
            <a:r>
              <a:rPr sz="700" spc="-10" dirty="0">
                <a:latin typeface="Montserrat"/>
                <a:cs typeface="Montserrat"/>
              </a:rPr>
              <a:t> </a:t>
            </a:r>
            <a:r>
              <a:rPr sz="700" dirty="0">
                <a:latin typeface="Montserrat"/>
                <a:cs typeface="Montserrat"/>
              </a:rPr>
              <a:t>pantalla</a:t>
            </a:r>
            <a:r>
              <a:rPr sz="700" spc="-10"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defecto</a:t>
            </a:r>
            <a:r>
              <a:rPr sz="700" spc="-1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vera</a:t>
            </a:r>
            <a:r>
              <a:rPr sz="700" spc="-10" dirty="0">
                <a:latin typeface="Montserrat"/>
                <a:cs typeface="Montserrat"/>
              </a:rPr>
              <a:t> </a:t>
            </a:r>
            <a:r>
              <a:rPr sz="700" spc="-20" dirty="0">
                <a:latin typeface="Montserrat"/>
                <a:cs typeface="Montserrat"/>
              </a:rPr>
              <a:t>así:</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TVS</a:t>
            </a:r>
            <a:r>
              <a:rPr spc="-70" dirty="0"/>
              <a:t> </a:t>
            </a:r>
            <a:r>
              <a:rPr dirty="0"/>
              <a:t>CONNECT</a:t>
            </a:r>
            <a:r>
              <a:rPr spc="-25" dirty="0"/>
              <a:t> APP</a:t>
            </a:r>
          </a:p>
        </p:txBody>
      </p:sp>
      <p:grpSp>
        <p:nvGrpSpPr>
          <p:cNvPr id="7" name="object 7"/>
          <p:cNvGrpSpPr/>
          <p:nvPr/>
        </p:nvGrpSpPr>
        <p:grpSpPr>
          <a:xfrm>
            <a:off x="334035" y="1012850"/>
            <a:ext cx="983615" cy="1678939"/>
            <a:chOff x="334035" y="1012850"/>
            <a:chExt cx="983615" cy="1678939"/>
          </a:xfrm>
        </p:grpSpPr>
        <p:pic>
          <p:nvPicPr>
            <p:cNvPr id="8" name="object 8"/>
            <p:cNvPicPr/>
            <p:nvPr/>
          </p:nvPicPr>
          <p:blipFill>
            <a:blip r:embed="rId2" cstate="print"/>
            <a:stretch>
              <a:fillRect/>
            </a:stretch>
          </p:blipFill>
          <p:spPr>
            <a:xfrm>
              <a:off x="343560" y="1022375"/>
              <a:ext cx="964031" cy="1659636"/>
            </a:xfrm>
            <a:prstGeom prst="rect">
              <a:avLst/>
            </a:prstGeom>
          </p:spPr>
        </p:pic>
        <p:sp>
          <p:nvSpPr>
            <p:cNvPr id="9" name="object 9"/>
            <p:cNvSpPr/>
            <p:nvPr/>
          </p:nvSpPr>
          <p:spPr>
            <a:xfrm>
              <a:off x="338797" y="1017612"/>
              <a:ext cx="974090" cy="1669414"/>
            </a:xfrm>
            <a:custGeom>
              <a:avLst/>
              <a:gdLst/>
              <a:ahLst/>
              <a:cxnLst/>
              <a:rect l="l" t="t" r="r" b="b"/>
              <a:pathLst>
                <a:path w="974090" h="1669414">
                  <a:moveTo>
                    <a:pt x="0" y="1669161"/>
                  </a:moveTo>
                  <a:lnTo>
                    <a:pt x="973556" y="1669161"/>
                  </a:lnTo>
                  <a:lnTo>
                    <a:pt x="973556" y="0"/>
                  </a:lnTo>
                  <a:lnTo>
                    <a:pt x="0" y="0"/>
                  </a:lnTo>
                  <a:lnTo>
                    <a:pt x="0" y="1669161"/>
                  </a:lnTo>
                  <a:close/>
                </a:path>
              </a:pathLst>
            </a:custGeom>
            <a:ln w="9525">
              <a:solidFill>
                <a:srgbClr val="7E7E7E"/>
              </a:solidFill>
            </a:ln>
          </p:spPr>
          <p:txBody>
            <a:bodyPr wrap="square" lIns="0" tIns="0" rIns="0" bIns="0" rtlCol="0"/>
            <a:lstStyle/>
            <a:p>
              <a:endParaRPr/>
            </a:p>
          </p:txBody>
        </p:sp>
      </p:grpSp>
      <p:grpSp>
        <p:nvGrpSpPr>
          <p:cNvPr id="10" name="object 10"/>
          <p:cNvGrpSpPr/>
          <p:nvPr/>
        </p:nvGrpSpPr>
        <p:grpSpPr>
          <a:xfrm>
            <a:off x="1548447" y="1012850"/>
            <a:ext cx="984250" cy="1678939"/>
            <a:chOff x="1548447" y="1012850"/>
            <a:chExt cx="984250" cy="1678939"/>
          </a:xfrm>
        </p:grpSpPr>
        <p:pic>
          <p:nvPicPr>
            <p:cNvPr id="11" name="object 11"/>
            <p:cNvPicPr/>
            <p:nvPr/>
          </p:nvPicPr>
          <p:blipFill>
            <a:blip r:embed="rId3" cstate="print"/>
            <a:stretch>
              <a:fillRect/>
            </a:stretch>
          </p:blipFill>
          <p:spPr>
            <a:xfrm>
              <a:off x="1557909" y="1022375"/>
              <a:ext cx="964793" cy="1659636"/>
            </a:xfrm>
            <a:prstGeom prst="rect">
              <a:avLst/>
            </a:prstGeom>
          </p:spPr>
        </p:pic>
        <p:sp>
          <p:nvSpPr>
            <p:cNvPr id="12" name="object 12"/>
            <p:cNvSpPr/>
            <p:nvPr/>
          </p:nvSpPr>
          <p:spPr>
            <a:xfrm>
              <a:off x="1553210" y="1017612"/>
              <a:ext cx="974725" cy="1669414"/>
            </a:xfrm>
            <a:custGeom>
              <a:avLst/>
              <a:gdLst/>
              <a:ahLst/>
              <a:cxnLst/>
              <a:rect l="l" t="t" r="r" b="b"/>
              <a:pathLst>
                <a:path w="974725" h="1669414">
                  <a:moveTo>
                    <a:pt x="0" y="1669161"/>
                  </a:moveTo>
                  <a:lnTo>
                    <a:pt x="974331" y="1669161"/>
                  </a:lnTo>
                  <a:lnTo>
                    <a:pt x="974331" y="0"/>
                  </a:lnTo>
                  <a:lnTo>
                    <a:pt x="0" y="0"/>
                  </a:lnTo>
                  <a:lnTo>
                    <a:pt x="0" y="1669161"/>
                  </a:lnTo>
                  <a:close/>
                </a:path>
              </a:pathLst>
            </a:custGeom>
            <a:ln w="9525">
              <a:solidFill>
                <a:srgbClr val="7E7E7E"/>
              </a:solid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3474720" y="829818"/>
            <a:ext cx="908888" cy="165963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478282"/>
            <a:ext cx="2252980" cy="85153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EMPAREJAMIENTO</a:t>
            </a:r>
            <a:r>
              <a:rPr sz="800" b="1" spc="-35" dirty="0">
                <a:latin typeface="Montserrat"/>
                <a:cs typeface="Montserrat"/>
              </a:rPr>
              <a:t> </a:t>
            </a:r>
            <a:r>
              <a:rPr sz="800" b="1" i="1" spc="-10" dirty="0">
                <a:latin typeface="Arial-BoldItalicMT"/>
                <a:cs typeface="Arial-BoldItalicMT"/>
              </a:rPr>
              <a:t>BLUETOOTH</a:t>
            </a:r>
            <a:endParaRPr sz="800">
              <a:latin typeface="Arial-BoldItalicMT"/>
              <a:cs typeface="Arial-BoldItalicMT"/>
            </a:endParaRPr>
          </a:p>
          <a:p>
            <a:pPr marL="12700" marR="5080" algn="just">
              <a:lnSpc>
                <a:spcPct val="100000"/>
              </a:lnSpc>
              <a:spcBef>
                <a:spcPts val="495"/>
              </a:spcBef>
            </a:pPr>
            <a:r>
              <a:rPr sz="700" dirty="0">
                <a:latin typeface="Montserrat"/>
                <a:cs typeface="Montserrat"/>
              </a:rPr>
              <a:t>Usando</a:t>
            </a:r>
            <a:r>
              <a:rPr sz="700" spc="405" dirty="0">
                <a:latin typeface="Montserrat"/>
                <a:cs typeface="Montserrat"/>
              </a:rPr>
              <a:t> </a:t>
            </a:r>
            <a:r>
              <a:rPr sz="700" dirty="0">
                <a:latin typeface="Montserrat"/>
                <a:cs typeface="Montserrat"/>
              </a:rPr>
              <a:t>el</a:t>
            </a:r>
            <a:r>
              <a:rPr sz="700" spc="415" dirty="0">
                <a:latin typeface="Montserrat"/>
                <a:cs typeface="Montserrat"/>
              </a:rPr>
              <a:t> </a:t>
            </a:r>
            <a:r>
              <a:rPr sz="700" dirty="0">
                <a:latin typeface="Montserrat"/>
                <a:cs typeface="Montserrat"/>
              </a:rPr>
              <a:t>emparejamiento</a:t>
            </a:r>
            <a:r>
              <a:rPr sz="700" spc="415" dirty="0">
                <a:latin typeface="Montserrat"/>
                <a:cs typeface="Montserrat"/>
              </a:rPr>
              <a:t> </a:t>
            </a:r>
            <a:r>
              <a:rPr sz="700" i="1" dirty="0">
                <a:latin typeface="Montserrat"/>
                <a:cs typeface="Montserrat"/>
              </a:rPr>
              <a:t>Bluetooth</a:t>
            </a:r>
            <a:r>
              <a:rPr sz="700" i="1" spc="42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conectar</a:t>
            </a:r>
            <a:r>
              <a:rPr sz="700" spc="17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tablero</a:t>
            </a:r>
            <a:r>
              <a:rPr sz="700" spc="165"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a</a:t>
            </a:r>
            <a:r>
              <a:rPr sz="700" spc="170" dirty="0">
                <a:latin typeface="Montserrat"/>
                <a:cs typeface="Montserrat"/>
              </a:rPr>
              <a:t>  </a:t>
            </a:r>
            <a:r>
              <a:rPr sz="700" spc="-25" dirty="0">
                <a:latin typeface="Montserrat"/>
                <a:cs typeface="Montserrat"/>
              </a:rPr>
              <a:t>un</a:t>
            </a:r>
            <a:r>
              <a:rPr sz="700" spc="500" dirty="0">
                <a:latin typeface="Montserrat"/>
                <a:cs typeface="Montserrat"/>
              </a:rPr>
              <a:t> </a:t>
            </a:r>
            <a:r>
              <a:rPr sz="700" i="1" spc="-10" dirty="0">
                <a:solidFill>
                  <a:srgbClr val="221F1F"/>
                </a:solidFill>
                <a:latin typeface="Montserrat"/>
                <a:cs typeface="Montserrat"/>
              </a:rPr>
              <a:t>Smartphone</a:t>
            </a:r>
            <a:r>
              <a:rPr sz="700" i="1" spc="-5" dirty="0">
                <a:solidFill>
                  <a:srgbClr val="221F1F"/>
                </a:solidFill>
                <a:latin typeface="Montserrat"/>
                <a:cs typeface="Montserrat"/>
              </a:rPr>
              <a:t> </a:t>
            </a:r>
            <a:r>
              <a:rPr sz="700" dirty="0">
                <a:latin typeface="Montserrat"/>
                <a:cs typeface="Montserrat"/>
              </a:rPr>
              <a:t>Android™ o</a:t>
            </a:r>
            <a:r>
              <a:rPr sz="700" spc="-20" dirty="0">
                <a:latin typeface="Montserrat"/>
                <a:cs typeface="Montserrat"/>
              </a:rPr>
              <a:t> </a:t>
            </a:r>
            <a:r>
              <a:rPr sz="700" dirty="0">
                <a:latin typeface="Montserrat"/>
                <a:cs typeface="Montserrat"/>
              </a:rPr>
              <a:t>iPhone®</a:t>
            </a:r>
            <a:r>
              <a:rPr sz="700" spc="-10" dirty="0">
                <a:latin typeface="Montserrat"/>
                <a:cs typeface="Montserrat"/>
              </a:rPr>
              <a:t> </a:t>
            </a:r>
            <a:r>
              <a:rPr sz="700" dirty="0">
                <a:latin typeface="Montserrat"/>
                <a:cs typeface="Montserrat"/>
              </a:rPr>
              <a:t>vía</a:t>
            </a:r>
            <a:r>
              <a:rPr sz="700" spc="-25" dirty="0">
                <a:latin typeface="Montserrat"/>
                <a:cs typeface="Montserrat"/>
              </a:rPr>
              <a:t> </a:t>
            </a:r>
            <a:r>
              <a:rPr sz="700" i="1" spc="-10" dirty="0">
                <a:latin typeface="Montserrat"/>
                <a:cs typeface="Montserrat"/>
              </a:rPr>
              <a:t>Bluetooth</a:t>
            </a:r>
            <a:r>
              <a:rPr sz="700" spc="-10" dirty="0">
                <a:latin typeface="Montserrat"/>
                <a:cs typeface="Montserrat"/>
              </a:rPr>
              <a:t>®</a:t>
            </a:r>
            <a:r>
              <a:rPr sz="700" spc="500" dirty="0">
                <a:latin typeface="Montserrat"/>
                <a:cs typeface="Montserrat"/>
              </a:rPr>
              <a:t> </a:t>
            </a:r>
            <a:r>
              <a:rPr sz="700" dirty="0">
                <a:latin typeface="Montserrat"/>
                <a:cs typeface="Montserrat"/>
              </a:rPr>
              <a:t>a</a:t>
            </a:r>
            <a:r>
              <a:rPr sz="700" spc="275" dirty="0">
                <a:latin typeface="Montserrat"/>
                <a:cs typeface="Montserrat"/>
              </a:rPr>
              <a:t> </a:t>
            </a:r>
            <a:r>
              <a:rPr sz="700" dirty="0">
                <a:latin typeface="Montserrat"/>
                <a:cs typeface="Montserrat"/>
              </a:rPr>
              <a:t>través</a:t>
            </a:r>
            <a:r>
              <a:rPr sz="700" spc="295" dirty="0">
                <a:latin typeface="Montserrat"/>
                <a:cs typeface="Montserrat"/>
              </a:rPr>
              <a:t> </a:t>
            </a:r>
            <a:r>
              <a:rPr sz="700" dirty="0">
                <a:latin typeface="Montserrat"/>
                <a:cs typeface="Montserrat"/>
              </a:rPr>
              <a:t>de</a:t>
            </a:r>
            <a:r>
              <a:rPr sz="700" spc="295" dirty="0">
                <a:latin typeface="Montserrat"/>
                <a:cs typeface="Montserrat"/>
              </a:rPr>
              <a:t> </a:t>
            </a:r>
            <a:r>
              <a:rPr sz="700" dirty="0">
                <a:latin typeface="Montserrat"/>
                <a:cs typeface="Montserrat"/>
              </a:rPr>
              <a:t>la</a:t>
            </a:r>
            <a:r>
              <a:rPr sz="700" spc="290" dirty="0">
                <a:latin typeface="Montserrat"/>
                <a:cs typeface="Montserrat"/>
              </a:rPr>
              <a:t> </a:t>
            </a:r>
            <a:r>
              <a:rPr sz="700" dirty="0">
                <a:latin typeface="Montserrat"/>
                <a:cs typeface="Montserrat"/>
              </a:rPr>
              <a:t>aplicación</a:t>
            </a:r>
            <a:r>
              <a:rPr sz="700" spc="295" dirty="0">
                <a:latin typeface="Montserrat"/>
                <a:cs typeface="Montserrat"/>
              </a:rPr>
              <a:t> </a:t>
            </a:r>
            <a:r>
              <a:rPr sz="700" dirty="0">
                <a:latin typeface="Montserrat"/>
                <a:cs typeface="Montserrat"/>
              </a:rPr>
              <a:t>TVS</a:t>
            </a:r>
            <a:r>
              <a:rPr sz="700" spc="305" dirty="0">
                <a:latin typeface="Montserrat"/>
                <a:cs typeface="Montserrat"/>
              </a:rPr>
              <a:t> </a:t>
            </a:r>
            <a:r>
              <a:rPr sz="700" dirty="0">
                <a:latin typeface="Montserrat"/>
                <a:cs typeface="Montserrat"/>
              </a:rPr>
              <a:t>CONNECT,</a:t>
            </a:r>
            <a:r>
              <a:rPr sz="700" spc="305"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puede</a:t>
            </a:r>
            <a:r>
              <a:rPr sz="700" spc="320" dirty="0">
                <a:latin typeface="Montserrat"/>
                <a:cs typeface="Montserrat"/>
              </a:rPr>
              <a:t> </a:t>
            </a:r>
            <a:r>
              <a:rPr sz="700" dirty="0">
                <a:latin typeface="Montserrat"/>
                <a:cs typeface="Montserrat"/>
              </a:rPr>
              <a:t>descargar</a:t>
            </a:r>
            <a:r>
              <a:rPr sz="700" spc="325" dirty="0">
                <a:latin typeface="Montserrat"/>
                <a:cs typeface="Montserrat"/>
              </a:rPr>
              <a:t> </a:t>
            </a:r>
            <a:r>
              <a:rPr sz="700" dirty="0">
                <a:latin typeface="Montserrat"/>
                <a:cs typeface="Montserrat"/>
              </a:rPr>
              <a:t>desde</a:t>
            </a:r>
            <a:r>
              <a:rPr sz="700" spc="320" dirty="0">
                <a:latin typeface="Montserrat"/>
                <a:cs typeface="Montserrat"/>
              </a:rPr>
              <a:t> </a:t>
            </a:r>
            <a:r>
              <a:rPr sz="700" dirty="0">
                <a:latin typeface="Montserrat"/>
                <a:cs typeface="Montserrat"/>
              </a:rPr>
              <a:t>Google</a:t>
            </a:r>
            <a:r>
              <a:rPr sz="700" spc="320" dirty="0">
                <a:latin typeface="Montserrat"/>
                <a:cs typeface="Montserrat"/>
              </a:rPr>
              <a:t> </a:t>
            </a:r>
            <a:r>
              <a:rPr sz="700" dirty="0">
                <a:latin typeface="Montserrat"/>
                <a:cs typeface="Montserrat"/>
              </a:rPr>
              <a:t>Play</a:t>
            </a:r>
            <a:r>
              <a:rPr sz="700" spc="310" dirty="0">
                <a:latin typeface="Montserrat"/>
                <a:cs typeface="Montserrat"/>
              </a:rPr>
              <a:t> </a:t>
            </a:r>
            <a:r>
              <a:rPr sz="700" dirty="0">
                <a:latin typeface="Montserrat"/>
                <a:cs typeface="Montserrat"/>
              </a:rPr>
              <a:t>o</a:t>
            </a:r>
            <a:r>
              <a:rPr sz="700" spc="315" dirty="0">
                <a:latin typeface="Montserrat"/>
                <a:cs typeface="Montserrat"/>
              </a:rPr>
              <a:t> </a:t>
            </a:r>
            <a:r>
              <a:rPr sz="700" spc="-10" dirty="0">
                <a:latin typeface="Montserrat"/>
                <a:cs typeface="Montserrat"/>
              </a:rPr>
              <a:t>Apple</a:t>
            </a:r>
            <a:r>
              <a:rPr sz="700" spc="500" dirty="0">
                <a:latin typeface="Montserrat"/>
                <a:cs typeface="Montserrat"/>
              </a:rPr>
              <a:t> </a:t>
            </a:r>
            <a:r>
              <a:rPr sz="700" spc="-10" dirty="0">
                <a:latin typeface="Montserrat"/>
                <a:cs typeface="Montserrat"/>
              </a:rPr>
              <a:t>store®.</a:t>
            </a:r>
            <a:endParaRPr sz="700">
              <a:latin typeface="Montserrat"/>
              <a:cs typeface="Montserrat"/>
            </a:endParaRPr>
          </a:p>
        </p:txBody>
      </p:sp>
      <p:sp>
        <p:nvSpPr>
          <p:cNvPr id="3" name="object 3"/>
          <p:cNvSpPr txBox="1"/>
          <p:nvPr/>
        </p:nvSpPr>
        <p:spPr>
          <a:xfrm>
            <a:off x="295757" y="1817623"/>
            <a:ext cx="2252980" cy="1652905"/>
          </a:xfrm>
          <a:prstGeom prst="rect">
            <a:avLst/>
          </a:prstGeom>
        </p:spPr>
        <p:txBody>
          <a:bodyPr vert="horz" wrap="square" lIns="0" tIns="12700" rIns="0" bIns="0" rtlCol="0">
            <a:spAutoFit/>
          </a:bodyPr>
          <a:lstStyle/>
          <a:p>
            <a:pPr marL="789940">
              <a:lnSpc>
                <a:spcPct val="100000"/>
              </a:lnSpc>
              <a:spcBef>
                <a:spcPts val="100"/>
              </a:spcBef>
            </a:pPr>
            <a:r>
              <a:rPr sz="850" b="1" dirty="0">
                <a:solidFill>
                  <a:srgbClr val="221F1F"/>
                </a:solidFill>
                <a:latin typeface="Tahoma"/>
                <a:cs typeface="Tahoma"/>
              </a:rPr>
              <a:t>TVS</a:t>
            </a:r>
            <a:r>
              <a:rPr sz="850" b="1" spc="-55" dirty="0">
                <a:solidFill>
                  <a:srgbClr val="221F1F"/>
                </a:solidFill>
                <a:latin typeface="Tahoma"/>
                <a:cs typeface="Tahoma"/>
              </a:rPr>
              <a:t> </a:t>
            </a:r>
            <a:r>
              <a:rPr sz="850" b="1" spc="-10" dirty="0">
                <a:solidFill>
                  <a:srgbClr val="221F1F"/>
                </a:solidFill>
                <a:latin typeface="Tahoma"/>
                <a:cs typeface="Tahoma"/>
              </a:rPr>
              <a:t>CONNECT</a:t>
            </a:r>
            <a:endParaRPr sz="850">
              <a:latin typeface="Tahoma"/>
              <a:cs typeface="Tahoma"/>
            </a:endParaRPr>
          </a:p>
          <a:p>
            <a:pPr marL="12700">
              <a:lnSpc>
                <a:spcPct val="100000"/>
              </a:lnSpc>
              <a:spcBef>
                <a:spcPts val="805"/>
              </a:spcBef>
            </a:pPr>
            <a:r>
              <a:rPr sz="800" b="1" spc="-10" dirty="0">
                <a:latin typeface="Montserrat"/>
                <a:cs typeface="Montserrat"/>
              </a:rPr>
              <a:t>NOTA:</a:t>
            </a:r>
            <a:endParaRPr sz="800">
              <a:latin typeface="Montserrat"/>
              <a:cs typeface="Montserrat"/>
            </a:endParaRPr>
          </a:p>
          <a:p>
            <a:pPr marL="12700" marR="5080" algn="just">
              <a:lnSpc>
                <a:spcPct val="100000"/>
              </a:lnSpc>
              <a:spcBef>
                <a:spcPts val="495"/>
              </a:spcBef>
            </a:pPr>
            <a:r>
              <a:rPr sz="700" dirty="0">
                <a:latin typeface="Montserrat"/>
                <a:cs typeface="Montserrat"/>
              </a:rPr>
              <a:t>No</a:t>
            </a:r>
            <a:r>
              <a:rPr sz="700" spc="235" dirty="0">
                <a:latin typeface="Montserrat"/>
                <a:cs typeface="Montserrat"/>
              </a:rPr>
              <a:t> </a:t>
            </a:r>
            <a:r>
              <a:rPr sz="700" dirty="0">
                <a:latin typeface="Montserrat"/>
                <a:cs typeface="Montserrat"/>
              </a:rPr>
              <a:t>es</a:t>
            </a:r>
            <a:r>
              <a:rPr sz="700" spc="245" dirty="0">
                <a:latin typeface="Montserrat"/>
                <a:cs typeface="Montserrat"/>
              </a:rPr>
              <a:t> </a:t>
            </a:r>
            <a:r>
              <a:rPr sz="700" dirty="0">
                <a:latin typeface="Montserrat"/>
                <a:cs typeface="Montserrat"/>
              </a:rPr>
              <a:t>posible</a:t>
            </a:r>
            <a:r>
              <a:rPr sz="700" spc="245" dirty="0">
                <a:latin typeface="Montserrat"/>
                <a:cs typeface="Montserrat"/>
              </a:rPr>
              <a:t> </a:t>
            </a:r>
            <a:r>
              <a:rPr sz="700" dirty="0">
                <a:latin typeface="Montserrat"/>
                <a:cs typeface="Montserrat"/>
              </a:rPr>
              <a:t>emparejar</a:t>
            </a:r>
            <a:r>
              <a:rPr sz="700" spc="229" dirty="0">
                <a:latin typeface="Montserrat"/>
                <a:cs typeface="Montserrat"/>
              </a:rPr>
              <a:t> </a:t>
            </a:r>
            <a:r>
              <a:rPr sz="700" dirty="0">
                <a:latin typeface="Montserrat"/>
                <a:cs typeface="Montserrat"/>
              </a:rPr>
              <a:t>varios</a:t>
            </a:r>
            <a:r>
              <a:rPr sz="700" spc="254" dirty="0">
                <a:latin typeface="Montserrat"/>
                <a:cs typeface="Montserrat"/>
              </a:rPr>
              <a:t> </a:t>
            </a:r>
            <a:r>
              <a:rPr sz="700" dirty="0">
                <a:latin typeface="Montserrat"/>
                <a:cs typeface="Montserrat"/>
              </a:rPr>
              <a:t>iPhone</a:t>
            </a:r>
            <a:r>
              <a:rPr sz="700" spc="245" dirty="0">
                <a:latin typeface="Montserrat"/>
                <a:cs typeface="Montserrat"/>
              </a:rPr>
              <a:t> </a:t>
            </a:r>
            <a:r>
              <a:rPr sz="700" dirty="0">
                <a:latin typeface="Montserrat"/>
                <a:cs typeface="Montserrat"/>
              </a:rPr>
              <a:t>con</a:t>
            </a:r>
            <a:r>
              <a:rPr sz="700" spc="24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 al mismo</a:t>
            </a:r>
            <a:r>
              <a:rPr sz="700" spc="-10" dirty="0">
                <a:latin typeface="Montserrat"/>
                <a:cs typeface="Montserrat"/>
              </a:rPr>
              <a:t> </a:t>
            </a:r>
            <a:r>
              <a:rPr sz="700" dirty="0">
                <a:latin typeface="Montserrat"/>
                <a:cs typeface="Montserrat"/>
              </a:rPr>
              <a:t>tiempo. Para conectar</a:t>
            </a:r>
            <a:r>
              <a:rPr sz="700" spc="5" dirty="0">
                <a:latin typeface="Montserrat"/>
                <a:cs typeface="Montserrat"/>
              </a:rPr>
              <a:t> </a:t>
            </a:r>
            <a:r>
              <a:rPr sz="700" dirty="0">
                <a:latin typeface="Montserrat"/>
                <a:cs typeface="Montserrat"/>
              </a:rPr>
              <a:t>un </a:t>
            </a:r>
            <a:r>
              <a:rPr sz="700" spc="-10" dirty="0">
                <a:latin typeface="Montserrat"/>
                <a:cs typeface="Montserrat"/>
              </a:rPr>
              <a:t>nuevo</a:t>
            </a:r>
            <a:r>
              <a:rPr sz="700" spc="500" dirty="0">
                <a:latin typeface="Montserrat"/>
                <a:cs typeface="Montserrat"/>
              </a:rPr>
              <a:t> </a:t>
            </a:r>
            <a:r>
              <a:rPr sz="700" dirty="0">
                <a:latin typeface="Montserrat"/>
                <a:cs typeface="Montserrat"/>
              </a:rPr>
              <a:t>iPhone</a:t>
            </a:r>
            <a:r>
              <a:rPr sz="700" spc="360" dirty="0">
                <a:latin typeface="Montserrat"/>
                <a:cs typeface="Montserrat"/>
              </a:rPr>
              <a:t> </a:t>
            </a:r>
            <a:r>
              <a:rPr sz="700" dirty="0">
                <a:latin typeface="Montserrat"/>
                <a:cs typeface="Montserrat"/>
              </a:rPr>
              <a:t>debe</a:t>
            </a:r>
            <a:r>
              <a:rPr sz="700" spc="345" dirty="0">
                <a:latin typeface="Montserrat"/>
                <a:cs typeface="Montserrat"/>
              </a:rPr>
              <a:t> </a:t>
            </a:r>
            <a:r>
              <a:rPr sz="700" dirty="0">
                <a:latin typeface="Montserrat"/>
                <a:cs typeface="Montserrat"/>
              </a:rPr>
              <a:t>ingresar</a:t>
            </a:r>
            <a:r>
              <a:rPr sz="700" spc="355" dirty="0">
                <a:latin typeface="Montserrat"/>
                <a:cs typeface="Montserrat"/>
              </a:rPr>
              <a:t> </a:t>
            </a:r>
            <a:r>
              <a:rPr sz="700" dirty="0">
                <a:latin typeface="Montserrat"/>
                <a:cs typeface="Montserrat"/>
              </a:rPr>
              <a:t>a</a:t>
            </a:r>
            <a:r>
              <a:rPr sz="700" spc="350" dirty="0">
                <a:latin typeface="Montserrat"/>
                <a:cs typeface="Montserrat"/>
              </a:rPr>
              <a:t> </a:t>
            </a:r>
            <a:r>
              <a:rPr sz="700" dirty="0">
                <a:latin typeface="Montserrat"/>
                <a:cs typeface="Montserrat"/>
              </a:rPr>
              <a:t>la</a:t>
            </a:r>
            <a:r>
              <a:rPr sz="700" spc="360" dirty="0">
                <a:latin typeface="Montserrat"/>
                <a:cs typeface="Montserrat"/>
              </a:rPr>
              <a:t> </a:t>
            </a:r>
            <a:r>
              <a:rPr sz="700" dirty="0">
                <a:latin typeface="Montserrat"/>
                <a:cs typeface="Montserrat"/>
              </a:rPr>
              <a:t>configuración</a:t>
            </a:r>
            <a:r>
              <a:rPr sz="700" spc="360" dirty="0">
                <a:latin typeface="Montserrat"/>
                <a:cs typeface="Montserrat"/>
              </a:rPr>
              <a:t> </a:t>
            </a:r>
            <a:r>
              <a:rPr sz="700" spc="-25" dirty="0">
                <a:latin typeface="Montserrat"/>
                <a:cs typeface="Montserrat"/>
              </a:rPr>
              <a:t>del</a:t>
            </a:r>
            <a:r>
              <a:rPr sz="700" spc="500" dirty="0">
                <a:latin typeface="Montserrat"/>
                <a:cs typeface="Montserrat"/>
              </a:rPr>
              <a:t> </a:t>
            </a:r>
            <a:r>
              <a:rPr sz="700" i="1" dirty="0">
                <a:latin typeface="Montserrat"/>
                <a:cs typeface="Montserrat"/>
              </a:rPr>
              <a:t>Bluetooth</a:t>
            </a:r>
            <a:r>
              <a:rPr sz="700" i="1" spc="204" dirty="0">
                <a:latin typeface="Montserrat"/>
                <a:cs typeface="Montserrat"/>
              </a:rPr>
              <a:t> </a:t>
            </a:r>
            <a:r>
              <a:rPr sz="700" dirty="0">
                <a:latin typeface="Montserrat"/>
                <a:cs typeface="Montserrat"/>
              </a:rPr>
              <a:t>en</a:t>
            </a:r>
            <a:r>
              <a:rPr sz="700" spc="22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iPhone</a:t>
            </a:r>
            <a:r>
              <a:rPr sz="700" spc="210" dirty="0">
                <a:latin typeface="Montserrat"/>
                <a:cs typeface="Montserrat"/>
              </a:rPr>
              <a:t> </a:t>
            </a:r>
            <a:r>
              <a:rPr sz="700" dirty="0">
                <a:latin typeface="Montserrat"/>
                <a:cs typeface="Montserrat"/>
              </a:rPr>
              <a:t>conectado</a:t>
            </a:r>
            <a:r>
              <a:rPr sz="700" spc="215" dirty="0">
                <a:latin typeface="Montserrat"/>
                <a:cs typeface="Montserrat"/>
              </a:rPr>
              <a:t> </a:t>
            </a:r>
            <a:r>
              <a:rPr sz="700" dirty="0">
                <a:latin typeface="Montserrat"/>
                <a:cs typeface="Montserrat"/>
              </a:rPr>
              <a:t>y</a:t>
            </a:r>
            <a:r>
              <a:rPr sz="700" spc="204" dirty="0">
                <a:latin typeface="Montserrat"/>
                <a:cs typeface="Montserrat"/>
              </a:rPr>
              <a:t> </a:t>
            </a:r>
            <a:r>
              <a:rPr sz="700" dirty="0">
                <a:latin typeface="Montserrat"/>
                <a:cs typeface="Montserrat"/>
              </a:rPr>
              <a:t>olvidar</a:t>
            </a:r>
            <a:r>
              <a:rPr sz="700" spc="19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conexión</a:t>
            </a:r>
            <a:r>
              <a:rPr sz="700" spc="80" dirty="0">
                <a:latin typeface="Montserrat"/>
                <a:cs typeface="Montserrat"/>
              </a:rPr>
              <a:t> </a:t>
            </a:r>
            <a:r>
              <a:rPr sz="700" dirty="0">
                <a:latin typeface="Montserrat"/>
                <a:cs typeface="Montserrat"/>
              </a:rPr>
              <a:t>con</a:t>
            </a:r>
            <a:r>
              <a:rPr sz="700" spc="9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tablero</a:t>
            </a:r>
            <a:r>
              <a:rPr sz="700" spc="95" dirty="0">
                <a:latin typeface="Montserrat"/>
                <a:cs typeface="Montserrat"/>
              </a:rPr>
              <a:t> </a:t>
            </a:r>
            <a:r>
              <a:rPr sz="700" dirty="0">
                <a:latin typeface="Montserrat"/>
                <a:cs typeface="Montserrat"/>
              </a:rPr>
              <a:t>o</a:t>
            </a:r>
            <a:r>
              <a:rPr sz="700" spc="85" dirty="0">
                <a:latin typeface="Montserrat"/>
                <a:cs typeface="Montserrat"/>
              </a:rPr>
              <a:t> </a:t>
            </a:r>
            <a:r>
              <a:rPr sz="700" dirty="0">
                <a:latin typeface="Montserrat"/>
                <a:cs typeface="Montserrat"/>
              </a:rPr>
              <a:t>desconectar</a:t>
            </a:r>
            <a:r>
              <a:rPr sz="700" spc="90" dirty="0">
                <a:latin typeface="Montserrat"/>
                <a:cs typeface="Montserrat"/>
              </a:rPr>
              <a:t> </a:t>
            </a:r>
            <a:r>
              <a:rPr sz="700" dirty="0">
                <a:latin typeface="Montserrat"/>
                <a:cs typeface="Montserrat"/>
              </a:rPr>
              <a:t>la</a:t>
            </a:r>
            <a:r>
              <a:rPr sz="700" spc="9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del</a:t>
            </a:r>
            <a:r>
              <a:rPr sz="700" spc="-10" dirty="0">
                <a:latin typeface="Montserrat"/>
                <a:cs typeface="Montserrat"/>
              </a:rPr>
              <a:t> Vehículo.</a:t>
            </a:r>
            <a:endParaRPr sz="700">
              <a:latin typeface="Montserrat"/>
              <a:cs typeface="Montserrat"/>
            </a:endParaRPr>
          </a:p>
          <a:p>
            <a:pPr marL="12700">
              <a:lnSpc>
                <a:spcPct val="100000"/>
              </a:lnSpc>
              <a:spcBef>
                <a:spcPts val="505"/>
              </a:spcBef>
            </a:pPr>
            <a:r>
              <a:rPr sz="800" b="1" dirty="0">
                <a:latin typeface="Montserrat"/>
                <a:cs typeface="Montserrat"/>
              </a:rPr>
              <a:t>EMPAREJAMIENTO</a:t>
            </a:r>
            <a:r>
              <a:rPr sz="800" b="1" spc="-30" dirty="0">
                <a:latin typeface="Montserrat"/>
                <a:cs typeface="Montserrat"/>
              </a:rPr>
              <a:t> </a:t>
            </a:r>
            <a:r>
              <a:rPr sz="800" b="1" dirty="0">
                <a:latin typeface="Montserrat"/>
                <a:cs typeface="Montserrat"/>
              </a:rPr>
              <a:t>POR</a:t>
            </a:r>
            <a:r>
              <a:rPr sz="800" b="1" spc="-25" dirty="0">
                <a:latin typeface="Montserrat"/>
                <a:cs typeface="Montserrat"/>
              </a:rPr>
              <a:t> </a:t>
            </a:r>
            <a:r>
              <a:rPr sz="800" b="1" dirty="0">
                <a:latin typeface="Montserrat"/>
                <a:cs typeface="Montserrat"/>
              </a:rPr>
              <a:t>PRIMERA</a:t>
            </a:r>
            <a:r>
              <a:rPr sz="800" b="1" spc="-40" dirty="0">
                <a:latin typeface="Montserrat"/>
                <a:cs typeface="Montserrat"/>
              </a:rPr>
              <a:t> </a:t>
            </a:r>
            <a:r>
              <a:rPr sz="800" b="1" spc="-25" dirty="0">
                <a:latin typeface="Montserrat"/>
                <a:cs typeface="Montserrat"/>
              </a:rPr>
              <a:t>VEZ</a:t>
            </a:r>
            <a:endParaRPr sz="800">
              <a:latin typeface="Montserrat"/>
              <a:cs typeface="Montserrat"/>
            </a:endParaRPr>
          </a:p>
          <a:p>
            <a:pPr marL="12700" marR="5080" algn="just">
              <a:lnSpc>
                <a:spcPct val="100000"/>
              </a:lnSpc>
              <a:spcBef>
                <a:spcPts val="505"/>
              </a:spcBef>
            </a:pPr>
            <a:r>
              <a:rPr sz="700" dirty="0">
                <a:latin typeface="Montserrat"/>
                <a:cs typeface="Montserrat"/>
              </a:rPr>
              <a:t>Para</a:t>
            </a:r>
            <a:r>
              <a:rPr sz="700" spc="65" dirty="0">
                <a:latin typeface="Montserrat"/>
                <a:cs typeface="Montserrat"/>
              </a:rPr>
              <a:t> </a:t>
            </a:r>
            <a:r>
              <a:rPr sz="700" dirty="0">
                <a:latin typeface="Montserrat"/>
                <a:cs typeface="Montserrat"/>
              </a:rPr>
              <a:t>emparejar</a:t>
            </a:r>
            <a:r>
              <a:rPr sz="700" spc="75" dirty="0">
                <a:latin typeface="Montserrat"/>
                <a:cs typeface="Montserrat"/>
              </a:rPr>
              <a:t> </a:t>
            </a:r>
            <a:r>
              <a:rPr sz="700" dirty="0">
                <a:latin typeface="Montserrat"/>
                <a:cs typeface="Montserrat"/>
              </a:rPr>
              <a:t>su</a:t>
            </a:r>
            <a:r>
              <a:rPr sz="700" spc="75" dirty="0">
                <a:latin typeface="Montserrat"/>
                <a:cs typeface="Montserrat"/>
              </a:rPr>
              <a:t> </a:t>
            </a:r>
            <a:r>
              <a:rPr sz="700" i="1" dirty="0">
                <a:solidFill>
                  <a:srgbClr val="221F1F"/>
                </a:solidFill>
                <a:latin typeface="Montserrat"/>
                <a:cs typeface="Montserrat"/>
              </a:rPr>
              <a:t>Smartphone</a:t>
            </a:r>
            <a:r>
              <a:rPr sz="700" i="1" spc="85" dirty="0">
                <a:solidFill>
                  <a:srgbClr val="221F1F"/>
                </a:solidFill>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tablero,</a:t>
            </a:r>
            <a:r>
              <a:rPr sz="700" spc="80"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través</a:t>
            </a:r>
            <a:r>
              <a:rPr sz="700" spc="300" dirty="0">
                <a:latin typeface="Montserrat"/>
                <a:cs typeface="Montserrat"/>
              </a:rPr>
              <a:t> </a:t>
            </a:r>
            <a:r>
              <a:rPr sz="700" dirty="0">
                <a:latin typeface="Montserrat"/>
                <a:cs typeface="Montserrat"/>
              </a:rPr>
              <a:t>de</a:t>
            </a:r>
            <a:r>
              <a:rPr sz="700" spc="290" dirty="0">
                <a:latin typeface="Montserrat"/>
                <a:cs typeface="Montserrat"/>
              </a:rPr>
              <a:t> </a:t>
            </a:r>
            <a:r>
              <a:rPr sz="700" i="1" dirty="0">
                <a:latin typeface="Montserrat"/>
                <a:cs typeface="Montserrat"/>
              </a:rPr>
              <a:t>Bluetooth</a:t>
            </a:r>
            <a:r>
              <a:rPr sz="700" dirty="0">
                <a:latin typeface="Montserrat"/>
                <a:cs typeface="Montserrat"/>
              </a:rPr>
              <a:t>,</a:t>
            </a:r>
            <a:r>
              <a:rPr sz="700" spc="300" dirty="0">
                <a:latin typeface="Montserrat"/>
                <a:cs typeface="Montserrat"/>
              </a:rPr>
              <a:t> </a:t>
            </a:r>
            <a:r>
              <a:rPr sz="700" dirty="0">
                <a:latin typeface="Montserrat"/>
                <a:cs typeface="Montserrat"/>
              </a:rPr>
              <a:t>por</a:t>
            </a:r>
            <a:r>
              <a:rPr sz="700" spc="300" dirty="0">
                <a:latin typeface="Montserrat"/>
                <a:cs typeface="Montserrat"/>
              </a:rPr>
              <a:t> </a:t>
            </a:r>
            <a:r>
              <a:rPr sz="700" dirty="0">
                <a:latin typeface="Montserrat"/>
                <a:cs typeface="Montserrat"/>
              </a:rPr>
              <a:t>primera</a:t>
            </a:r>
            <a:r>
              <a:rPr sz="700" spc="295" dirty="0">
                <a:latin typeface="Montserrat"/>
                <a:cs typeface="Montserrat"/>
              </a:rPr>
              <a:t> </a:t>
            </a:r>
            <a:r>
              <a:rPr sz="700" dirty="0">
                <a:latin typeface="Montserrat"/>
                <a:cs typeface="Montserrat"/>
              </a:rPr>
              <a:t>vez,</a:t>
            </a:r>
            <a:r>
              <a:rPr sz="700" spc="290" dirty="0">
                <a:latin typeface="Montserrat"/>
                <a:cs typeface="Montserrat"/>
              </a:rPr>
              <a:t> </a:t>
            </a:r>
            <a:r>
              <a:rPr sz="700" dirty="0">
                <a:latin typeface="Montserrat"/>
                <a:cs typeface="Montserrat"/>
              </a:rPr>
              <a:t>siga</a:t>
            </a:r>
            <a:r>
              <a:rPr sz="700" spc="2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siguiente</a:t>
            </a:r>
            <a:r>
              <a:rPr sz="700" spc="-35" dirty="0">
                <a:latin typeface="Montserrat"/>
                <a:cs typeface="Montserrat"/>
              </a:rPr>
              <a:t> </a:t>
            </a:r>
            <a:r>
              <a:rPr sz="700" spc="-10" dirty="0">
                <a:latin typeface="Montserrat"/>
                <a:cs typeface="Montserrat"/>
              </a:rPr>
              <a:t>procedimiento:</a:t>
            </a:r>
            <a:endParaRPr sz="700">
              <a:latin typeface="Montserrat"/>
              <a:cs typeface="Montserrat"/>
            </a:endParaRPr>
          </a:p>
        </p:txBody>
      </p:sp>
      <p:sp>
        <p:nvSpPr>
          <p:cNvPr id="4" name="object 4"/>
          <p:cNvSpPr txBox="1"/>
          <p:nvPr/>
        </p:nvSpPr>
        <p:spPr>
          <a:xfrm>
            <a:off x="2724150" y="479806"/>
            <a:ext cx="2254250" cy="238760"/>
          </a:xfrm>
          <a:prstGeom prst="rect">
            <a:avLst/>
          </a:prstGeom>
        </p:spPr>
        <p:txBody>
          <a:bodyPr vert="horz" wrap="square" lIns="0" tIns="12065" rIns="0" bIns="0" rtlCol="0">
            <a:spAutoFit/>
          </a:bodyPr>
          <a:lstStyle/>
          <a:p>
            <a:pPr marL="12700">
              <a:lnSpc>
                <a:spcPct val="100000"/>
              </a:lnSpc>
              <a:spcBef>
                <a:spcPts val="95"/>
              </a:spcBef>
              <a:tabLst>
                <a:tab pos="241300" algn="l"/>
                <a:tab pos="902335" algn="l"/>
                <a:tab pos="1757680" algn="l"/>
                <a:tab pos="1986280" algn="l"/>
              </a:tabLst>
            </a:pPr>
            <a:r>
              <a:rPr sz="700" spc="-25" dirty="0">
                <a:latin typeface="Montserrat"/>
                <a:cs typeface="Montserrat"/>
              </a:rPr>
              <a:t>1.</a:t>
            </a:r>
            <a:r>
              <a:rPr sz="700" dirty="0">
                <a:latin typeface="Montserrat"/>
                <a:cs typeface="Montserrat"/>
              </a:rPr>
              <a:t>	</a:t>
            </a:r>
            <a:r>
              <a:rPr sz="700" spc="-10" dirty="0">
                <a:latin typeface="Montserrat"/>
                <a:cs typeface="Montserrat"/>
              </a:rPr>
              <a:t>Seleccione</a:t>
            </a:r>
            <a:r>
              <a:rPr sz="700" dirty="0">
                <a:latin typeface="Montserrat"/>
                <a:cs typeface="Montserrat"/>
              </a:rPr>
              <a:t>	</a:t>
            </a:r>
            <a:r>
              <a:rPr sz="700" spc="-10" dirty="0">
                <a:latin typeface="Montserrat"/>
                <a:cs typeface="Montserrat"/>
              </a:rPr>
              <a:t>PREFERENCES</a:t>
            </a:r>
            <a:r>
              <a:rPr sz="700" dirty="0">
                <a:latin typeface="Montserrat"/>
                <a:cs typeface="Montserrat"/>
              </a:rPr>
              <a:t>	</a:t>
            </a:r>
            <a:r>
              <a:rPr sz="700" spc="-50" dirty="0">
                <a:latin typeface="Montserrat"/>
                <a:cs typeface="Montserrat"/>
              </a:rPr>
              <a:t>y</a:t>
            </a:r>
            <a:r>
              <a:rPr sz="700" dirty="0">
                <a:latin typeface="Montserrat"/>
                <a:cs typeface="Montserrat"/>
              </a:rPr>
              <a:t>	</a:t>
            </a:r>
            <a:r>
              <a:rPr sz="700" spc="-10" dirty="0">
                <a:latin typeface="Montserrat"/>
                <a:cs typeface="Montserrat"/>
              </a:rPr>
              <a:t>luego</a:t>
            </a:r>
            <a:endParaRPr sz="700">
              <a:latin typeface="Montserrat"/>
              <a:cs typeface="Montserrat"/>
            </a:endParaRPr>
          </a:p>
          <a:p>
            <a:pPr marL="241300">
              <a:lnSpc>
                <a:spcPct val="100000"/>
              </a:lnSpc>
              <a:spcBef>
                <a:spcPts val="5"/>
              </a:spcBef>
            </a:pPr>
            <a:r>
              <a:rPr sz="700" dirty="0">
                <a:latin typeface="Montserrat"/>
                <a:cs typeface="Montserrat"/>
              </a:rPr>
              <a:t>seleccione</a:t>
            </a:r>
            <a:r>
              <a:rPr sz="700" spc="-40" dirty="0">
                <a:latin typeface="Montserrat"/>
                <a:cs typeface="Montserrat"/>
              </a:rPr>
              <a:t> </a:t>
            </a:r>
            <a:r>
              <a:rPr sz="700" spc="-10" dirty="0">
                <a:latin typeface="Montserrat"/>
                <a:cs typeface="Montserrat"/>
              </a:rPr>
              <a:t>CONNECTIVITY.</a:t>
            </a:r>
            <a:endParaRPr sz="700">
              <a:latin typeface="Montserrat"/>
              <a:cs typeface="Montserrat"/>
            </a:endParaRPr>
          </a:p>
        </p:txBody>
      </p:sp>
      <p:sp>
        <p:nvSpPr>
          <p:cNvPr id="5" name="object 5"/>
          <p:cNvSpPr txBox="1"/>
          <p:nvPr/>
        </p:nvSpPr>
        <p:spPr>
          <a:xfrm>
            <a:off x="4751578" y="1777364"/>
            <a:ext cx="225425"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Montserrat"/>
                <a:cs typeface="Montserrat"/>
              </a:rPr>
              <a:t>para</a:t>
            </a:r>
            <a:endParaRPr sz="700">
              <a:latin typeface="Montserrat"/>
              <a:cs typeface="Montserrat"/>
            </a:endParaRPr>
          </a:p>
        </p:txBody>
      </p:sp>
      <p:sp>
        <p:nvSpPr>
          <p:cNvPr id="6" name="object 6"/>
          <p:cNvSpPr txBox="1"/>
          <p:nvPr/>
        </p:nvSpPr>
        <p:spPr>
          <a:xfrm>
            <a:off x="2724150" y="1777364"/>
            <a:ext cx="2253615" cy="1069975"/>
          </a:xfrm>
          <a:prstGeom prst="rect">
            <a:avLst/>
          </a:prstGeom>
        </p:spPr>
        <p:txBody>
          <a:bodyPr vert="horz" wrap="square" lIns="0" tIns="12065" rIns="0" bIns="0" rtlCol="0">
            <a:spAutoFit/>
          </a:bodyPr>
          <a:lstStyle/>
          <a:p>
            <a:pPr marL="241300" indent="-229235">
              <a:lnSpc>
                <a:spcPct val="100000"/>
              </a:lnSpc>
              <a:spcBef>
                <a:spcPts val="95"/>
              </a:spcBef>
              <a:buAutoNum type="arabicPeriod" startAt="2"/>
              <a:tabLst>
                <a:tab pos="241300" algn="l"/>
                <a:tab pos="241935" algn="l"/>
              </a:tabLst>
            </a:pPr>
            <a:r>
              <a:rPr sz="700" dirty="0">
                <a:latin typeface="Montserrat"/>
                <a:cs typeface="Montserrat"/>
              </a:rPr>
              <a:t>Seleccione</a:t>
            </a:r>
            <a:r>
              <a:rPr sz="700" spc="300" dirty="0">
                <a:latin typeface="Montserrat"/>
                <a:cs typeface="Montserrat"/>
              </a:rPr>
              <a:t>  </a:t>
            </a:r>
            <a:r>
              <a:rPr sz="700" dirty="0">
                <a:latin typeface="Montserrat"/>
                <a:cs typeface="Montserrat"/>
              </a:rPr>
              <a:t>PAIR</a:t>
            </a:r>
            <a:r>
              <a:rPr sz="700" spc="305" dirty="0">
                <a:latin typeface="Montserrat"/>
                <a:cs typeface="Montserrat"/>
              </a:rPr>
              <a:t>  </a:t>
            </a:r>
            <a:r>
              <a:rPr sz="700" dirty="0">
                <a:latin typeface="Montserrat"/>
                <a:cs typeface="Montserrat"/>
              </a:rPr>
              <a:t>NEW</a:t>
            </a:r>
            <a:r>
              <a:rPr sz="700" spc="305" dirty="0">
                <a:latin typeface="Montserrat"/>
                <a:cs typeface="Montserrat"/>
              </a:rPr>
              <a:t>  </a:t>
            </a:r>
            <a:r>
              <a:rPr sz="700" spc="-10" dirty="0">
                <a:latin typeface="Montserrat"/>
                <a:cs typeface="Montserrat"/>
              </a:rPr>
              <a:t>DEVICE,</a:t>
            </a:r>
            <a:endParaRPr sz="700">
              <a:latin typeface="Montserrat"/>
              <a:cs typeface="Montserrat"/>
            </a:endParaRPr>
          </a:p>
          <a:p>
            <a:pPr marL="241300">
              <a:lnSpc>
                <a:spcPct val="100000"/>
              </a:lnSpc>
              <a:spcBef>
                <a:spcPts val="5"/>
              </a:spcBef>
            </a:pPr>
            <a:r>
              <a:rPr sz="700" spc="-10" dirty="0">
                <a:latin typeface="Montserrat"/>
                <a:cs typeface="Montserrat"/>
              </a:rPr>
              <a:t>emparejar</a:t>
            </a:r>
            <a:r>
              <a:rPr sz="700" spc="20" dirty="0">
                <a:latin typeface="Montserrat"/>
                <a:cs typeface="Montserrat"/>
              </a:rPr>
              <a:t> </a:t>
            </a:r>
            <a:r>
              <a:rPr sz="700" dirty="0">
                <a:latin typeface="Montserrat"/>
                <a:cs typeface="Montserrat"/>
              </a:rPr>
              <a:t>un</a:t>
            </a:r>
            <a:r>
              <a:rPr sz="700" spc="30" dirty="0">
                <a:latin typeface="Montserrat"/>
                <a:cs typeface="Montserrat"/>
              </a:rPr>
              <a:t> </a:t>
            </a:r>
            <a:r>
              <a:rPr sz="700" spc="-10" dirty="0">
                <a:latin typeface="Montserrat"/>
                <a:cs typeface="Montserrat"/>
              </a:rPr>
              <a:t>dispositivo</a:t>
            </a:r>
            <a:r>
              <a:rPr sz="700" spc="40" dirty="0">
                <a:latin typeface="Montserrat"/>
                <a:cs typeface="Montserrat"/>
              </a:rPr>
              <a:t> </a:t>
            </a:r>
            <a:r>
              <a:rPr sz="700" spc="-10" dirty="0">
                <a:latin typeface="Montserrat"/>
                <a:cs typeface="Montserrat"/>
              </a:rPr>
              <a:t>nuevo.</a:t>
            </a:r>
            <a:endParaRPr sz="700">
              <a:latin typeface="Montserrat"/>
              <a:cs typeface="Montserrat"/>
            </a:endParaRPr>
          </a:p>
          <a:p>
            <a:pPr marL="241300" indent="-229235">
              <a:lnSpc>
                <a:spcPct val="100000"/>
              </a:lnSpc>
              <a:spcBef>
                <a:spcPts val="500"/>
              </a:spcBef>
              <a:buAutoNum type="arabicPeriod" startAt="3"/>
              <a:tabLst>
                <a:tab pos="241300" algn="l"/>
                <a:tab pos="241935" algn="l"/>
              </a:tabLst>
            </a:pPr>
            <a:r>
              <a:rPr sz="700" dirty="0">
                <a:latin typeface="Montserrat"/>
                <a:cs typeface="Montserrat"/>
              </a:rPr>
              <a:t>Seleccione</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dispositivo</a:t>
            </a:r>
            <a:r>
              <a:rPr sz="700" spc="5" dirty="0">
                <a:latin typeface="Montserrat"/>
                <a:cs typeface="Montserrat"/>
              </a:rPr>
              <a:t> </a:t>
            </a:r>
            <a:r>
              <a:rPr sz="700" dirty="0">
                <a:latin typeface="Montserrat"/>
                <a:cs typeface="Montserrat"/>
              </a:rPr>
              <a:t>a</a:t>
            </a:r>
            <a:r>
              <a:rPr sz="700" spc="10" dirty="0">
                <a:latin typeface="Montserrat"/>
                <a:cs typeface="Montserrat"/>
              </a:rPr>
              <a:t> </a:t>
            </a:r>
            <a:r>
              <a:rPr sz="700" spc="-10" dirty="0">
                <a:latin typeface="Montserrat"/>
                <a:cs typeface="Montserrat"/>
              </a:rPr>
              <a:t>conectar.</a:t>
            </a:r>
            <a:endParaRPr sz="700">
              <a:latin typeface="Montserrat"/>
              <a:cs typeface="Montserrat"/>
            </a:endParaRPr>
          </a:p>
          <a:p>
            <a:pPr marL="241300" indent="-229235">
              <a:lnSpc>
                <a:spcPct val="100000"/>
              </a:lnSpc>
              <a:spcBef>
                <a:spcPts val="505"/>
              </a:spcBef>
              <a:buAutoNum type="arabicPeriod" startAt="3"/>
              <a:tabLst>
                <a:tab pos="241300" algn="l"/>
                <a:tab pos="241935" algn="l"/>
              </a:tabLst>
            </a:pPr>
            <a:r>
              <a:rPr sz="700" dirty="0">
                <a:latin typeface="Montserrat"/>
                <a:cs typeface="Montserrat"/>
              </a:rPr>
              <a:t>Durante</a:t>
            </a:r>
            <a:r>
              <a:rPr sz="700" spc="15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emparejamiento,</a:t>
            </a:r>
            <a:r>
              <a:rPr sz="700" spc="14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símbolo</a:t>
            </a:r>
            <a:r>
              <a:rPr sz="700" spc="150" dirty="0">
                <a:latin typeface="Montserrat"/>
                <a:cs typeface="Montserrat"/>
              </a:rPr>
              <a:t> </a:t>
            </a:r>
            <a:r>
              <a:rPr sz="700" spc="-25" dirty="0">
                <a:latin typeface="Montserrat"/>
                <a:cs typeface="Montserrat"/>
              </a:rPr>
              <a:t>de</a:t>
            </a:r>
            <a:endParaRPr sz="700">
              <a:latin typeface="Montserrat"/>
              <a:cs typeface="Montserrat"/>
            </a:endParaRPr>
          </a:p>
          <a:p>
            <a:pPr marL="241300">
              <a:lnSpc>
                <a:spcPct val="100000"/>
              </a:lnSpc>
            </a:pPr>
            <a:r>
              <a:rPr sz="700" i="1" dirty="0">
                <a:latin typeface="Montserrat"/>
                <a:cs typeface="Montserrat"/>
              </a:rPr>
              <a:t>Bluetooth</a:t>
            </a:r>
            <a:r>
              <a:rPr sz="700" i="1" spc="-15" dirty="0">
                <a:latin typeface="Montserrat"/>
                <a:cs typeface="Montserrat"/>
              </a:rPr>
              <a:t> </a:t>
            </a:r>
            <a:r>
              <a:rPr sz="700" dirty="0">
                <a:latin typeface="Montserrat"/>
                <a:cs typeface="Montserrat"/>
              </a:rPr>
              <a:t>titilará</a:t>
            </a:r>
            <a:r>
              <a:rPr sz="700" spc="-30" dirty="0">
                <a:latin typeface="Montserrat"/>
                <a:cs typeface="Montserrat"/>
              </a:rPr>
              <a:t> </a:t>
            </a:r>
            <a:r>
              <a:rPr sz="700" dirty="0">
                <a:latin typeface="Montserrat"/>
                <a:cs typeface="Montserrat"/>
              </a:rPr>
              <a:t>en el</a:t>
            </a:r>
            <a:r>
              <a:rPr sz="700" spc="-5" dirty="0">
                <a:latin typeface="Montserrat"/>
                <a:cs typeface="Montserrat"/>
              </a:rPr>
              <a:t> </a:t>
            </a:r>
            <a:r>
              <a:rPr sz="700" spc="-10" dirty="0">
                <a:latin typeface="Montserrat"/>
                <a:cs typeface="Montserrat"/>
              </a:rPr>
              <a:t>tablero</a:t>
            </a:r>
            <a:endParaRPr sz="700">
              <a:latin typeface="Montserrat"/>
              <a:cs typeface="Montserrat"/>
            </a:endParaRPr>
          </a:p>
          <a:p>
            <a:pPr marL="241300" marR="5080" indent="-229235" algn="just">
              <a:lnSpc>
                <a:spcPct val="100000"/>
              </a:lnSpc>
              <a:spcBef>
                <a:spcPts val="490"/>
              </a:spcBef>
              <a:buAutoNum type="arabicPeriod" startAt="5"/>
              <a:tabLst>
                <a:tab pos="241935" algn="l"/>
              </a:tabLst>
            </a:pPr>
            <a:r>
              <a:rPr sz="700" dirty="0">
                <a:latin typeface="Montserrat"/>
                <a:cs typeface="Montserrat"/>
              </a:rPr>
              <a:t>Presione</a:t>
            </a:r>
            <a:r>
              <a:rPr sz="700" spc="18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icono</a:t>
            </a:r>
            <a:r>
              <a:rPr sz="700" spc="185" dirty="0">
                <a:latin typeface="Montserrat"/>
                <a:cs typeface="Montserrat"/>
              </a:rPr>
              <a:t>  </a:t>
            </a:r>
            <a:r>
              <a:rPr sz="700" dirty="0">
                <a:latin typeface="Montserrat"/>
                <a:cs typeface="Montserrat"/>
              </a:rPr>
              <a:t>de</a:t>
            </a:r>
            <a:r>
              <a:rPr sz="700" spc="185" dirty="0">
                <a:latin typeface="Montserrat"/>
                <a:cs typeface="Montserrat"/>
              </a:rPr>
              <a:t>  </a:t>
            </a:r>
            <a:r>
              <a:rPr sz="700" dirty="0">
                <a:latin typeface="Montserrat"/>
                <a:cs typeface="Montserrat"/>
              </a:rPr>
              <a:t>conexión</a:t>
            </a:r>
            <a:r>
              <a:rPr sz="700" spc="180" dirty="0">
                <a:latin typeface="Montserrat"/>
                <a:cs typeface="Montserrat"/>
              </a:rPr>
              <a:t>  </a:t>
            </a:r>
            <a:r>
              <a:rPr sz="700" dirty="0">
                <a:latin typeface="Montserrat"/>
                <a:cs typeface="Montserrat"/>
              </a:rPr>
              <a:t>en</a:t>
            </a:r>
            <a:r>
              <a:rPr sz="700" spc="18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65" dirty="0">
                <a:latin typeface="Montserrat"/>
                <a:cs typeface="Montserrat"/>
              </a:rPr>
              <a:t> </a:t>
            </a:r>
            <a:r>
              <a:rPr sz="700" dirty="0">
                <a:latin typeface="Montserrat"/>
                <a:cs typeface="Montserrat"/>
              </a:rPr>
              <a:t>TVS</a:t>
            </a:r>
            <a:r>
              <a:rPr sz="700" spc="70" dirty="0">
                <a:latin typeface="Montserrat"/>
                <a:cs typeface="Montserrat"/>
              </a:rPr>
              <a:t> </a:t>
            </a:r>
            <a:r>
              <a:rPr sz="700" dirty="0">
                <a:latin typeface="Montserrat"/>
                <a:cs typeface="Montserrat"/>
              </a:rPr>
              <a:t>CONNECT</a:t>
            </a:r>
            <a:r>
              <a:rPr sz="700" spc="65" dirty="0">
                <a:latin typeface="Montserrat"/>
                <a:cs typeface="Montserrat"/>
              </a:rPr>
              <a:t> </a:t>
            </a:r>
            <a:r>
              <a:rPr sz="700" dirty="0">
                <a:latin typeface="Montserrat"/>
                <a:cs typeface="Montserrat"/>
              </a:rPr>
              <a:t>para</a:t>
            </a:r>
            <a:r>
              <a:rPr sz="700" spc="70" dirty="0">
                <a:latin typeface="Montserrat"/>
                <a:cs typeface="Montserrat"/>
              </a:rPr>
              <a:t> </a:t>
            </a:r>
            <a:r>
              <a:rPr sz="700" dirty="0">
                <a:latin typeface="Montserrat"/>
                <a:cs typeface="Montserrat"/>
              </a:rPr>
              <a:t>establecer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conexión.</a:t>
            </a:r>
            <a:endParaRPr sz="700">
              <a:latin typeface="Montserrat"/>
              <a:cs typeface="Montserrat"/>
            </a:endParaRPr>
          </a:p>
        </p:txBody>
      </p:sp>
      <p:sp>
        <p:nvSpPr>
          <p:cNvPr id="7" name="object 7"/>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9" name="object 9"/>
          <p:cNvPicPr/>
          <p:nvPr/>
        </p:nvPicPr>
        <p:blipFill>
          <a:blip r:embed="rId2" cstate="print"/>
          <a:stretch>
            <a:fillRect/>
          </a:stretch>
        </p:blipFill>
        <p:spPr>
          <a:xfrm>
            <a:off x="1282953" y="1419606"/>
            <a:ext cx="377952" cy="377951"/>
          </a:xfrm>
          <a:prstGeom prst="rect">
            <a:avLst/>
          </a:prstGeom>
        </p:spPr>
      </p:pic>
      <p:pic>
        <p:nvPicPr>
          <p:cNvPr id="10" name="object 10"/>
          <p:cNvPicPr/>
          <p:nvPr/>
        </p:nvPicPr>
        <p:blipFill>
          <a:blip r:embed="rId3" cstate="print"/>
          <a:stretch>
            <a:fillRect/>
          </a:stretch>
        </p:blipFill>
        <p:spPr>
          <a:xfrm>
            <a:off x="3215258" y="2946146"/>
            <a:ext cx="1458468" cy="317538"/>
          </a:xfrm>
          <a:prstGeom prst="rect">
            <a:avLst/>
          </a:prstGeom>
        </p:spPr>
      </p:pic>
      <p:pic>
        <p:nvPicPr>
          <p:cNvPr id="11" name="object 11"/>
          <p:cNvPicPr/>
          <p:nvPr/>
        </p:nvPicPr>
        <p:blipFill>
          <a:blip r:embed="rId4" cstate="print"/>
          <a:stretch>
            <a:fillRect/>
          </a:stretch>
        </p:blipFill>
        <p:spPr>
          <a:xfrm>
            <a:off x="3476497" y="737819"/>
            <a:ext cx="936002" cy="9684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5757" y="2352294"/>
            <a:ext cx="2253615" cy="1263015"/>
          </a:xfrm>
          <a:prstGeom prst="rect">
            <a:avLst/>
          </a:prstGeom>
        </p:spPr>
        <p:txBody>
          <a:bodyPr vert="horz" wrap="square" lIns="0" tIns="12065" rIns="0" bIns="0" rtlCol="0">
            <a:spAutoFit/>
          </a:bodyPr>
          <a:lstStyle/>
          <a:p>
            <a:pPr marL="240665" marR="5080" indent="-228600" algn="just">
              <a:lnSpc>
                <a:spcPct val="100000"/>
              </a:lnSpc>
              <a:spcBef>
                <a:spcPts val="95"/>
              </a:spcBef>
              <a:buAutoNum type="arabicPeriod" startAt="7"/>
              <a:tabLst>
                <a:tab pos="241300" algn="l"/>
              </a:tabLst>
            </a:pPr>
            <a:r>
              <a:rPr sz="700" dirty="0">
                <a:latin typeface="Montserrat"/>
                <a:cs typeface="Montserrat"/>
              </a:rPr>
              <a:t>Al</a:t>
            </a:r>
            <a:r>
              <a:rPr sz="700" spc="160" dirty="0">
                <a:latin typeface="Montserrat"/>
                <a:cs typeface="Montserrat"/>
              </a:rPr>
              <a:t>  </a:t>
            </a:r>
            <a:r>
              <a:rPr sz="700" dirty="0">
                <a:latin typeface="Montserrat"/>
                <a:cs typeface="Montserrat"/>
              </a:rPr>
              <a:t>presionar</a:t>
            </a:r>
            <a:r>
              <a:rPr sz="700" spc="16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icono,</a:t>
            </a:r>
            <a:r>
              <a:rPr sz="700" spc="16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aplicación</a:t>
            </a:r>
            <a:r>
              <a:rPr sz="700" spc="160" dirty="0">
                <a:latin typeface="Montserrat"/>
                <a:cs typeface="Montserrat"/>
              </a:rPr>
              <a:t>  </a:t>
            </a:r>
            <a:r>
              <a:rPr sz="700" spc="-25" dirty="0">
                <a:latin typeface="Montserrat"/>
                <a:cs typeface="Montserrat"/>
              </a:rPr>
              <a:t>le</a:t>
            </a:r>
            <a:r>
              <a:rPr sz="700" spc="500" dirty="0">
                <a:latin typeface="Montserrat"/>
                <a:cs typeface="Montserrat"/>
              </a:rPr>
              <a:t> </a:t>
            </a:r>
            <a:r>
              <a:rPr sz="700" dirty="0">
                <a:latin typeface="Montserrat"/>
                <a:cs typeface="Montserrat"/>
              </a:rPr>
              <a:t>solicitará</a:t>
            </a:r>
            <a:r>
              <a:rPr sz="700" spc="320" dirty="0">
                <a:latin typeface="Montserrat"/>
                <a:cs typeface="Montserrat"/>
              </a:rPr>
              <a:t>  </a:t>
            </a:r>
            <a:r>
              <a:rPr sz="700" dirty="0">
                <a:latin typeface="Montserrat"/>
                <a:cs typeface="Montserrat"/>
              </a:rPr>
              <a:t>permiso</a:t>
            </a:r>
            <a:r>
              <a:rPr sz="700" spc="320" dirty="0">
                <a:latin typeface="Montserrat"/>
                <a:cs typeface="Montserrat"/>
              </a:rPr>
              <a:t>  </a:t>
            </a:r>
            <a:r>
              <a:rPr sz="700" dirty="0">
                <a:latin typeface="Montserrat"/>
                <a:cs typeface="Montserrat"/>
              </a:rPr>
              <a:t>para</a:t>
            </a:r>
            <a:r>
              <a:rPr sz="700" spc="325" dirty="0">
                <a:latin typeface="Montserrat"/>
                <a:cs typeface="Montserrat"/>
              </a:rPr>
              <a:t>  </a:t>
            </a:r>
            <a:r>
              <a:rPr sz="700" dirty="0">
                <a:latin typeface="Montserrat"/>
                <a:cs typeface="Montserrat"/>
              </a:rPr>
              <a:t>encender</a:t>
            </a:r>
            <a:r>
              <a:rPr sz="700" spc="320" dirty="0">
                <a:latin typeface="Montserrat"/>
                <a:cs typeface="Montserrat"/>
              </a:rPr>
              <a:t>  </a:t>
            </a:r>
            <a:r>
              <a:rPr sz="700" spc="-25" dirty="0">
                <a:latin typeface="Montserrat"/>
                <a:cs typeface="Montserrat"/>
              </a:rPr>
              <a:t>el</a:t>
            </a:r>
            <a:r>
              <a:rPr sz="700" spc="500" dirty="0">
                <a:latin typeface="Montserrat"/>
                <a:cs typeface="Montserrat"/>
              </a:rPr>
              <a:t> </a:t>
            </a:r>
            <a:r>
              <a:rPr sz="700" i="1" dirty="0">
                <a:latin typeface="Montserrat"/>
                <a:cs typeface="Montserrat"/>
              </a:rPr>
              <a:t>Bluetooth</a:t>
            </a:r>
            <a:r>
              <a:rPr sz="700" i="1" spc="400" dirty="0">
                <a:latin typeface="Montserrat"/>
                <a:cs typeface="Montserrat"/>
              </a:rPr>
              <a:t> </a:t>
            </a:r>
            <a:r>
              <a:rPr sz="700" dirty="0">
                <a:latin typeface="Montserrat"/>
                <a:cs typeface="Montserrat"/>
              </a:rPr>
              <a:t>si</a:t>
            </a:r>
            <a:r>
              <a:rPr sz="700" spc="395" dirty="0">
                <a:latin typeface="Montserrat"/>
                <a:cs typeface="Montserrat"/>
              </a:rPr>
              <a:t> </a:t>
            </a:r>
            <a:r>
              <a:rPr sz="700" dirty="0">
                <a:latin typeface="Montserrat"/>
                <a:cs typeface="Montserrat"/>
              </a:rPr>
              <a:t>está</a:t>
            </a:r>
            <a:r>
              <a:rPr sz="700" spc="395" dirty="0">
                <a:latin typeface="Montserrat"/>
                <a:cs typeface="Montserrat"/>
              </a:rPr>
              <a:t> </a:t>
            </a:r>
            <a:r>
              <a:rPr sz="700" dirty="0">
                <a:latin typeface="Montserrat"/>
                <a:cs typeface="Montserrat"/>
              </a:rPr>
              <a:t>apagado.</a:t>
            </a:r>
            <a:r>
              <a:rPr sz="700" spc="400" dirty="0">
                <a:latin typeface="Montserrat"/>
                <a:cs typeface="Montserrat"/>
              </a:rPr>
              <a:t> </a:t>
            </a:r>
            <a:r>
              <a:rPr sz="700" dirty="0">
                <a:latin typeface="Montserrat"/>
                <a:cs typeface="Montserrat"/>
              </a:rPr>
              <a:t>Encienda</a:t>
            </a:r>
            <a:r>
              <a:rPr sz="700" spc="400" dirty="0">
                <a:latin typeface="Montserrat"/>
                <a:cs typeface="Montserrat"/>
              </a:rPr>
              <a:t> </a:t>
            </a:r>
            <a:r>
              <a:rPr sz="700" spc="-25" dirty="0">
                <a:latin typeface="Montserrat"/>
                <a:cs typeface="Montserrat"/>
              </a:rPr>
              <a:t>el</a:t>
            </a:r>
            <a:r>
              <a:rPr sz="700" spc="500" dirty="0">
                <a:latin typeface="Montserrat"/>
                <a:cs typeface="Montserrat"/>
              </a:rPr>
              <a:t> </a:t>
            </a:r>
            <a:r>
              <a:rPr sz="700" i="1" dirty="0">
                <a:latin typeface="Montserrat"/>
                <a:cs typeface="Montserrat"/>
              </a:rPr>
              <a:t>Bluetooth</a:t>
            </a:r>
            <a:r>
              <a:rPr sz="700" dirty="0">
                <a:latin typeface="Montserrat"/>
                <a:cs typeface="Montserrat"/>
              </a:rPr>
              <a:t>.</a:t>
            </a:r>
            <a:r>
              <a:rPr sz="700" spc="40" dirty="0">
                <a:latin typeface="Montserrat"/>
                <a:cs typeface="Montserrat"/>
              </a:rPr>
              <a:t> </a:t>
            </a:r>
            <a:r>
              <a:rPr sz="700" dirty="0">
                <a:latin typeface="Montserrat"/>
                <a:cs typeface="Montserrat"/>
              </a:rPr>
              <a:t>De</a:t>
            </a:r>
            <a:r>
              <a:rPr sz="700" spc="40" dirty="0">
                <a:latin typeface="Montserrat"/>
                <a:cs typeface="Montserrat"/>
              </a:rPr>
              <a:t> </a:t>
            </a:r>
            <a:r>
              <a:rPr sz="700" dirty="0">
                <a:latin typeface="Montserrat"/>
                <a:cs typeface="Montserrat"/>
              </a:rPr>
              <a:t>lo</a:t>
            </a:r>
            <a:r>
              <a:rPr sz="700" spc="50" dirty="0">
                <a:latin typeface="Montserrat"/>
                <a:cs typeface="Montserrat"/>
              </a:rPr>
              <a:t> </a:t>
            </a:r>
            <a:r>
              <a:rPr sz="700" dirty="0">
                <a:latin typeface="Montserrat"/>
                <a:cs typeface="Montserrat"/>
              </a:rPr>
              <a:t>contrario,</a:t>
            </a:r>
            <a:r>
              <a:rPr sz="700" spc="55" dirty="0">
                <a:latin typeface="Montserrat"/>
                <a:cs typeface="Montserrat"/>
              </a:rPr>
              <a:t> </a:t>
            </a:r>
            <a:r>
              <a:rPr sz="700" dirty="0">
                <a:latin typeface="Montserrat"/>
                <a:cs typeface="Montserrat"/>
              </a:rPr>
              <a:t>presione</a:t>
            </a:r>
            <a:r>
              <a:rPr sz="700" spc="45" dirty="0">
                <a:latin typeface="Montserrat"/>
                <a:cs typeface="Montserrat"/>
              </a:rPr>
              <a:t> </a:t>
            </a:r>
            <a:r>
              <a:rPr sz="700" dirty="0">
                <a:latin typeface="Montserrat"/>
                <a:cs typeface="Montserrat"/>
              </a:rPr>
              <a:t>el</a:t>
            </a:r>
            <a:r>
              <a:rPr sz="700" spc="35" dirty="0">
                <a:latin typeface="Montserrat"/>
                <a:cs typeface="Montserrat"/>
              </a:rPr>
              <a:t> </a:t>
            </a:r>
            <a:r>
              <a:rPr sz="700" spc="-10" dirty="0">
                <a:latin typeface="Montserrat"/>
                <a:cs typeface="Montserrat"/>
              </a:rPr>
              <a:t>icono</a:t>
            </a:r>
            <a:endParaRPr sz="700">
              <a:latin typeface="Montserrat"/>
              <a:cs typeface="Montserrat"/>
            </a:endParaRPr>
          </a:p>
          <a:p>
            <a:pPr marL="240665" marR="5080" lvl="1" algn="just">
              <a:lnSpc>
                <a:spcPct val="100000"/>
              </a:lnSpc>
              <a:buAutoNum type="alphaUcParenBoth"/>
              <a:tabLst>
                <a:tab pos="502284" algn="l"/>
              </a:tabLst>
            </a:pPr>
            <a:r>
              <a:rPr sz="700" dirty="0">
                <a:latin typeface="Montserrat"/>
                <a:cs typeface="Montserrat"/>
              </a:rPr>
              <a:t>si</a:t>
            </a:r>
            <a:r>
              <a:rPr sz="700" spc="355" dirty="0">
                <a:latin typeface="Montserrat"/>
                <a:cs typeface="Montserrat"/>
              </a:rPr>
              <a:t>  </a:t>
            </a:r>
            <a:r>
              <a:rPr sz="700" dirty="0">
                <a:latin typeface="Montserrat"/>
                <a:cs typeface="Montserrat"/>
              </a:rPr>
              <a:t>no</a:t>
            </a:r>
            <a:r>
              <a:rPr sz="700" spc="355" dirty="0">
                <a:latin typeface="Montserrat"/>
                <a:cs typeface="Montserrat"/>
              </a:rPr>
              <a:t>  </a:t>
            </a:r>
            <a:r>
              <a:rPr sz="700" dirty="0">
                <a:latin typeface="Montserrat"/>
                <a:cs typeface="Montserrat"/>
              </a:rPr>
              <a:t>se</a:t>
            </a:r>
            <a:r>
              <a:rPr sz="700" spc="360" dirty="0">
                <a:latin typeface="Montserrat"/>
                <a:cs typeface="Montserrat"/>
              </a:rPr>
              <a:t>  </a:t>
            </a:r>
            <a:r>
              <a:rPr sz="700" dirty="0">
                <a:latin typeface="Montserrat"/>
                <a:cs typeface="Montserrat"/>
              </a:rPr>
              <a:t>inicia</a:t>
            </a:r>
            <a:r>
              <a:rPr sz="700" spc="355" dirty="0">
                <a:latin typeface="Montserrat"/>
                <a:cs typeface="Montserrat"/>
              </a:rPr>
              <a:t>  </a:t>
            </a:r>
            <a:r>
              <a:rPr sz="700" dirty="0">
                <a:latin typeface="Montserrat"/>
                <a:cs typeface="Montserrat"/>
              </a:rPr>
              <a:t>la</a:t>
            </a:r>
            <a:r>
              <a:rPr sz="700" spc="365" dirty="0">
                <a:latin typeface="Montserrat"/>
                <a:cs typeface="Montserrat"/>
              </a:rPr>
              <a:t>  </a:t>
            </a:r>
            <a:r>
              <a:rPr sz="700" spc="-10" dirty="0">
                <a:latin typeface="Montserrat"/>
                <a:cs typeface="Montserrat"/>
              </a:rPr>
              <a:t>búsqueda</a:t>
            </a:r>
            <a:r>
              <a:rPr sz="700" spc="500" dirty="0">
                <a:latin typeface="Montserrat"/>
                <a:cs typeface="Montserrat"/>
              </a:rPr>
              <a:t> </a:t>
            </a:r>
            <a:r>
              <a:rPr sz="700" dirty="0">
                <a:latin typeface="Montserrat"/>
                <a:cs typeface="Montserrat"/>
              </a:rPr>
              <a:t>automáticamente.</a:t>
            </a:r>
            <a:r>
              <a:rPr sz="700" spc="385" dirty="0">
                <a:latin typeface="Montserrat"/>
                <a:cs typeface="Montserrat"/>
              </a:rPr>
              <a:t> </a:t>
            </a:r>
            <a:r>
              <a:rPr sz="700" dirty="0">
                <a:latin typeface="Montserrat"/>
                <a:cs typeface="Montserrat"/>
              </a:rPr>
              <a:t>La</a:t>
            </a:r>
            <a:r>
              <a:rPr sz="700" spc="385" dirty="0">
                <a:latin typeface="Montserrat"/>
                <a:cs typeface="Montserrat"/>
              </a:rPr>
              <a:t> </a:t>
            </a:r>
            <a:r>
              <a:rPr sz="700" dirty="0">
                <a:latin typeface="Montserrat"/>
                <a:cs typeface="Montserrat"/>
              </a:rPr>
              <a:t>aplicación</a:t>
            </a:r>
            <a:r>
              <a:rPr sz="700" spc="395" dirty="0">
                <a:latin typeface="Montserrat"/>
                <a:cs typeface="Montserrat"/>
              </a:rPr>
              <a:t> </a:t>
            </a:r>
            <a:r>
              <a:rPr sz="700" dirty="0">
                <a:latin typeface="Montserrat"/>
                <a:cs typeface="Montserrat"/>
              </a:rPr>
              <a:t>lista</a:t>
            </a:r>
            <a:r>
              <a:rPr sz="700" spc="37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dispositivos</a:t>
            </a:r>
            <a:r>
              <a:rPr sz="700" spc="320" dirty="0">
                <a:latin typeface="Montserrat"/>
                <a:cs typeface="Montserrat"/>
              </a:rPr>
              <a:t>  </a:t>
            </a:r>
            <a:r>
              <a:rPr sz="700" dirty="0">
                <a:latin typeface="Montserrat"/>
                <a:cs typeface="Montserrat"/>
              </a:rPr>
              <a:t>disponibles,</a:t>
            </a:r>
            <a:r>
              <a:rPr sz="700" spc="330" dirty="0">
                <a:latin typeface="Montserrat"/>
                <a:cs typeface="Montserrat"/>
              </a:rPr>
              <a:t>  </a:t>
            </a:r>
            <a:r>
              <a:rPr sz="700" dirty="0">
                <a:latin typeface="Montserrat"/>
                <a:cs typeface="Montserrat"/>
              </a:rPr>
              <a:t>seleccione</a:t>
            </a:r>
            <a:r>
              <a:rPr sz="700" spc="33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20"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Vehículo</a:t>
            </a:r>
            <a:r>
              <a:rPr sz="700" spc="10" dirty="0">
                <a:latin typeface="Montserrat"/>
                <a:cs typeface="Montserrat"/>
              </a:rPr>
              <a:t> </a:t>
            </a:r>
            <a:r>
              <a:rPr sz="700" dirty="0">
                <a:latin typeface="Montserrat"/>
                <a:cs typeface="Montserrat"/>
              </a:rPr>
              <a:t>que</a:t>
            </a:r>
            <a:r>
              <a:rPr sz="700" spc="25" dirty="0">
                <a:latin typeface="Montserrat"/>
                <a:cs typeface="Montserrat"/>
              </a:rPr>
              <a:t> </a:t>
            </a:r>
            <a:r>
              <a:rPr sz="700" dirty="0">
                <a:latin typeface="Montserrat"/>
                <a:cs typeface="Montserrat"/>
              </a:rPr>
              <a:t>desea</a:t>
            </a:r>
            <a:r>
              <a:rPr sz="700" spc="25" dirty="0">
                <a:latin typeface="Montserrat"/>
                <a:cs typeface="Montserrat"/>
              </a:rPr>
              <a:t> </a:t>
            </a:r>
            <a:r>
              <a:rPr sz="700" dirty="0">
                <a:latin typeface="Montserrat"/>
                <a:cs typeface="Montserrat"/>
              </a:rPr>
              <a:t>conectar</a:t>
            </a:r>
            <a:r>
              <a:rPr sz="700" spc="10" dirty="0">
                <a:latin typeface="Montserrat"/>
                <a:cs typeface="Montserrat"/>
              </a:rPr>
              <a:t> </a:t>
            </a:r>
            <a:r>
              <a:rPr sz="700" dirty="0">
                <a:latin typeface="Montserrat"/>
                <a:cs typeface="Montserrat"/>
              </a:rPr>
              <a:t>y</a:t>
            </a:r>
            <a:r>
              <a:rPr sz="700" spc="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5" dirty="0">
                <a:latin typeface="Montserrat"/>
                <a:cs typeface="Montserrat"/>
              </a:rPr>
              <a:t> </a:t>
            </a:r>
            <a:r>
              <a:rPr sz="700" dirty="0">
                <a:latin typeface="Montserrat"/>
                <a:cs typeface="Montserrat"/>
              </a:rPr>
              <a:t>generará</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clave</a:t>
            </a:r>
            <a:r>
              <a:rPr sz="700" spc="-10" dirty="0">
                <a:latin typeface="Montserrat"/>
                <a:cs typeface="Montserrat"/>
              </a:rPr>
              <a:t> </a:t>
            </a:r>
            <a:r>
              <a:rPr sz="700" dirty="0">
                <a:latin typeface="Montserrat"/>
                <a:cs typeface="Montserrat"/>
              </a:rPr>
              <a:t>de</a:t>
            </a:r>
            <a:r>
              <a:rPr sz="700" spc="-10" dirty="0">
                <a:latin typeface="Montserrat"/>
                <a:cs typeface="Montserrat"/>
              </a:rPr>
              <a:t> acceso.</a:t>
            </a:r>
            <a:endParaRPr sz="700">
              <a:latin typeface="Montserrat"/>
              <a:cs typeface="Montserrat"/>
            </a:endParaRPr>
          </a:p>
          <a:p>
            <a:pPr marL="227965" marR="5080" indent="-227965" algn="r">
              <a:lnSpc>
                <a:spcPct val="100000"/>
              </a:lnSpc>
              <a:spcBef>
                <a:spcPts val="509"/>
              </a:spcBef>
              <a:buAutoNum type="arabicPeriod" startAt="7"/>
              <a:tabLst>
                <a:tab pos="227965" algn="l"/>
                <a:tab pos="228600" algn="l"/>
              </a:tabLst>
            </a:pPr>
            <a:r>
              <a:rPr sz="700" dirty="0">
                <a:latin typeface="Montserrat"/>
                <a:cs typeface="Montserrat"/>
              </a:rPr>
              <a:t>Ingrese</a:t>
            </a:r>
            <a:r>
              <a:rPr sz="700" spc="65" dirty="0">
                <a:latin typeface="Montserrat"/>
                <a:cs typeface="Montserrat"/>
              </a:rPr>
              <a:t> </a:t>
            </a:r>
            <a:r>
              <a:rPr sz="700" dirty="0">
                <a:latin typeface="Montserrat"/>
                <a:cs typeface="Montserrat"/>
              </a:rPr>
              <a:t>el</a:t>
            </a:r>
            <a:r>
              <a:rPr sz="700" spc="55" dirty="0">
                <a:latin typeface="Montserrat"/>
                <a:cs typeface="Montserrat"/>
              </a:rPr>
              <a:t> </a:t>
            </a:r>
            <a:r>
              <a:rPr sz="700" dirty="0">
                <a:latin typeface="Montserrat"/>
                <a:cs typeface="Montserrat"/>
              </a:rPr>
              <a:t>código</a:t>
            </a:r>
            <a:r>
              <a:rPr sz="700" spc="55" dirty="0">
                <a:latin typeface="Montserrat"/>
                <a:cs typeface="Montserrat"/>
              </a:rPr>
              <a:t> </a:t>
            </a:r>
            <a:r>
              <a:rPr sz="700" dirty="0">
                <a:latin typeface="Montserrat"/>
                <a:cs typeface="Montserrat"/>
              </a:rPr>
              <a:t>generado</a:t>
            </a:r>
            <a:r>
              <a:rPr sz="700" spc="65"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la</a:t>
            </a:r>
            <a:r>
              <a:rPr sz="700" spc="70" dirty="0">
                <a:latin typeface="Montserrat"/>
                <a:cs typeface="Montserrat"/>
              </a:rPr>
              <a:t> </a:t>
            </a:r>
            <a:r>
              <a:rPr sz="700" spc="-10" dirty="0">
                <a:latin typeface="Montserrat"/>
                <a:cs typeface="Montserrat"/>
              </a:rPr>
              <a:t>aplicación</a:t>
            </a:r>
            <a:endParaRPr sz="700">
              <a:latin typeface="Montserrat"/>
              <a:cs typeface="Montserrat"/>
            </a:endParaRPr>
          </a:p>
          <a:p>
            <a:pPr marR="6985" algn="r">
              <a:lnSpc>
                <a:spcPct val="100000"/>
              </a:lnSpc>
            </a:pPr>
            <a:r>
              <a:rPr sz="700" dirty="0">
                <a:latin typeface="Montserrat"/>
                <a:cs typeface="Montserrat"/>
              </a:rPr>
              <a:t>para</a:t>
            </a:r>
            <a:r>
              <a:rPr sz="700" spc="330" dirty="0">
                <a:latin typeface="Montserrat"/>
                <a:cs typeface="Montserrat"/>
              </a:rPr>
              <a:t> </a:t>
            </a:r>
            <a:r>
              <a:rPr sz="700" dirty="0">
                <a:latin typeface="Montserrat"/>
                <a:cs typeface="Montserrat"/>
              </a:rPr>
              <a:t>completar</a:t>
            </a:r>
            <a:r>
              <a:rPr sz="700" spc="335" dirty="0">
                <a:latin typeface="Montserrat"/>
                <a:cs typeface="Montserrat"/>
              </a:rPr>
              <a:t> </a:t>
            </a:r>
            <a:r>
              <a:rPr sz="700" dirty="0">
                <a:latin typeface="Montserrat"/>
                <a:cs typeface="Montserrat"/>
              </a:rPr>
              <a:t>la</a:t>
            </a:r>
            <a:r>
              <a:rPr sz="700" spc="330" dirty="0">
                <a:latin typeface="Montserrat"/>
                <a:cs typeface="Montserrat"/>
              </a:rPr>
              <a:t> </a:t>
            </a:r>
            <a:r>
              <a:rPr sz="700" dirty="0">
                <a:latin typeface="Montserrat"/>
                <a:cs typeface="Montserrat"/>
              </a:rPr>
              <a:t>conexión</a:t>
            </a:r>
            <a:r>
              <a:rPr sz="700" spc="340" dirty="0">
                <a:latin typeface="Montserrat"/>
                <a:cs typeface="Montserrat"/>
              </a:rPr>
              <a:t> </a:t>
            </a:r>
            <a:r>
              <a:rPr sz="700" dirty="0">
                <a:latin typeface="Montserrat"/>
                <a:cs typeface="Montserrat"/>
              </a:rPr>
              <a:t>y</a:t>
            </a:r>
            <a:r>
              <a:rPr sz="700" spc="330" dirty="0">
                <a:latin typeface="Montserrat"/>
                <a:cs typeface="Montserrat"/>
              </a:rPr>
              <a:t> </a:t>
            </a:r>
            <a:r>
              <a:rPr sz="700" dirty="0">
                <a:latin typeface="Montserrat"/>
                <a:cs typeface="Montserrat"/>
              </a:rPr>
              <a:t>el</a:t>
            </a:r>
            <a:r>
              <a:rPr sz="700" spc="325" dirty="0">
                <a:latin typeface="Montserrat"/>
                <a:cs typeface="Montserrat"/>
              </a:rPr>
              <a:t> </a:t>
            </a:r>
            <a:r>
              <a:rPr sz="700" spc="-10" dirty="0">
                <a:latin typeface="Montserrat"/>
                <a:cs typeface="Montserrat"/>
              </a:rPr>
              <a:t>tablero</a:t>
            </a:r>
            <a:endParaRPr sz="700">
              <a:latin typeface="Montserrat"/>
              <a:cs typeface="Montserrat"/>
            </a:endParaRPr>
          </a:p>
        </p:txBody>
      </p:sp>
      <p:sp>
        <p:nvSpPr>
          <p:cNvPr id="3" name="object 3"/>
          <p:cNvSpPr txBox="1"/>
          <p:nvPr/>
        </p:nvSpPr>
        <p:spPr>
          <a:xfrm>
            <a:off x="2724150" y="479806"/>
            <a:ext cx="2254250" cy="621665"/>
          </a:xfrm>
          <a:prstGeom prst="rect">
            <a:avLst/>
          </a:prstGeom>
        </p:spPr>
        <p:txBody>
          <a:bodyPr vert="horz" wrap="square" lIns="0" tIns="12065" rIns="0" bIns="0" rtlCol="0">
            <a:spAutoFit/>
          </a:bodyPr>
          <a:lstStyle/>
          <a:p>
            <a:pPr marL="241300">
              <a:lnSpc>
                <a:spcPct val="100000"/>
              </a:lnSpc>
              <a:spcBef>
                <a:spcPts val="95"/>
              </a:spcBef>
            </a:pPr>
            <a:r>
              <a:rPr sz="700" dirty="0">
                <a:latin typeface="Montserrat"/>
                <a:cs typeface="Montserrat"/>
              </a:rPr>
              <a:t>mostrará</a:t>
            </a:r>
            <a:r>
              <a:rPr sz="700" spc="-3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mensaje</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conexión.</a:t>
            </a:r>
            <a:endParaRPr sz="700">
              <a:latin typeface="Montserrat"/>
              <a:cs typeface="Montserrat"/>
            </a:endParaRPr>
          </a:p>
          <a:p>
            <a:pPr marL="241300" marR="5080" indent="-229235" algn="just">
              <a:lnSpc>
                <a:spcPct val="100000"/>
              </a:lnSpc>
              <a:spcBef>
                <a:spcPts val="495"/>
              </a:spcBef>
            </a:pPr>
            <a:r>
              <a:rPr sz="700" dirty="0">
                <a:latin typeface="Montserrat"/>
                <a:cs typeface="Montserrat"/>
              </a:rPr>
              <a:t>9.</a:t>
            </a:r>
            <a:r>
              <a:rPr sz="700" spc="405" dirty="0">
                <a:latin typeface="Montserrat"/>
                <a:cs typeface="Montserrat"/>
              </a:rPr>
              <a:t>  </a:t>
            </a:r>
            <a:r>
              <a:rPr sz="700" dirty="0">
                <a:latin typeface="Montserrat"/>
                <a:cs typeface="Montserrat"/>
              </a:rPr>
              <a:t>Una</a:t>
            </a:r>
            <a:r>
              <a:rPr sz="700" spc="80" dirty="0">
                <a:latin typeface="Montserrat"/>
                <a:cs typeface="Montserrat"/>
              </a:rPr>
              <a:t> </a:t>
            </a:r>
            <a:r>
              <a:rPr sz="700" dirty="0">
                <a:latin typeface="Montserrat"/>
                <a:cs typeface="Montserrat"/>
              </a:rPr>
              <a:t>vez</a:t>
            </a:r>
            <a:r>
              <a:rPr sz="700" spc="90" dirty="0">
                <a:latin typeface="Montserrat"/>
                <a:cs typeface="Montserrat"/>
              </a:rPr>
              <a:t> </a:t>
            </a:r>
            <a:r>
              <a:rPr sz="700" dirty="0">
                <a:latin typeface="Montserrat"/>
                <a:cs typeface="Montserrat"/>
              </a:rPr>
              <a:t>conectado</a:t>
            </a:r>
            <a:r>
              <a:rPr sz="700" spc="80" dirty="0">
                <a:latin typeface="Montserrat"/>
                <a:cs typeface="Montserrat"/>
              </a:rPr>
              <a:t> </a:t>
            </a:r>
            <a:r>
              <a:rPr sz="700" dirty="0">
                <a:latin typeface="Montserrat"/>
                <a:cs typeface="Montserrat"/>
              </a:rPr>
              <a:t>se</a:t>
            </a:r>
            <a:r>
              <a:rPr sz="700" spc="80" dirty="0">
                <a:latin typeface="Montserrat"/>
                <a:cs typeface="Montserrat"/>
              </a:rPr>
              <a:t> </a:t>
            </a:r>
            <a:r>
              <a:rPr sz="700" dirty="0">
                <a:latin typeface="Montserrat"/>
                <a:cs typeface="Montserrat"/>
              </a:rPr>
              <a:t>mostrarán</a:t>
            </a:r>
            <a:r>
              <a:rPr sz="700" spc="80" dirty="0">
                <a:latin typeface="Montserrat"/>
                <a:cs typeface="Montserrat"/>
              </a:rPr>
              <a:t> </a:t>
            </a:r>
            <a:r>
              <a:rPr sz="700" dirty="0">
                <a:latin typeface="Montserrat"/>
                <a:cs typeface="Montserrat"/>
              </a:rPr>
              <a:t>los</a:t>
            </a:r>
            <a:r>
              <a:rPr sz="700" spc="80" dirty="0">
                <a:latin typeface="Montserrat"/>
                <a:cs typeface="Montserrat"/>
              </a:rPr>
              <a:t> </a:t>
            </a:r>
            <a:r>
              <a:rPr sz="700" spc="-10" dirty="0">
                <a:latin typeface="Montserrat"/>
                <a:cs typeface="Montserrat"/>
              </a:rPr>
              <a:t>iconos</a:t>
            </a:r>
            <a:r>
              <a:rPr sz="700" spc="500"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Bluetooth,</a:t>
            </a:r>
            <a:r>
              <a:rPr sz="700" spc="245" dirty="0">
                <a:latin typeface="Montserrat"/>
                <a:cs typeface="Montserrat"/>
              </a:rPr>
              <a:t> </a:t>
            </a:r>
            <a:r>
              <a:rPr sz="700" dirty="0">
                <a:latin typeface="Montserrat"/>
                <a:cs typeface="Montserrat"/>
              </a:rPr>
              <a:t>nivel</a:t>
            </a:r>
            <a:r>
              <a:rPr sz="700" spc="270"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batería</a:t>
            </a:r>
            <a:r>
              <a:rPr sz="700" spc="240" dirty="0">
                <a:latin typeface="Montserrat"/>
                <a:cs typeface="Montserrat"/>
              </a:rPr>
              <a:t> </a:t>
            </a:r>
            <a:r>
              <a:rPr sz="700" dirty="0">
                <a:latin typeface="Montserrat"/>
                <a:cs typeface="Montserrat"/>
              </a:rPr>
              <a:t>y</a:t>
            </a:r>
            <a:r>
              <a:rPr sz="700" spc="265" dirty="0">
                <a:latin typeface="Montserrat"/>
                <a:cs typeface="Montserrat"/>
              </a:rPr>
              <a:t> </a:t>
            </a:r>
            <a:r>
              <a:rPr sz="700" dirty="0">
                <a:latin typeface="Montserrat"/>
                <a:cs typeface="Montserrat"/>
              </a:rPr>
              <a:t>nivel</a:t>
            </a:r>
            <a:r>
              <a:rPr sz="700" spc="25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señal</a:t>
            </a:r>
            <a:r>
              <a:rPr sz="700" spc="360" dirty="0">
                <a:latin typeface="Montserrat"/>
                <a:cs typeface="Montserrat"/>
              </a:rPr>
              <a:t>  </a:t>
            </a:r>
            <a:r>
              <a:rPr sz="700" dirty="0">
                <a:latin typeface="Montserrat"/>
                <a:cs typeface="Montserrat"/>
              </a:rPr>
              <a:t>telefónica</a:t>
            </a:r>
            <a:r>
              <a:rPr sz="700" spc="355" dirty="0">
                <a:latin typeface="Montserrat"/>
                <a:cs typeface="Montserrat"/>
              </a:rPr>
              <a:t>  </a:t>
            </a:r>
            <a:r>
              <a:rPr sz="700" dirty="0">
                <a:latin typeface="Montserrat"/>
                <a:cs typeface="Montserrat"/>
              </a:rPr>
              <a:t>en</a:t>
            </a:r>
            <a:r>
              <a:rPr sz="700" spc="365" dirty="0">
                <a:latin typeface="Montserrat"/>
                <a:cs typeface="Montserrat"/>
              </a:rPr>
              <a:t>  </a:t>
            </a:r>
            <a:r>
              <a:rPr sz="700" dirty="0">
                <a:latin typeface="Montserrat"/>
                <a:cs typeface="Montserrat"/>
              </a:rPr>
              <a:t>el</a:t>
            </a:r>
            <a:r>
              <a:rPr sz="700" spc="355" dirty="0">
                <a:latin typeface="Montserrat"/>
                <a:cs typeface="Montserrat"/>
              </a:rPr>
              <a:t>  </a:t>
            </a:r>
            <a:r>
              <a:rPr sz="700" dirty="0">
                <a:latin typeface="Montserrat"/>
                <a:cs typeface="Montserrat"/>
              </a:rPr>
              <a:t>tablero</a:t>
            </a:r>
            <a:r>
              <a:rPr sz="700" spc="36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instrumentos.</a:t>
            </a:r>
            <a:endParaRPr sz="700">
              <a:latin typeface="Montserrat"/>
              <a:cs typeface="Montserrat"/>
            </a:endParaRPr>
          </a:p>
        </p:txBody>
      </p:sp>
      <p:sp>
        <p:nvSpPr>
          <p:cNvPr id="4" name="object 4"/>
          <p:cNvSpPr txBox="1"/>
          <p:nvPr/>
        </p:nvSpPr>
        <p:spPr>
          <a:xfrm>
            <a:off x="2724150" y="1478661"/>
            <a:ext cx="2254885" cy="2068195"/>
          </a:xfrm>
          <a:prstGeom prst="rect">
            <a:avLst/>
          </a:prstGeom>
        </p:spPr>
        <p:txBody>
          <a:bodyPr vert="horz" wrap="square" lIns="0" tIns="12700" rIns="0" bIns="0" rtlCol="0">
            <a:spAutoFit/>
          </a:bodyPr>
          <a:lstStyle/>
          <a:p>
            <a:pPr marL="12700">
              <a:lnSpc>
                <a:spcPct val="100000"/>
              </a:lnSpc>
              <a:spcBef>
                <a:spcPts val="100"/>
              </a:spcBef>
            </a:pPr>
            <a:r>
              <a:rPr sz="800" b="1" spc="-20" dirty="0">
                <a:latin typeface="Montserrat"/>
                <a:cs typeface="Montserrat"/>
              </a:rPr>
              <a:t>NOTA:</a:t>
            </a:r>
            <a:endParaRPr sz="800">
              <a:latin typeface="Montserrat"/>
              <a:cs typeface="Montserrat"/>
            </a:endParaRPr>
          </a:p>
          <a:p>
            <a:pPr marL="12700" marR="5715" algn="just">
              <a:lnSpc>
                <a:spcPct val="100000"/>
              </a:lnSpc>
              <a:spcBef>
                <a:spcPts val="509"/>
              </a:spcBef>
            </a:pPr>
            <a:r>
              <a:rPr sz="700" dirty="0">
                <a:latin typeface="Montserrat"/>
                <a:cs typeface="Montserrat"/>
              </a:rPr>
              <a:t>Si</a:t>
            </a:r>
            <a:r>
              <a:rPr sz="700" spc="320" dirty="0">
                <a:latin typeface="Montserrat"/>
                <a:cs typeface="Montserrat"/>
              </a:rPr>
              <a:t> </a:t>
            </a:r>
            <a:r>
              <a:rPr sz="700" dirty="0">
                <a:latin typeface="Montserrat"/>
                <a:cs typeface="Montserrat"/>
              </a:rPr>
              <a:t>durante</a:t>
            </a:r>
            <a:r>
              <a:rPr sz="700" spc="310" dirty="0">
                <a:latin typeface="Montserrat"/>
                <a:cs typeface="Montserrat"/>
              </a:rPr>
              <a:t> </a:t>
            </a:r>
            <a:r>
              <a:rPr sz="700" dirty="0">
                <a:latin typeface="Montserrat"/>
                <a:cs typeface="Montserrat"/>
              </a:rPr>
              <a:t>el</a:t>
            </a:r>
            <a:r>
              <a:rPr sz="700" spc="330" dirty="0">
                <a:latin typeface="Montserrat"/>
                <a:cs typeface="Montserrat"/>
              </a:rPr>
              <a:t> </a:t>
            </a:r>
            <a:r>
              <a:rPr sz="700" dirty="0">
                <a:latin typeface="Montserrat"/>
                <a:cs typeface="Montserrat"/>
              </a:rPr>
              <a:t>proceso</a:t>
            </a:r>
            <a:r>
              <a:rPr sz="700" spc="310" dirty="0">
                <a:latin typeface="Montserrat"/>
                <a:cs typeface="Montserrat"/>
              </a:rPr>
              <a:t> </a:t>
            </a:r>
            <a:r>
              <a:rPr sz="700" dirty="0">
                <a:latin typeface="Montserrat"/>
                <a:cs typeface="Montserrat"/>
              </a:rPr>
              <a:t>de</a:t>
            </a:r>
            <a:r>
              <a:rPr sz="700" spc="325" dirty="0">
                <a:latin typeface="Montserrat"/>
                <a:cs typeface="Montserrat"/>
              </a:rPr>
              <a:t> </a:t>
            </a:r>
            <a:r>
              <a:rPr sz="700" dirty="0">
                <a:latin typeface="Montserrat"/>
                <a:cs typeface="Montserrat"/>
              </a:rPr>
              <a:t>emparejamiento</a:t>
            </a:r>
            <a:r>
              <a:rPr sz="700" spc="30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presenta</a:t>
            </a:r>
            <a:r>
              <a:rPr sz="700" spc="125" dirty="0">
                <a:latin typeface="Montserrat"/>
                <a:cs typeface="Montserrat"/>
              </a:rPr>
              <a:t> </a:t>
            </a:r>
            <a:r>
              <a:rPr sz="700" dirty="0">
                <a:latin typeface="Montserrat"/>
                <a:cs typeface="Montserrat"/>
              </a:rPr>
              <a:t>algún</a:t>
            </a:r>
            <a:r>
              <a:rPr sz="700" spc="125" dirty="0">
                <a:latin typeface="Montserrat"/>
                <a:cs typeface="Montserrat"/>
              </a:rPr>
              <a:t> </a:t>
            </a:r>
            <a:r>
              <a:rPr sz="700" dirty="0">
                <a:latin typeface="Montserrat"/>
                <a:cs typeface="Montserrat"/>
              </a:rPr>
              <a:t>error,</a:t>
            </a:r>
            <a:r>
              <a:rPr sz="700" spc="114" dirty="0">
                <a:latin typeface="Montserrat"/>
                <a:cs typeface="Montserrat"/>
              </a:rPr>
              <a:t> </a:t>
            </a:r>
            <a:r>
              <a:rPr sz="700" dirty="0">
                <a:latin typeface="Montserrat"/>
                <a:cs typeface="Montserrat"/>
              </a:rPr>
              <a:t>se</a:t>
            </a:r>
            <a:r>
              <a:rPr sz="700" spc="145" dirty="0">
                <a:latin typeface="Montserrat"/>
                <a:cs typeface="Montserrat"/>
              </a:rPr>
              <a:t> </a:t>
            </a:r>
            <a:r>
              <a:rPr sz="700" dirty="0">
                <a:latin typeface="Montserrat"/>
                <a:cs typeface="Montserrat"/>
              </a:rPr>
              <a:t>debe</a:t>
            </a:r>
            <a:r>
              <a:rPr sz="700" spc="130" dirty="0">
                <a:latin typeface="Montserrat"/>
                <a:cs typeface="Montserrat"/>
              </a:rPr>
              <a:t> </a:t>
            </a:r>
            <a:r>
              <a:rPr sz="700" dirty="0">
                <a:latin typeface="Montserrat"/>
                <a:cs typeface="Montserrat"/>
              </a:rPr>
              <a:t>apagar</a:t>
            </a:r>
            <a:r>
              <a:rPr sz="700" spc="10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volver</a:t>
            </a:r>
            <a:r>
              <a:rPr sz="700" spc="1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encender</a:t>
            </a:r>
            <a:r>
              <a:rPr sz="700" spc="170"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tablero</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instrumentos</a:t>
            </a:r>
            <a:r>
              <a:rPr sz="700" spc="165" dirty="0">
                <a:latin typeface="Montserrat"/>
                <a:cs typeface="Montserrat"/>
              </a:rPr>
              <a:t>  </a:t>
            </a:r>
            <a:r>
              <a:rPr sz="700" dirty="0">
                <a:latin typeface="Montserrat"/>
                <a:cs typeface="Montserrat"/>
              </a:rPr>
              <a:t>y</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10" dirty="0">
                <a:latin typeface="Montserrat"/>
                <a:cs typeface="Montserrat"/>
              </a:rPr>
              <a:t> </a:t>
            </a:r>
            <a:r>
              <a:rPr sz="700" dirty="0">
                <a:latin typeface="Montserrat"/>
                <a:cs typeface="Montserrat"/>
              </a:rPr>
              <a:t>debe</a:t>
            </a:r>
            <a:r>
              <a:rPr sz="700" spc="-10" dirty="0">
                <a:latin typeface="Montserrat"/>
                <a:cs typeface="Montserrat"/>
              </a:rPr>
              <a:t> reiniciarse.</a:t>
            </a:r>
            <a:endParaRPr sz="700">
              <a:latin typeface="Montserrat"/>
              <a:cs typeface="Montserrat"/>
            </a:endParaRPr>
          </a:p>
          <a:p>
            <a:pPr marL="12700" marR="5715" algn="just">
              <a:lnSpc>
                <a:spcPct val="100000"/>
              </a:lnSpc>
              <a:spcBef>
                <a:spcPts val="509"/>
              </a:spcBef>
            </a:pPr>
            <a:r>
              <a:rPr sz="700" dirty="0">
                <a:latin typeface="Montserrat"/>
                <a:cs typeface="Montserrat"/>
              </a:rPr>
              <a:t>No</a:t>
            </a:r>
            <a:r>
              <a:rPr sz="700" spc="114" dirty="0">
                <a:latin typeface="Montserrat"/>
                <a:cs typeface="Montserrat"/>
              </a:rPr>
              <a:t> </a:t>
            </a:r>
            <a:r>
              <a:rPr sz="700" dirty="0">
                <a:latin typeface="Montserrat"/>
                <a:cs typeface="Montserrat"/>
              </a:rPr>
              <a:t>todos</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i="1" dirty="0">
                <a:solidFill>
                  <a:srgbClr val="221F1F"/>
                </a:solidFill>
                <a:latin typeface="Montserrat"/>
                <a:cs typeface="Montserrat"/>
              </a:rPr>
              <a:t>Smartphone</a:t>
            </a:r>
            <a:r>
              <a:rPr sz="700" i="1" spc="110" dirty="0">
                <a:solidFill>
                  <a:srgbClr val="221F1F"/>
                </a:solidFill>
                <a:latin typeface="Montserrat"/>
                <a:cs typeface="Montserrat"/>
              </a:rPr>
              <a:t> </a:t>
            </a:r>
            <a:r>
              <a:rPr sz="700" dirty="0">
                <a:latin typeface="Montserrat"/>
                <a:cs typeface="Montserrat"/>
              </a:rPr>
              <a:t>son</a:t>
            </a:r>
            <a:r>
              <a:rPr sz="700" spc="110" dirty="0">
                <a:latin typeface="Montserrat"/>
                <a:cs typeface="Montserrat"/>
              </a:rPr>
              <a:t> </a:t>
            </a:r>
            <a:r>
              <a:rPr sz="700" dirty="0">
                <a:latin typeface="Montserrat"/>
                <a:cs typeface="Montserrat"/>
              </a:rPr>
              <a:t>compatibles</a:t>
            </a:r>
            <a:r>
              <a:rPr sz="700" spc="10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conectarse</a:t>
            </a:r>
            <a:r>
              <a:rPr sz="700" spc="5"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490"/>
              </a:spcBef>
            </a:pPr>
            <a:r>
              <a:rPr sz="700" dirty="0">
                <a:latin typeface="Montserrat"/>
                <a:cs typeface="Montserrat"/>
              </a:rPr>
              <a:t>El</a:t>
            </a:r>
            <a:r>
              <a:rPr sz="700" spc="420" dirty="0">
                <a:latin typeface="Montserrat"/>
                <a:cs typeface="Montserrat"/>
              </a:rPr>
              <a:t> </a:t>
            </a:r>
            <a:r>
              <a:rPr sz="700" dirty="0">
                <a:latin typeface="Montserrat"/>
                <a:cs typeface="Montserrat"/>
              </a:rPr>
              <a:t>emparejamiento</a:t>
            </a:r>
            <a:r>
              <a:rPr sz="700" spc="400" dirty="0">
                <a:latin typeface="Montserrat"/>
                <a:cs typeface="Montserrat"/>
              </a:rPr>
              <a:t> </a:t>
            </a:r>
            <a:r>
              <a:rPr sz="700" dirty="0">
                <a:latin typeface="Montserrat"/>
                <a:cs typeface="Montserrat"/>
              </a:rPr>
              <a:t>automático</a:t>
            </a:r>
            <a:r>
              <a:rPr sz="700" spc="415" dirty="0">
                <a:latin typeface="Montserrat"/>
                <a:cs typeface="Montserrat"/>
              </a:rPr>
              <a:t> </a:t>
            </a:r>
            <a:r>
              <a:rPr sz="700" dirty="0">
                <a:latin typeface="Montserrat"/>
                <a:cs typeface="Montserrat"/>
              </a:rPr>
              <a:t>puede</a:t>
            </a:r>
            <a:r>
              <a:rPr sz="700" spc="415" dirty="0">
                <a:latin typeface="Montserrat"/>
                <a:cs typeface="Montserrat"/>
              </a:rPr>
              <a:t> </a:t>
            </a:r>
            <a:r>
              <a:rPr sz="700" spc="-10" dirty="0">
                <a:latin typeface="Montserrat"/>
                <a:cs typeface="Montserrat"/>
              </a:rPr>
              <a:t>tardar</a:t>
            </a:r>
            <a:r>
              <a:rPr sz="700" spc="500" dirty="0">
                <a:latin typeface="Montserrat"/>
                <a:cs typeface="Montserrat"/>
              </a:rPr>
              <a:t> </a:t>
            </a:r>
            <a:r>
              <a:rPr sz="700" dirty="0">
                <a:latin typeface="Montserrat"/>
                <a:cs typeface="Montserrat"/>
              </a:rPr>
              <a:t>hasta</a:t>
            </a:r>
            <a:r>
              <a:rPr sz="700" spc="35" dirty="0">
                <a:latin typeface="Montserrat"/>
                <a:cs typeface="Montserrat"/>
              </a:rPr>
              <a:t> </a:t>
            </a:r>
            <a:r>
              <a:rPr sz="700" dirty="0">
                <a:latin typeface="Montserrat"/>
                <a:cs typeface="Montserrat"/>
              </a:rPr>
              <a:t>5</a:t>
            </a:r>
            <a:r>
              <a:rPr sz="700" spc="20" dirty="0">
                <a:latin typeface="Montserrat"/>
                <a:cs typeface="Montserrat"/>
              </a:rPr>
              <a:t> </a:t>
            </a:r>
            <a:r>
              <a:rPr sz="700" dirty="0">
                <a:latin typeface="Montserrat"/>
                <a:cs typeface="Montserrat"/>
              </a:rPr>
              <a:t>minutos</a:t>
            </a:r>
            <a:r>
              <a:rPr sz="700" spc="20"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puede</a:t>
            </a:r>
            <a:r>
              <a:rPr sz="700" spc="30" dirty="0">
                <a:latin typeface="Montserrat"/>
                <a:cs typeface="Montserrat"/>
              </a:rPr>
              <a:t> </a:t>
            </a:r>
            <a:r>
              <a:rPr sz="700" dirty="0">
                <a:latin typeface="Montserrat"/>
                <a:cs typeface="Montserrat"/>
              </a:rPr>
              <a:t>suceder</a:t>
            </a:r>
            <a:r>
              <a:rPr sz="700" spc="30" dirty="0">
                <a:latin typeface="Montserrat"/>
                <a:cs typeface="Montserrat"/>
              </a:rPr>
              <a:t> </a:t>
            </a:r>
            <a:r>
              <a:rPr sz="700" dirty="0">
                <a:latin typeface="Montserrat"/>
                <a:cs typeface="Montserrat"/>
              </a:rPr>
              <a:t>con</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spc="-10" dirty="0">
                <a:latin typeface="Montserrat"/>
                <a:cs typeface="Montserrat"/>
              </a:rPr>
              <a:t>Vehículo</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marcha,</a:t>
            </a:r>
            <a:r>
              <a:rPr sz="700" spc="-20"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ralentí</a:t>
            </a:r>
            <a:r>
              <a:rPr sz="700" spc="-10" dirty="0">
                <a:latin typeface="Montserrat"/>
                <a:cs typeface="Montserrat"/>
              </a:rPr>
              <a:t> </a:t>
            </a:r>
            <a:r>
              <a:rPr sz="700" dirty="0">
                <a:latin typeface="Montserrat"/>
                <a:cs typeface="Montserrat"/>
              </a:rPr>
              <a:t>o</a:t>
            </a:r>
            <a:r>
              <a:rPr sz="700" spc="-15" dirty="0">
                <a:latin typeface="Montserrat"/>
                <a:cs typeface="Montserrat"/>
              </a:rPr>
              <a:t> </a:t>
            </a:r>
            <a:r>
              <a:rPr sz="700" spc="-10" dirty="0">
                <a:latin typeface="Montserrat"/>
                <a:cs typeface="Montserrat"/>
              </a:rPr>
              <a:t>apagado.</a:t>
            </a:r>
            <a:endParaRPr sz="700">
              <a:latin typeface="Montserrat"/>
              <a:cs typeface="Montserrat"/>
            </a:endParaRPr>
          </a:p>
          <a:p>
            <a:pPr marL="12700" marR="6985" algn="just">
              <a:lnSpc>
                <a:spcPct val="100000"/>
              </a:lnSpc>
              <a:spcBef>
                <a:spcPts val="505"/>
              </a:spcBef>
            </a:pPr>
            <a:r>
              <a:rPr sz="700" dirty="0">
                <a:latin typeface="Montserrat"/>
                <a:cs typeface="Montserrat"/>
              </a:rPr>
              <a:t>El</a:t>
            </a:r>
            <a:r>
              <a:rPr sz="700" spc="25" dirty="0">
                <a:latin typeface="Montserrat"/>
                <a:cs typeface="Montserrat"/>
              </a:rPr>
              <a:t> </a:t>
            </a:r>
            <a:r>
              <a:rPr sz="700" dirty="0">
                <a:latin typeface="Montserrat"/>
                <a:cs typeface="Montserrat"/>
              </a:rPr>
              <a:t>emparejamiento</a:t>
            </a:r>
            <a:r>
              <a:rPr sz="700" spc="10" dirty="0">
                <a:latin typeface="Montserrat"/>
                <a:cs typeface="Montserrat"/>
              </a:rPr>
              <a:t> </a:t>
            </a:r>
            <a:r>
              <a:rPr sz="700" dirty="0">
                <a:latin typeface="Montserrat"/>
                <a:cs typeface="Montserrat"/>
              </a:rPr>
              <a:t>automático</a:t>
            </a:r>
            <a:r>
              <a:rPr sz="700" spc="35" dirty="0">
                <a:latin typeface="Montserrat"/>
                <a:cs typeface="Montserrat"/>
              </a:rPr>
              <a:t> </a:t>
            </a:r>
            <a:r>
              <a:rPr sz="700" dirty="0">
                <a:latin typeface="Montserrat"/>
                <a:cs typeface="Montserrat"/>
              </a:rPr>
              <a:t>solo</a:t>
            </a:r>
            <a:r>
              <a:rPr sz="700" spc="20" dirty="0">
                <a:latin typeface="Montserrat"/>
                <a:cs typeface="Montserrat"/>
              </a:rPr>
              <a:t> </a:t>
            </a:r>
            <a:r>
              <a:rPr sz="700" dirty="0">
                <a:latin typeface="Montserrat"/>
                <a:cs typeface="Montserrat"/>
              </a:rPr>
              <a:t>funcionará</a:t>
            </a:r>
            <a:r>
              <a:rPr sz="700" spc="25"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la</a:t>
            </a:r>
            <a:r>
              <a:rPr sz="700" spc="215" dirty="0">
                <a:latin typeface="Montserrat"/>
                <a:cs typeface="Montserrat"/>
              </a:rPr>
              <a:t> </a:t>
            </a:r>
            <a:r>
              <a:rPr sz="700" dirty="0">
                <a:latin typeface="Montserrat"/>
                <a:cs typeface="Montserrat"/>
              </a:rPr>
              <a:t>aplicación</a:t>
            </a:r>
            <a:r>
              <a:rPr sz="700" spc="210" dirty="0">
                <a:latin typeface="Montserrat"/>
                <a:cs typeface="Montserrat"/>
              </a:rPr>
              <a:t> </a:t>
            </a:r>
            <a:r>
              <a:rPr sz="700" dirty="0">
                <a:latin typeface="Montserrat"/>
                <a:cs typeface="Montserrat"/>
              </a:rPr>
              <a:t>tiene</a:t>
            </a:r>
            <a:r>
              <a:rPr sz="700" spc="225" dirty="0">
                <a:latin typeface="Montserrat"/>
                <a:cs typeface="Montserrat"/>
              </a:rPr>
              <a:t> </a:t>
            </a:r>
            <a:r>
              <a:rPr sz="700" dirty="0">
                <a:latin typeface="Montserrat"/>
                <a:cs typeface="Montserrat"/>
              </a:rPr>
              <a:t>permiso</a:t>
            </a:r>
            <a:r>
              <a:rPr sz="700" spc="220" dirty="0">
                <a:latin typeface="Montserrat"/>
                <a:cs typeface="Montserrat"/>
              </a:rPr>
              <a:t> </a:t>
            </a:r>
            <a:r>
              <a:rPr sz="700" dirty="0">
                <a:latin typeface="Montserrat"/>
                <a:cs typeface="Montserrat"/>
              </a:rPr>
              <a:t>para</a:t>
            </a:r>
            <a:r>
              <a:rPr sz="700" spc="225" dirty="0">
                <a:latin typeface="Montserrat"/>
                <a:cs typeface="Montserrat"/>
              </a:rPr>
              <a:t> </a:t>
            </a:r>
            <a:r>
              <a:rPr sz="700" dirty="0">
                <a:latin typeface="Montserrat"/>
                <a:cs typeface="Montserrat"/>
              </a:rPr>
              <a:t>ejecutarse</a:t>
            </a:r>
            <a:r>
              <a:rPr sz="700" spc="21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segundo</a:t>
            </a:r>
            <a:r>
              <a:rPr sz="700" spc="-20" dirty="0">
                <a:latin typeface="Montserrat"/>
                <a:cs typeface="Montserrat"/>
              </a:rPr>
              <a:t> </a:t>
            </a:r>
            <a:r>
              <a:rPr sz="700" spc="-10" dirty="0">
                <a:latin typeface="Montserrat"/>
                <a:cs typeface="Montserrat"/>
              </a:rPr>
              <a:t>plano.</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165"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aplicación</a:t>
            </a:r>
            <a:r>
              <a:rPr sz="700" spc="165" dirty="0">
                <a:latin typeface="Montserrat"/>
                <a:cs typeface="Montserrat"/>
              </a:rPr>
              <a:t> </a:t>
            </a:r>
            <a:r>
              <a:rPr sz="700" dirty="0">
                <a:latin typeface="Montserrat"/>
                <a:cs typeface="Montserrat"/>
              </a:rPr>
              <a:t>sufre</a:t>
            </a:r>
            <a:r>
              <a:rPr sz="700" spc="165" dirty="0">
                <a:latin typeface="Montserrat"/>
                <a:cs typeface="Montserrat"/>
              </a:rPr>
              <a:t> </a:t>
            </a:r>
            <a:r>
              <a:rPr sz="700" dirty="0">
                <a:latin typeface="Montserrat"/>
                <a:cs typeface="Montserrat"/>
              </a:rPr>
              <a:t>un</a:t>
            </a:r>
            <a:r>
              <a:rPr sz="700" spc="175" dirty="0">
                <a:latin typeface="Montserrat"/>
                <a:cs typeface="Montserrat"/>
              </a:rPr>
              <a:t> </a:t>
            </a:r>
            <a:r>
              <a:rPr sz="700" dirty="0">
                <a:latin typeface="Montserrat"/>
                <a:cs typeface="Montserrat"/>
              </a:rPr>
              <a:t>cierre</a:t>
            </a:r>
            <a:r>
              <a:rPr sz="700" spc="160" dirty="0">
                <a:latin typeface="Montserrat"/>
                <a:cs typeface="Montserrat"/>
              </a:rPr>
              <a:t> </a:t>
            </a:r>
            <a:r>
              <a:rPr sz="700" dirty="0">
                <a:latin typeface="Montserrat"/>
                <a:cs typeface="Montserrat"/>
              </a:rPr>
              <a:t>inesperado</a:t>
            </a:r>
            <a:r>
              <a:rPr sz="700" spc="165" dirty="0">
                <a:latin typeface="Montserrat"/>
                <a:cs typeface="Montserrat"/>
              </a:rPr>
              <a:t> </a:t>
            </a:r>
            <a:r>
              <a:rPr sz="700" dirty="0">
                <a:latin typeface="Montserrat"/>
                <a:cs typeface="Montserrat"/>
              </a:rPr>
              <a:t>o</a:t>
            </a:r>
            <a:r>
              <a:rPr sz="700" spc="15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queda</a:t>
            </a:r>
            <a:r>
              <a:rPr sz="700" spc="355" dirty="0">
                <a:latin typeface="Montserrat"/>
                <a:cs typeface="Montserrat"/>
              </a:rPr>
              <a:t> </a:t>
            </a:r>
            <a:r>
              <a:rPr sz="700" dirty="0">
                <a:latin typeface="Montserrat"/>
                <a:cs typeface="Montserrat"/>
              </a:rPr>
              <a:t>congelada.</a:t>
            </a:r>
            <a:r>
              <a:rPr sz="700" spc="370" dirty="0">
                <a:latin typeface="Montserrat"/>
                <a:cs typeface="Montserrat"/>
              </a:rPr>
              <a:t> </a:t>
            </a:r>
            <a:r>
              <a:rPr sz="700" dirty="0">
                <a:latin typeface="Montserrat"/>
                <a:cs typeface="Montserrat"/>
              </a:rPr>
              <a:t>Cierre</a:t>
            </a:r>
            <a:r>
              <a:rPr sz="700" spc="370" dirty="0">
                <a:latin typeface="Montserrat"/>
                <a:cs typeface="Montserrat"/>
              </a:rPr>
              <a:t> </a:t>
            </a:r>
            <a:r>
              <a:rPr sz="700" dirty="0">
                <a:latin typeface="Montserrat"/>
                <a:cs typeface="Montserrat"/>
              </a:rPr>
              <a:t>y</a:t>
            </a:r>
            <a:r>
              <a:rPr sz="700" spc="380" dirty="0">
                <a:latin typeface="Montserrat"/>
                <a:cs typeface="Montserrat"/>
              </a:rPr>
              <a:t> </a:t>
            </a:r>
            <a:r>
              <a:rPr sz="700" dirty="0">
                <a:latin typeface="Montserrat"/>
                <a:cs typeface="Montserrat"/>
              </a:rPr>
              <a:t>vuelva</a:t>
            </a:r>
            <a:r>
              <a:rPr sz="700" spc="360" dirty="0">
                <a:latin typeface="Montserrat"/>
                <a:cs typeface="Montserrat"/>
              </a:rPr>
              <a:t> </a:t>
            </a:r>
            <a:r>
              <a:rPr sz="700" dirty="0">
                <a:latin typeface="Montserrat"/>
                <a:cs typeface="Montserrat"/>
              </a:rPr>
              <a:t>a</a:t>
            </a:r>
            <a:r>
              <a:rPr sz="700" spc="375" dirty="0">
                <a:latin typeface="Montserrat"/>
                <a:cs typeface="Montserrat"/>
              </a:rPr>
              <a:t> </a:t>
            </a:r>
            <a:r>
              <a:rPr sz="700" dirty="0">
                <a:latin typeface="Montserrat"/>
                <a:cs typeface="Montserrat"/>
              </a:rPr>
              <a:t>abrir</a:t>
            </a:r>
            <a:r>
              <a:rPr sz="700" spc="3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aplicación</a:t>
            </a:r>
            <a:r>
              <a:rPr sz="700" spc="-5"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conecte</a:t>
            </a:r>
            <a:r>
              <a:rPr sz="700" spc="15" dirty="0">
                <a:latin typeface="Montserrat"/>
                <a:cs typeface="Montserrat"/>
              </a:rPr>
              <a:t> </a:t>
            </a:r>
            <a:r>
              <a:rPr sz="700" spc="-10" dirty="0">
                <a:latin typeface="Montserrat"/>
                <a:cs typeface="Montserrat"/>
              </a:rPr>
              <a:t>nuevamente.</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grpSp>
        <p:nvGrpSpPr>
          <p:cNvPr id="7" name="object 7"/>
          <p:cNvGrpSpPr/>
          <p:nvPr/>
        </p:nvGrpSpPr>
        <p:grpSpPr>
          <a:xfrm>
            <a:off x="454609" y="513842"/>
            <a:ext cx="831215" cy="1630680"/>
            <a:chOff x="454609" y="513842"/>
            <a:chExt cx="831215" cy="1630680"/>
          </a:xfrm>
        </p:grpSpPr>
        <p:pic>
          <p:nvPicPr>
            <p:cNvPr id="8" name="object 8"/>
            <p:cNvPicPr/>
            <p:nvPr/>
          </p:nvPicPr>
          <p:blipFill>
            <a:blip r:embed="rId2" cstate="print"/>
            <a:stretch>
              <a:fillRect/>
            </a:stretch>
          </p:blipFill>
          <p:spPr>
            <a:xfrm>
              <a:off x="454609" y="513842"/>
              <a:ext cx="830681" cy="1630519"/>
            </a:xfrm>
            <a:prstGeom prst="rect">
              <a:avLst/>
            </a:prstGeom>
          </p:spPr>
        </p:pic>
        <p:sp>
          <p:nvSpPr>
            <p:cNvPr id="9" name="object 9"/>
            <p:cNvSpPr/>
            <p:nvPr/>
          </p:nvSpPr>
          <p:spPr>
            <a:xfrm>
              <a:off x="1198981" y="729996"/>
              <a:ext cx="0" cy="167005"/>
            </a:xfrm>
            <a:custGeom>
              <a:avLst/>
              <a:gdLst/>
              <a:ahLst/>
              <a:cxnLst/>
              <a:rect l="l" t="t" r="r" b="b"/>
              <a:pathLst>
                <a:path h="167005">
                  <a:moveTo>
                    <a:pt x="0" y="0"/>
                  </a:moveTo>
                  <a:lnTo>
                    <a:pt x="0" y="166624"/>
                  </a:lnTo>
                </a:path>
              </a:pathLst>
            </a:custGeom>
            <a:ln w="15237">
              <a:solidFill>
                <a:srgbClr val="FFFFFF"/>
              </a:solidFill>
            </a:ln>
          </p:spPr>
          <p:txBody>
            <a:bodyPr wrap="square" lIns="0" tIns="0" rIns="0" bIns="0" rtlCol="0"/>
            <a:lstStyle/>
            <a:p>
              <a:endParaRPr/>
            </a:p>
          </p:txBody>
        </p:sp>
        <p:sp>
          <p:nvSpPr>
            <p:cNvPr id="10" name="object 10"/>
            <p:cNvSpPr/>
            <p:nvPr/>
          </p:nvSpPr>
          <p:spPr>
            <a:xfrm>
              <a:off x="1198981" y="729996"/>
              <a:ext cx="0" cy="167005"/>
            </a:xfrm>
            <a:custGeom>
              <a:avLst/>
              <a:gdLst/>
              <a:ahLst/>
              <a:cxnLst/>
              <a:rect l="l" t="t" r="r" b="b"/>
              <a:pathLst>
                <a:path h="167005">
                  <a:moveTo>
                    <a:pt x="0" y="0"/>
                  </a:moveTo>
                  <a:lnTo>
                    <a:pt x="0" y="166624"/>
                  </a:lnTo>
                </a:path>
              </a:pathLst>
            </a:custGeom>
            <a:ln w="7621">
              <a:solidFill>
                <a:srgbClr val="221F1F"/>
              </a:solidFill>
            </a:ln>
          </p:spPr>
          <p:txBody>
            <a:bodyPr wrap="square" lIns="0" tIns="0" rIns="0" bIns="0" rtlCol="0"/>
            <a:lstStyle/>
            <a:p>
              <a:endParaRPr/>
            </a:p>
          </p:txBody>
        </p:sp>
        <p:sp>
          <p:nvSpPr>
            <p:cNvPr id="11" name="object 11"/>
            <p:cNvSpPr/>
            <p:nvPr/>
          </p:nvSpPr>
          <p:spPr>
            <a:xfrm>
              <a:off x="1124585" y="876808"/>
              <a:ext cx="149225" cy="149225"/>
            </a:xfrm>
            <a:custGeom>
              <a:avLst/>
              <a:gdLst/>
              <a:ahLst/>
              <a:cxnLst/>
              <a:rect l="l" t="t" r="r" b="b"/>
              <a:pathLst>
                <a:path w="149225" h="149225">
                  <a:moveTo>
                    <a:pt x="74383" y="0"/>
                  </a:moveTo>
                  <a:lnTo>
                    <a:pt x="45427" y="5842"/>
                  </a:lnTo>
                  <a:lnTo>
                    <a:pt x="21780" y="21717"/>
                  </a:lnTo>
                  <a:lnTo>
                    <a:pt x="5842" y="45338"/>
                  </a:lnTo>
                  <a:lnTo>
                    <a:pt x="0" y="74294"/>
                  </a:lnTo>
                  <a:lnTo>
                    <a:pt x="5842" y="103250"/>
                  </a:lnTo>
                  <a:lnTo>
                    <a:pt x="21780" y="126873"/>
                  </a:lnTo>
                  <a:lnTo>
                    <a:pt x="45427" y="142875"/>
                  </a:lnTo>
                  <a:lnTo>
                    <a:pt x="74383" y="148717"/>
                  </a:lnTo>
                  <a:lnTo>
                    <a:pt x="103352" y="142875"/>
                  </a:lnTo>
                  <a:lnTo>
                    <a:pt x="127000" y="126873"/>
                  </a:lnTo>
                  <a:lnTo>
                    <a:pt x="142938" y="103250"/>
                  </a:lnTo>
                  <a:lnTo>
                    <a:pt x="148844" y="74294"/>
                  </a:lnTo>
                  <a:lnTo>
                    <a:pt x="142938" y="45338"/>
                  </a:lnTo>
                  <a:lnTo>
                    <a:pt x="127000" y="21717"/>
                  </a:lnTo>
                  <a:lnTo>
                    <a:pt x="103352" y="5842"/>
                  </a:lnTo>
                  <a:lnTo>
                    <a:pt x="74383" y="0"/>
                  </a:lnTo>
                  <a:close/>
                </a:path>
              </a:pathLst>
            </a:custGeom>
            <a:solidFill>
              <a:srgbClr val="221F1F"/>
            </a:solidFill>
          </p:spPr>
          <p:txBody>
            <a:bodyPr wrap="square" lIns="0" tIns="0" rIns="0" bIns="0" rtlCol="0"/>
            <a:lstStyle/>
            <a:p>
              <a:endParaRPr/>
            </a:p>
          </p:txBody>
        </p:sp>
      </p:grpSp>
      <p:sp>
        <p:nvSpPr>
          <p:cNvPr id="12" name="object 12"/>
          <p:cNvSpPr txBox="1"/>
          <p:nvPr/>
        </p:nvSpPr>
        <p:spPr>
          <a:xfrm>
            <a:off x="453021" y="512318"/>
            <a:ext cx="834390" cy="1663064"/>
          </a:xfrm>
          <a:prstGeom prst="rect">
            <a:avLst/>
          </a:prstGeom>
          <a:ln w="3175">
            <a:solidFill>
              <a:srgbClr val="BEBEBE"/>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5"/>
              </a:spcBef>
            </a:pPr>
            <a:endParaRPr sz="1200">
              <a:latin typeface="Times New Roman"/>
              <a:cs typeface="Times New Roman"/>
            </a:endParaRPr>
          </a:p>
          <a:p>
            <a:pPr marR="34925" algn="r">
              <a:lnSpc>
                <a:spcPct val="100000"/>
              </a:lnSpc>
              <a:spcBef>
                <a:spcPts val="5"/>
              </a:spcBef>
            </a:pPr>
            <a:r>
              <a:rPr sz="1000" spc="-5" dirty="0">
                <a:solidFill>
                  <a:srgbClr val="FFFFFF"/>
                </a:solidFill>
                <a:latin typeface="Montserrat"/>
                <a:cs typeface="Montserrat"/>
              </a:rPr>
              <a:t>A</a:t>
            </a:r>
            <a:endParaRPr sz="1000">
              <a:latin typeface="Montserrat"/>
              <a:cs typeface="Montserrat"/>
            </a:endParaRPr>
          </a:p>
        </p:txBody>
      </p:sp>
      <p:grpSp>
        <p:nvGrpSpPr>
          <p:cNvPr id="13" name="object 13"/>
          <p:cNvGrpSpPr/>
          <p:nvPr/>
        </p:nvGrpSpPr>
        <p:grpSpPr>
          <a:xfrm>
            <a:off x="1122997" y="714057"/>
            <a:ext cx="152400" cy="313055"/>
            <a:chOff x="1122997" y="714057"/>
            <a:chExt cx="152400" cy="313055"/>
          </a:xfrm>
        </p:grpSpPr>
        <p:sp>
          <p:nvSpPr>
            <p:cNvPr id="14" name="object 14"/>
            <p:cNvSpPr/>
            <p:nvPr/>
          </p:nvSpPr>
          <p:spPr>
            <a:xfrm>
              <a:off x="1124585" y="876808"/>
              <a:ext cx="149225" cy="149225"/>
            </a:xfrm>
            <a:custGeom>
              <a:avLst/>
              <a:gdLst/>
              <a:ahLst/>
              <a:cxnLst/>
              <a:rect l="l" t="t" r="r" b="b"/>
              <a:pathLst>
                <a:path w="149225" h="149225">
                  <a:moveTo>
                    <a:pt x="74383" y="148717"/>
                  </a:moveTo>
                  <a:lnTo>
                    <a:pt x="103352" y="142875"/>
                  </a:lnTo>
                  <a:lnTo>
                    <a:pt x="127000" y="126873"/>
                  </a:lnTo>
                  <a:lnTo>
                    <a:pt x="142938" y="103250"/>
                  </a:lnTo>
                  <a:lnTo>
                    <a:pt x="148844" y="74294"/>
                  </a:lnTo>
                  <a:lnTo>
                    <a:pt x="142938" y="45338"/>
                  </a:lnTo>
                  <a:lnTo>
                    <a:pt x="127000" y="21717"/>
                  </a:lnTo>
                  <a:lnTo>
                    <a:pt x="103352" y="5842"/>
                  </a:lnTo>
                  <a:lnTo>
                    <a:pt x="74383" y="0"/>
                  </a:lnTo>
                  <a:lnTo>
                    <a:pt x="45427" y="5842"/>
                  </a:lnTo>
                  <a:lnTo>
                    <a:pt x="21780" y="21717"/>
                  </a:lnTo>
                  <a:lnTo>
                    <a:pt x="5842" y="45338"/>
                  </a:lnTo>
                  <a:lnTo>
                    <a:pt x="0" y="74294"/>
                  </a:lnTo>
                  <a:lnTo>
                    <a:pt x="5842" y="103250"/>
                  </a:lnTo>
                  <a:lnTo>
                    <a:pt x="21780" y="126873"/>
                  </a:lnTo>
                  <a:lnTo>
                    <a:pt x="45427" y="142875"/>
                  </a:lnTo>
                  <a:lnTo>
                    <a:pt x="74383" y="148717"/>
                  </a:lnTo>
                  <a:close/>
                </a:path>
              </a:pathLst>
            </a:custGeom>
            <a:ln w="3175">
              <a:solidFill>
                <a:srgbClr val="221F1F"/>
              </a:solidFill>
            </a:ln>
          </p:spPr>
          <p:txBody>
            <a:bodyPr wrap="square" lIns="0" tIns="0" rIns="0" bIns="0" rtlCol="0"/>
            <a:lstStyle/>
            <a:p>
              <a:endParaRPr/>
            </a:p>
          </p:txBody>
        </p:sp>
        <p:sp>
          <p:nvSpPr>
            <p:cNvPr id="15" name="object 15"/>
            <p:cNvSpPr/>
            <p:nvPr/>
          </p:nvSpPr>
          <p:spPr>
            <a:xfrm>
              <a:off x="1186141" y="718820"/>
              <a:ext cx="26034" cy="26034"/>
            </a:xfrm>
            <a:custGeom>
              <a:avLst/>
              <a:gdLst/>
              <a:ahLst/>
              <a:cxnLst/>
              <a:rect l="l" t="t" r="r" b="b"/>
              <a:pathLst>
                <a:path w="26034" h="26034">
                  <a:moveTo>
                    <a:pt x="19913" y="0"/>
                  </a:moveTo>
                  <a:lnTo>
                    <a:pt x="5753" y="0"/>
                  </a:lnTo>
                  <a:lnTo>
                    <a:pt x="0" y="5842"/>
                  </a:lnTo>
                  <a:lnTo>
                    <a:pt x="0" y="19938"/>
                  </a:lnTo>
                  <a:lnTo>
                    <a:pt x="5753" y="25781"/>
                  </a:lnTo>
                  <a:lnTo>
                    <a:pt x="19913" y="25781"/>
                  </a:lnTo>
                  <a:lnTo>
                    <a:pt x="25666" y="19938"/>
                  </a:lnTo>
                  <a:lnTo>
                    <a:pt x="25666" y="5842"/>
                  </a:lnTo>
                  <a:lnTo>
                    <a:pt x="19913" y="0"/>
                  </a:lnTo>
                  <a:close/>
                </a:path>
              </a:pathLst>
            </a:custGeom>
            <a:solidFill>
              <a:srgbClr val="FFFFFF"/>
            </a:solidFill>
          </p:spPr>
          <p:txBody>
            <a:bodyPr wrap="square" lIns="0" tIns="0" rIns="0" bIns="0" rtlCol="0"/>
            <a:lstStyle/>
            <a:p>
              <a:endParaRPr/>
            </a:p>
          </p:txBody>
        </p:sp>
        <p:sp>
          <p:nvSpPr>
            <p:cNvPr id="16" name="object 16"/>
            <p:cNvSpPr/>
            <p:nvPr/>
          </p:nvSpPr>
          <p:spPr>
            <a:xfrm>
              <a:off x="1186141" y="718820"/>
              <a:ext cx="26034" cy="26034"/>
            </a:xfrm>
            <a:custGeom>
              <a:avLst/>
              <a:gdLst/>
              <a:ahLst/>
              <a:cxnLst/>
              <a:rect l="l" t="t" r="r" b="b"/>
              <a:pathLst>
                <a:path w="26034" h="26034">
                  <a:moveTo>
                    <a:pt x="12826" y="25781"/>
                  </a:moveTo>
                  <a:lnTo>
                    <a:pt x="19913" y="25781"/>
                  </a:lnTo>
                  <a:lnTo>
                    <a:pt x="25666" y="19938"/>
                  </a:lnTo>
                  <a:lnTo>
                    <a:pt x="25666" y="12954"/>
                  </a:lnTo>
                  <a:lnTo>
                    <a:pt x="25666" y="5842"/>
                  </a:lnTo>
                  <a:lnTo>
                    <a:pt x="19913" y="0"/>
                  </a:lnTo>
                  <a:lnTo>
                    <a:pt x="12826" y="0"/>
                  </a:lnTo>
                  <a:lnTo>
                    <a:pt x="5753" y="0"/>
                  </a:lnTo>
                  <a:lnTo>
                    <a:pt x="0" y="5842"/>
                  </a:lnTo>
                  <a:lnTo>
                    <a:pt x="0" y="12954"/>
                  </a:lnTo>
                  <a:lnTo>
                    <a:pt x="0" y="19938"/>
                  </a:lnTo>
                  <a:lnTo>
                    <a:pt x="5753" y="25781"/>
                  </a:lnTo>
                  <a:lnTo>
                    <a:pt x="12826" y="25781"/>
                  </a:lnTo>
                  <a:close/>
                </a:path>
              </a:pathLst>
            </a:custGeom>
            <a:ln w="9525">
              <a:solidFill>
                <a:srgbClr val="221F1F"/>
              </a:solidFill>
            </a:ln>
          </p:spPr>
          <p:txBody>
            <a:bodyPr wrap="square" lIns="0" tIns="0" rIns="0" bIns="0" rtlCol="0"/>
            <a:lstStyle/>
            <a:p>
              <a:endParaRPr/>
            </a:p>
          </p:txBody>
        </p:sp>
      </p:grpSp>
      <p:pic>
        <p:nvPicPr>
          <p:cNvPr id="17" name="object 17"/>
          <p:cNvPicPr/>
          <p:nvPr/>
        </p:nvPicPr>
        <p:blipFill>
          <a:blip r:embed="rId3" cstate="print"/>
          <a:stretch>
            <a:fillRect/>
          </a:stretch>
        </p:blipFill>
        <p:spPr>
          <a:xfrm>
            <a:off x="1386458" y="513842"/>
            <a:ext cx="829856" cy="1597243"/>
          </a:xfrm>
          <a:prstGeom prst="rect">
            <a:avLst/>
          </a:prstGeom>
        </p:spPr>
      </p:pic>
      <p:sp>
        <p:nvSpPr>
          <p:cNvPr id="18" name="object 18"/>
          <p:cNvSpPr txBox="1"/>
          <p:nvPr/>
        </p:nvSpPr>
        <p:spPr>
          <a:xfrm>
            <a:off x="1384935" y="512318"/>
            <a:ext cx="833119" cy="1663064"/>
          </a:xfrm>
          <a:prstGeom prst="rect">
            <a:avLst/>
          </a:prstGeom>
          <a:ln w="3175">
            <a:solidFill>
              <a:srgbClr val="D9D9D9"/>
            </a:solidFill>
          </a:ln>
        </p:spPr>
        <p:txBody>
          <a:bodyPr vert="horz" wrap="square" lIns="0" tIns="0" rIns="0" bIns="0" rtlCol="0">
            <a:spAutoFit/>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15"/>
              </a:spcBef>
            </a:pPr>
            <a:endParaRPr sz="250">
              <a:latin typeface="Times New Roman"/>
              <a:cs typeface="Times New Roman"/>
            </a:endParaRPr>
          </a:p>
          <a:p>
            <a:pPr marL="26034">
              <a:lnSpc>
                <a:spcPct val="100000"/>
              </a:lnSpc>
              <a:tabLst>
                <a:tab pos="511809" algn="l"/>
              </a:tabLst>
            </a:pPr>
            <a:r>
              <a:rPr sz="300" spc="-20" dirty="0">
                <a:solidFill>
                  <a:srgbClr val="7E7E7E"/>
                </a:solidFill>
                <a:latin typeface="Montserrat"/>
                <a:cs typeface="Montserrat"/>
              </a:rPr>
              <a:t>LGIT</a:t>
            </a:r>
            <a:r>
              <a:rPr sz="300" dirty="0">
                <a:solidFill>
                  <a:srgbClr val="7E7E7E"/>
                </a:solidFill>
                <a:latin typeface="Montserrat"/>
                <a:cs typeface="Montserrat"/>
              </a:rPr>
              <a:t>	No</a:t>
            </a:r>
            <a:r>
              <a:rPr sz="300" spc="-25" dirty="0">
                <a:solidFill>
                  <a:srgbClr val="7E7E7E"/>
                </a:solidFill>
                <a:latin typeface="Montserrat"/>
                <a:cs typeface="Montserrat"/>
              </a:rPr>
              <a:t> </a:t>
            </a:r>
            <a:r>
              <a:rPr sz="300" spc="-10" dirty="0">
                <a:solidFill>
                  <a:srgbClr val="7E7E7E"/>
                </a:solidFill>
                <a:latin typeface="Montserrat"/>
                <a:cs typeface="Montserrat"/>
              </a:rPr>
              <a:t>conectado</a:t>
            </a:r>
            <a:endParaRPr sz="300">
              <a:latin typeface="Montserrat"/>
              <a:cs typeface="Montserrat"/>
            </a:endParaRPr>
          </a:p>
        </p:txBody>
      </p:sp>
      <p:pic>
        <p:nvPicPr>
          <p:cNvPr id="19" name="object 19"/>
          <p:cNvPicPr/>
          <p:nvPr/>
        </p:nvPicPr>
        <p:blipFill>
          <a:blip r:embed="rId4" cstate="print"/>
          <a:stretch>
            <a:fillRect/>
          </a:stretch>
        </p:blipFill>
        <p:spPr>
          <a:xfrm>
            <a:off x="3186683" y="1183525"/>
            <a:ext cx="1620012" cy="20229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479806"/>
            <a:ext cx="225298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Este</a:t>
            </a:r>
            <a:r>
              <a:rPr sz="700" spc="30" dirty="0">
                <a:latin typeface="Montserrat"/>
                <a:cs typeface="Montserrat"/>
              </a:rPr>
              <a:t> </a:t>
            </a:r>
            <a:r>
              <a:rPr sz="700" dirty="0">
                <a:latin typeface="Montserrat"/>
                <a:cs typeface="Montserrat"/>
              </a:rPr>
              <a:t>Vehículo</a:t>
            </a:r>
            <a:r>
              <a:rPr sz="700" spc="40" dirty="0">
                <a:latin typeface="Montserrat"/>
                <a:cs typeface="Montserrat"/>
              </a:rPr>
              <a:t> </a:t>
            </a:r>
            <a:r>
              <a:rPr sz="700" dirty="0">
                <a:latin typeface="Montserrat"/>
                <a:cs typeface="Montserrat"/>
              </a:rPr>
              <a:t>cuenta</a:t>
            </a:r>
            <a:r>
              <a:rPr sz="700" spc="4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sistema</a:t>
            </a:r>
            <a:r>
              <a:rPr sz="700" spc="45" dirty="0">
                <a:latin typeface="Montserrat"/>
                <a:cs typeface="Montserrat"/>
              </a:rPr>
              <a:t> </a:t>
            </a:r>
            <a:r>
              <a:rPr sz="700" dirty="0">
                <a:latin typeface="Montserrat"/>
                <a:cs typeface="Montserrat"/>
              </a:rPr>
              <a:t>de</a:t>
            </a:r>
            <a:r>
              <a:rPr sz="700" spc="40" dirty="0">
                <a:latin typeface="Montserrat"/>
                <a:cs typeface="Montserrat"/>
              </a:rPr>
              <a:t> </a:t>
            </a:r>
            <a:r>
              <a:rPr sz="700" spc="-10" dirty="0">
                <a:latin typeface="Montserrat"/>
                <a:cs typeface="Montserrat"/>
              </a:rPr>
              <a:t>refrigeración</a:t>
            </a:r>
            <a:r>
              <a:rPr sz="700" spc="500"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radiador,</a:t>
            </a:r>
            <a:r>
              <a:rPr sz="700" spc="-20" dirty="0">
                <a:latin typeface="Montserrat"/>
                <a:cs typeface="Montserrat"/>
              </a:rPr>
              <a:t> </a:t>
            </a:r>
            <a:r>
              <a:rPr sz="700" dirty="0">
                <a:latin typeface="Montserrat"/>
                <a:cs typeface="Montserrat"/>
              </a:rPr>
              <a:t>ventilador</a:t>
            </a:r>
            <a:r>
              <a:rPr sz="700" spc="-20"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líquido</a:t>
            </a:r>
            <a:r>
              <a:rPr sz="700" spc="-20" dirty="0">
                <a:latin typeface="Montserrat"/>
                <a:cs typeface="Montserrat"/>
              </a:rPr>
              <a:t> </a:t>
            </a:r>
            <a:r>
              <a:rPr sz="700" dirty="0">
                <a:latin typeface="Montserrat"/>
                <a:cs typeface="Montserrat"/>
              </a:rPr>
              <a:t>refrigerante</a:t>
            </a:r>
            <a:r>
              <a:rPr sz="700" spc="-5" dirty="0">
                <a:latin typeface="Montserrat"/>
                <a:cs typeface="Montserrat"/>
              </a:rPr>
              <a:t> </a:t>
            </a:r>
            <a:r>
              <a:rPr sz="700" spc="-25" dirty="0">
                <a:latin typeface="Montserrat"/>
                <a:cs typeface="Montserrat"/>
              </a:rPr>
              <a:t>que</a:t>
            </a:r>
            <a:r>
              <a:rPr sz="700" spc="500" dirty="0">
                <a:latin typeface="Montserrat"/>
                <a:cs typeface="Montserrat"/>
              </a:rPr>
              <a:t> </a:t>
            </a:r>
            <a:r>
              <a:rPr sz="700" dirty="0">
                <a:latin typeface="Montserrat"/>
                <a:cs typeface="Montserrat"/>
              </a:rPr>
              <a:t>asegura</a:t>
            </a:r>
            <a:r>
              <a:rPr sz="700" spc="425" dirty="0">
                <a:latin typeface="Montserrat"/>
                <a:cs typeface="Montserrat"/>
              </a:rPr>
              <a:t> </a:t>
            </a:r>
            <a:r>
              <a:rPr sz="700" dirty="0">
                <a:latin typeface="Montserrat"/>
                <a:cs typeface="Montserrat"/>
              </a:rPr>
              <a:t>que</a:t>
            </a:r>
            <a:r>
              <a:rPr sz="700" spc="430" dirty="0">
                <a:latin typeface="Montserrat"/>
                <a:cs typeface="Montserrat"/>
              </a:rPr>
              <a:t> </a:t>
            </a:r>
            <a:r>
              <a:rPr sz="700" dirty="0">
                <a:latin typeface="Montserrat"/>
                <a:cs typeface="Montserrat"/>
              </a:rPr>
              <a:t>el</a:t>
            </a:r>
            <a:r>
              <a:rPr sz="700" spc="420" dirty="0">
                <a:latin typeface="Montserrat"/>
                <a:cs typeface="Montserrat"/>
              </a:rPr>
              <a:t> </a:t>
            </a:r>
            <a:r>
              <a:rPr sz="700" dirty="0">
                <a:latin typeface="Montserrat"/>
                <a:cs typeface="Montserrat"/>
              </a:rPr>
              <a:t>Vehículo</a:t>
            </a:r>
            <a:r>
              <a:rPr sz="700" spc="420" dirty="0">
                <a:latin typeface="Montserrat"/>
                <a:cs typeface="Montserrat"/>
              </a:rPr>
              <a:t> </a:t>
            </a:r>
            <a:r>
              <a:rPr sz="700" dirty="0">
                <a:latin typeface="Montserrat"/>
                <a:cs typeface="Montserrat"/>
              </a:rPr>
              <a:t>se</a:t>
            </a:r>
            <a:r>
              <a:rPr sz="700" spc="415" dirty="0">
                <a:latin typeface="Montserrat"/>
                <a:cs typeface="Montserrat"/>
              </a:rPr>
              <a:t> </a:t>
            </a:r>
            <a:r>
              <a:rPr sz="700" dirty="0">
                <a:latin typeface="Montserrat"/>
                <a:cs typeface="Montserrat"/>
              </a:rPr>
              <a:t>refrigere</a:t>
            </a:r>
            <a:r>
              <a:rPr sz="700" spc="420" dirty="0">
                <a:latin typeface="Montserrat"/>
                <a:cs typeface="Montserrat"/>
              </a:rPr>
              <a:t> </a:t>
            </a:r>
            <a:r>
              <a:rPr sz="700" dirty="0">
                <a:latin typeface="Montserrat"/>
                <a:cs typeface="Montserrat"/>
              </a:rPr>
              <a:t>en</a:t>
            </a:r>
            <a:r>
              <a:rPr sz="700" spc="42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momento</a:t>
            </a:r>
            <a:r>
              <a:rPr sz="700" spc="160" dirty="0">
                <a:latin typeface="Montserrat"/>
                <a:cs typeface="Montserrat"/>
              </a:rPr>
              <a:t> </a:t>
            </a:r>
            <a:r>
              <a:rPr sz="700" dirty="0">
                <a:latin typeface="Montserrat"/>
                <a:cs typeface="Montserrat"/>
              </a:rPr>
              <a:t>adecuado</a:t>
            </a:r>
            <a:r>
              <a:rPr sz="700" spc="170" dirty="0">
                <a:latin typeface="Montserrat"/>
                <a:cs typeface="Montserrat"/>
              </a:rPr>
              <a:t> </a:t>
            </a:r>
            <a:r>
              <a:rPr sz="700" dirty="0">
                <a:latin typeface="Montserrat"/>
                <a:cs typeface="Montserrat"/>
              </a:rPr>
              <a:t>y</a:t>
            </a:r>
            <a:r>
              <a:rPr sz="700" spc="160" dirty="0">
                <a:latin typeface="Montserrat"/>
                <a:cs typeface="Montserrat"/>
              </a:rPr>
              <a:t> </a:t>
            </a:r>
            <a:r>
              <a:rPr sz="700" dirty="0">
                <a:latin typeface="Montserrat"/>
                <a:cs typeface="Montserrat"/>
              </a:rPr>
              <a:t>el</a:t>
            </a:r>
            <a:r>
              <a:rPr sz="700" spc="165" dirty="0">
                <a:latin typeface="Montserrat"/>
                <a:cs typeface="Montserrat"/>
              </a:rPr>
              <a:t> </a:t>
            </a:r>
            <a:r>
              <a:rPr sz="700" dirty="0">
                <a:latin typeface="Montserrat"/>
                <a:cs typeface="Montserrat"/>
              </a:rPr>
              <a:t>motor</a:t>
            </a:r>
            <a:r>
              <a:rPr sz="700" spc="160" dirty="0">
                <a:latin typeface="Montserrat"/>
                <a:cs typeface="Montserrat"/>
              </a:rPr>
              <a:t> </a:t>
            </a:r>
            <a:r>
              <a:rPr sz="700" dirty="0">
                <a:latin typeface="Montserrat"/>
                <a:cs typeface="Montserrat"/>
              </a:rPr>
              <a:t>mantenga</a:t>
            </a:r>
            <a:r>
              <a:rPr sz="700" spc="170"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temperatura</a:t>
            </a:r>
            <a:r>
              <a:rPr sz="700" spc="20" dirty="0">
                <a:latin typeface="Montserrat"/>
                <a:cs typeface="Montserrat"/>
              </a:rPr>
              <a:t> </a:t>
            </a:r>
            <a:r>
              <a:rPr sz="700" dirty="0">
                <a:latin typeface="Montserrat"/>
                <a:cs typeface="Montserrat"/>
              </a:rPr>
              <a:t>de </a:t>
            </a:r>
            <a:r>
              <a:rPr sz="700" spc="-10" dirty="0">
                <a:latin typeface="Montserrat"/>
                <a:cs typeface="Montserrat"/>
              </a:rPr>
              <a:t>funcionamiento</a:t>
            </a:r>
            <a:r>
              <a:rPr sz="700" spc="30" dirty="0">
                <a:latin typeface="Montserrat"/>
                <a:cs typeface="Montserrat"/>
              </a:rPr>
              <a:t> </a:t>
            </a:r>
            <a:r>
              <a:rPr sz="700" spc="-10" dirty="0">
                <a:latin typeface="Montserrat"/>
                <a:cs typeface="Montserrat"/>
              </a:rPr>
              <a:t>ideal.</a:t>
            </a:r>
            <a:endParaRPr sz="700">
              <a:latin typeface="Montserrat"/>
              <a:cs typeface="Montserrat"/>
            </a:endParaRPr>
          </a:p>
        </p:txBody>
      </p:sp>
      <p:sp>
        <p:nvSpPr>
          <p:cNvPr id="3" name="object 3"/>
          <p:cNvSpPr txBox="1"/>
          <p:nvPr/>
        </p:nvSpPr>
        <p:spPr>
          <a:xfrm>
            <a:off x="271678" y="2452827"/>
            <a:ext cx="2263775" cy="1193165"/>
          </a:xfrm>
          <a:prstGeom prst="rect">
            <a:avLst/>
          </a:prstGeom>
        </p:spPr>
        <p:txBody>
          <a:bodyPr vert="horz" wrap="square" lIns="0" tIns="12700" rIns="0" bIns="0" rtlCol="0">
            <a:spAutoFit/>
          </a:bodyPr>
          <a:lstStyle/>
          <a:p>
            <a:pPr marL="21590">
              <a:lnSpc>
                <a:spcPct val="100000"/>
              </a:lnSpc>
              <a:spcBef>
                <a:spcPts val="100"/>
              </a:spcBef>
            </a:pPr>
            <a:r>
              <a:rPr sz="800" b="1" spc="-10" dirty="0">
                <a:latin typeface="Montserrat"/>
                <a:cs typeface="Montserrat"/>
              </a:rPr>
              <a:t>NOTA:</a:t>
            </a:r>
            <a:endParaRPr sz="800">
              <a:latin typeface="Montserrat"/>
              <a:cs typeface="Montserrat"/>
            </a:endParaRPr>
          </a:p>
          <a:p>
            <a:pPr marL="21590" marR="5080" algn="just">
              <a:lnSpc>
                <a:spcPct val="100000"/>
              </a:lnSpc>
              <a:spcBef>
                <a:spcPts val="500"/>
              </a:spcBef>
            </a:pPr>
            <a:r>
              <a:rPr sz="700" dirty="0">
                <a:latin typeface="Montserrat"/>
                <a:cs typeface="Montserrat"/>
              </a:rPr>
              <a:t>Las</a:t>
            </a:r>
            <a:r>
              <a:rPr sz="700" spc="-10" dirty="0">
                <a:latin typeface="Montserrat"/>
                <a:cs typeface="Montserrat"/>
              </a:rPr>
              <a:t> </a:t>
            </a:r>
            <a:r>
              <a:rPr sz="700" dirty="0">
                <a:latin typeface="Montserrat"/>
                <a:cs typeface="Montserrat"/>
              </a:rPr>
              <a:t>laminas</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enfriamiento</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radiador </a:t>
            </a:r>
            <a:r>
              <a:rPr sz="700" spc="-10" dirty="0">
                <a:latin typeface="Montserrat"/>
                <a:cs typeface="Montserrat"/>
              </a:rPr>
              <a:t>sucias</a:t>
            </a:r>
            <a:r>
              <a:rPr sz="700" spc="500" dirty="0">
                <a:latin typeface="Montserrat"/>
                <a:cs typeface="Montserrat"/>
              </a:rPr>
              <a:t> </a:t>
            </a:r>
            <a:r>
              <a:rPr sz="700" dirty="0">
                <a:latin typeface="Montserrat"/>
                <a:cs typeface="Montserrat"/>
              </a:rPr>
              <a:t>reducen</a:t>
            </a:r>
            <a:r>
              <a:rPr sz="700" spc="16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capacidad</a:t>
            </a:r>
            <a:r>
              <a:rPr sz="700" spc="170" dirty="0">
                <a:latin typeface="Montserrat"/>
                <a:cs typeface="Montserrat"/>
              </a:rPr>
              <a:t>  </a:t>
            </a:r>
            <a:r>
              <a:rPr sz="700" dirty="0">
                <a:latin typeface="Montserrat"/>
                <a:cs typeface="Montserrat"/>
              </a:rPr>
              <a:t>del</a:t>
            </a:r>
            <a:r>
              <a:rPr sz="700" spc="165" dirty="0">
                <a:latin typeface="Montserrat"/>
                <a:cs typeface="Montserrat"/>
              </a:rPr>
              <a:t>  </a:t>
            </a:r>
            <a:r>
              <a:rPr sz="700" dirty="0">
                <a:latin typeface="Montserrat"/>
                <a:cs typeface="Montserrat"/>
              </a:rPr>
              <a:t>enfriamiento</a:t>
            </a:r>
            <a:r>
              <a:rPr sz="700" spc="1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185" dirty="0">
                <a:latin typeface="Montserrat"/>
                <a:cs typeface="Montserrat"/>
              </a:rPr>
              <a:t> </a:t>
            </a:r>
            <a:r>
              <a:rPr sz="700" dirty="0">
                <a:latin typeface="Montserrat"/>
                <a:cs typeface="Montserrat"/>
              </a:rPr>
              <a:t>y</a:t>
            </a:r>
            <a:r>
              <a:rPr sz="700" spc="195" dirty="0">
                <a:latin typeface="Montserrat"/>
                <a:cs typeface="Montserrat"/>
              </a:rPr>
              <a:t> </a:t>
            </a:r>
            <a:r>
              <a:rPr sz="700" dirty="0">
                <a:latin typeface="Montserrat"/>
                <a:cs typeface="Montserrat"/>
              </a:rPr>
              <a:t>puede</a:t>
            </a:r>
            <a:r>
              <a:rPr sz="700" spc="204" dirty="0">
                <a:latin typeface="Montserrat"/>
                <a:cs typeface="Montserrat"/>
              </a:rPr>
              <a:t> </a:t>
            </a:r>
            <a:r>
              <a:rPr sz="700" dirty="0">
                <a:latin typeface="Montserrat"/>
                <a:cs typeface="Montserrat"/>
              </a:rPr>
              <a:t>causar</a:t>
            </a:r>
            <a:r>
              <a:rPr sz="700" spc="204" dirty="0">
                <a:latin typeface="Montserrat"/>
                <a:cs typeface="Montserrat"/>
              </a:rPr>
              <a:t> </a:t>
            </a:r>
            <a:r>
              <a:rPr sz="700" dirty="0">
                <a:latin typeface="Montserrat"/>
                <a:cs typeface="Montserrat"/>
              </a:rPr>
              <a:t>daños</a:t>
            </a:r>
            <a:r>
              <a:rPr sz="700" spc="185" dirty="0">
                <a:latin typeface="Montserrat"/>
                <a:cs typeface="Montserrat"/>
              </a:rPr>
              <a:t> </a:t>
            </a:r>
            <a:r>
              <a:rPr sz="700" dirty="0">
                <a:latin typeface="Montserrat"/>
                <a:cs typeface="Montserrat"/>
              </a:rPr>
              <a:t>irreversibles</a:t>
            </a:r>
            <a:r>
              <a:rPr sz="700" spc="20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internos</a:t>
            </a:r>
            <a:r>
              <a:rPr sz="700" spc="-30"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motor</a:t>
            </a:r>
            <a:endParaRPr sz="700">
              <a:latin typeface="Montserrat"/>
              <a:cs typeface="Montserrat"/>
            </a:endParaRPr>
          </a:p>
          <a:p>
            <a:pPr marL="12700" marR="12700" algn="just">
              <a:lnSpc>
                <a:spcPct val="100000"/>
              </a:lnSpc>
              <a:spcBef>
                <a:spcPts val="505"/>
              </a:spcBef>
            </a:pPr>
            <a:r>
              <a:rPr sz="700" dirty="0">
                <a:solidFill>
                  <a:srgbClr val="221F1F"/>
                </a:solidFill>
                <a:latin typeface="Montserrat"/>
                <a:cs typeface="Montserrat"/>
              </a:rPr>
              <a:t>El</a:t>
            </a:r>
            <a:r>
              <a:rPr sz="700" spc="440" dirty="0">
                <a:solidFill>
                  <a:srgbClr val="221F1F"/>
                </a:solidFill>
                <a:latin typeface="Montserrat"/>
                <a:cs typeface="Montserrat"/>
              </a:rPr>
              <a:t> </a:t>
            </a:r>
            <a:r>
              <a:rPr sz="700" dirty="0">
                <a:solidFill>
                  <a:srgbClr val="221F1F"/>
                </a:solidFill>
                <a:latin typeface="Montserrat"/>
                <a:cs typeface="Montserrat"/>
              </a:rPr>
              <a:t>depósito</a:t>
            </a:r>
            <a:r>
              <a:rPr sz="700" spc="450" dirty="0">
                <a:solidFill>
                  <a:srgbClr val="221F1F"/>
                </a:solidFill>
                <a:latin typeface="Montserrat"/>
                <a:cs typeface="Montserrat"/>
              </a:rPr>
              <a:t> </a:t>
            </a:r>
            <a:r>
              <a:rPr sz="700" dirty="0">
                <a:solidFill>
                  <a:srgbClr val="221F1F"/>
                </a:solidFill>
                <a:latin typeface="Montserrat"/>
                <a:cs typeface="Montserrat"/>
              </a:rPr>
              <a:t>de</a:t>
            </a:r>
            <a:r>
              <a:rPr sz="700" spc="450" dirty="0">
                <a:solidFill>
                  <a:srgbClr val="221F1F"/>
                </a:solidFill>
                <a:latin typeface="Montserrat"/>
                <a:cs typeface="Montserrat"/>
              </a:rPr>
              <a:t> </a:t>
            </a:r>
            <a:r>
              <a:rPr sz="700" dirty="0">
                <a:solidFill>
                  <a:srgbClr val="221F1F"/>
                </a:solidFill>
                <a:latin typeface="Montserrat"/>
                <a:cs typeface="Montserrat"/>
              </a:rPr>
              <a:t>líquido</a:t>
            </a:r>
            <a:r>
              <a:rPr sz="700" spc="440" dirty="0">
                <a:solidFill>
                  <a:srgbClr val="221F1F"/>
                </a:solidFill>
                <a:latin typeface="Montserrat"/>
                <a:cs typeface="Montserrat"/>
              </a:rPr>
              <a:t> </a:t>
            </a:r>
            <a:r>
              <a:rPr sz="700" dirty="0">
                <a:solidFill>
                  <a:srgbClr val="221F1F"/>
                </a:solidFill>
                <a:latin typeface="Montserrat"/>
                <a:cs typeface="Montserrat"/>
              </a:rPr>
              <a:t>refrigerante</a:t>
            </a:r>
            <a:r>
              <a:rPr sz="700" spc="455" dirty="0">
                <a:solidFill>
                  <a:srgbClr val="221F1F"/>
                </a:solidFill>
                <a:latin typeface="Montserrat"/>
                <a:cs typeface="Montserrat"/>
              </a:rPr>
              <a:t> </a:t>
            </a:r>
            <a:r>
              <a:rPr sz="700" dirty="0">
                <a:solidFill>
                  <a:srgbClr val="221F1F"/>
                </a:solidFill>
                <a:latin typeface="Montserrat"/>
                <a:cs typeface="Montserrat"/>
              </a:rPr>
              <a:t>(A)</a:t>
            </a:r>
            <a:r>
              <a:rPr sz="700" spc="434"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ubicado</a:t>
            </a:r>
            <a:r>
              <a:rPr sz="700" spc="320" dirty="0">
                <a:solidFill>
                  <a:srgbClr val="221F1F"/>
                </a:solidFill>
                <a:latin typeface="Montserrat"/>
                <a:cs typeface="Montserrat"/>
              </a:rPr>
              <a:t> </a:t>
            </a:r>
            <a:r>
              <a:rPr sz="700" dirty="0">
                <a:solidFill>
                  <a:srgbClr val="221F1F"/>
                </a:solidFill>
                <a:latin typeface="Montserrat"/>
                <a:cs typeface="Montserrat"/>
              </a:rPr>
              <a:t>en</a:t>
            </a:r>
            <a:r>
              <a:rPr sz="700" spc="325" dirty="0">
                <a:solidFill>
                  <a:srgbClr val="221F1F"/>
                </a:solidFill>
                <a:latin typeface="Montserrat"/>
                <a:cs typeface="Montserrat"/>
              </a:rPr>
              <a:t> </a:t>
            </a:r>
            <a:r>
              <a:rPr sz="700" dirty="0">
                <a:solidFill>
                  <a:srgbClr val="221F1F"/>
                </a:solidFill>
                <a:latin typeface="Montserrat"/>
                <a:cs typeface="Montserrat"/>
              </a:rPr>
              <a:t>el</a:t>
            </a:r>
            <a:r>
              <a:rPr sz="700" spc="330" dirty="0">
                <a:solidFill>
                  <a:srgbClr val="221F1F"/>
                </a:solidFill>
                <a:latin typeface="Montserrat"/>
                <a:cs typeface="Montserrat"/>
              </a:rPr>
              <a:t> </a:t>
            </a:r>
            <a:r>
              <a:rPr sz="700" dirty="0">
                <a:solidFill>
                  <a:srgbClr val="221F1F"/>
                </a:solidFill>
                <a:latin typeface="Montserrat"/>
                <a:cs typeface="Montserrat"/>
              </a:rPr>
              <a:t>costado</a:t>
            </a:r>
            <a:r>
              <a:rPr sz="700" spc="335" dirty="0">
                <a:solidFill>
                  <a:srgbClr val="221F1F"/>
                </a:solidFill>
                <a:latin typeface="Montserrat"/>
                <a:cs typeface="Montserrat"/>
              </a:rPr>
              <a:t> </a:t>
            </a:r>
            <a:r>
              <a:rPr sz="700" dirty="0">
                <a:solidFill>
                  <a:srgbClr val="221F1F"/>
                </a:solidFill>
                <a:latin typeface="Montserrat"/>
                <a:cs typeface="Montserrat"/>
              </a:rPr>
              <a:t>derecho</a:t>
            </a:r>
            <a:r>
              <a:rPr sz="700" spc="335" dirty="0">
                <a:solidFill>
                  <a:srgbClr val="221F1F"/>
                </a:solidFill>
                <a:latin typeface="Montserrat"/>
                <a:cs typeface="Montserrat"/>
              </a:rPr>
              <a:t> </a:t>
            </a:r>
            <a:r>
              <a:rPr sz="700" dirty="0">
                <a:solidFill>
                  <a:srgbClr val="221F1F"/>
                </a:solidFill>
                <a:latin typeface="Montserrat"/>
                <a:cs typeface="Montserrat"/>
              </a:rPr>
              <a:t>del</a:t>
            </a:r>
            <a:r>
              <a:rPr sz="700" spc="330"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debajo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cubierta</a:t>
            </a:r>
            <a:r>
              <a:rPr sz="700" spc="-15" dirty="0">
                <a:solidFill>
                  <a:srgbClr val="221F1F"/>
                </a:solidFill>
                <a:latin typeface="Montserrat"/>
                <a:cs typeface="Montserrat"/>
              </a:rPr>
              <a:t> </a:t>
            </a:r>
            <a:r>
              <a:rPr sz="700" spc="-10" dirty="0">
                <a:solidFill>
                  <a:srgbClr val="221F1F"/>
                </a:solidFill>
                <a:latin typeface="Montserrat"/>
                <a:cs typeface="Montserrat"/>
              </a:rPr>
              <a:t>lateral.</a:t>
            </a:r>
            <a:endParaRPr sz="700">
              <a:latin typeface="Montserrat"/>
              <a:cs typeface="Montserrat"/>
            </a:endParaRPr>
          </a:p>
          <a:p>
            <a:pPr marL="184785" indent="-172720">
              <a:lnSpc>
                <a:spcPct val="100000"/>
              </a:lnSpc>
              <a:spcBef>
                <a:spcPts val="505"/>
              </a:spcBef>
              <a:buFont typeface="Arial"/>
              <a:buChar char="•"/>
              <a:tabLst>
                <a:tab pos="184785" algn="l"/>
                <a:tab pos="185420" algn="l"/>
              </a:tabLst>
            </a:pPr>
            <a:r>
              <a:rPr sz="700" dirty="0">
                <a:solidFill>
                  <a:srgbClr val="221F1F"/>
                </a:solidFill>
                <a:latin typeface="Montserrat"/>
                <a:cs typeface="Montserrat"/>
              </a:rPr>
              <a:t>Revise</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spc="-10" dirty="0">
                <a:solidFill>
                  <a:srgbClr val="221F1F"/>
                </a:solidFill>
                <a:latin typeface="Montserrat"/>
                <a:cs typeface="Montserrat"/>
              </a:rPr>
              <a:t>refrigerante.</a:t>
            </a:r>
            <a:endParaRPr sz="700">
              <a:latin typeface="Montserrat"/>
              <a:cs typeface="Montserrat"/>
            </a:endParaRPr>
          </a:p>
        </p:txBody>
      </p:sp>
      <p:sp>
        <p:nvSpPr>
          <p:cNvPr id="4" name="object 4"/>
          <p:cNvSpPr txBox="1"/>
          <p:nvPr/>
        </p:nvSpPr>
        <p:spPr>
          <a:xfrm>
            <a:off x="2700020" y="1670685"/>
            <a:ext cx="225615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1F"/>
                </a:solidFill>
                <a:latin typeface="Montserrat"/>
                <a:cs typeface="Montserrat"/>
              </a:rPr>
              <a:t>El</a:t>
            </a:r>
            <a:r>
              <a:rPr sz="700" spc="130" dirty="0">
                <a:solidFill>
                  <a:srgbClr val="221F1F"/>
                </a:solidFill>
                <a:latin typeface="Montserrat"/>
                <a:cs typeface="Montserrat"/>
              </a:rPr>
              <a:t> </a:t>
            </a:r>
            <a:r>
              <a:rPr sz="700" dirty="0">
                <a:solidFill>
                  <a:srgbClr val="221F1F"/>
                </a:solidFill>
                <a:latin typeface="Montserrat"/>
                <a:cs typeface="Montserrat"/>
              </a:rPr>
              <a:t>líquido</a:t>
            </a:r>
            <a:r>
              <a:rPr sz="700" spc="120" dirty="0">
                <a:solidFill>
                  <a:srgbClr val="221F1F"/>
                </a:solidFill>
                <a:latin typeface="Montserrat"/>
                <a:cs typeface="Montserrat"/>
              </a:rPr>
              <a:t> </a:t>
            </a:r>
            <a:r>
              <a:rPr sz="700" dirty="0">
                <a:solidFill>
                  <a:srgbClr val="221F1F"/>
                </a:solidFill>
                <a:latin typeface="Montserrat"/>
                <a:cs typeface="Montserrat"/>
              </a:rPr>
              <a:t>refrigerante</a:t>
            </a:r>
            <a:r>
              <a:rPr sz="700" spc="135" dirty="0">
                <a:solidFill>
                  <a:srgbClr val="221F1F"/>
                </a:solidFill>
                <a:latin typeface="Montserrat"/>
                <a:cs typeface="Montserrat"/>
              </a:rPr>
              <a:t> </a:t>
            </a:r>
            <a:r>
              <a:rPr sz="700" dirty="0">
                <a:solidFill>
                  <a:srgbClr val="221F1F"/>
                </a:solidFill>
                <a:latin typeface="Montserrat"/>
                <a:cs typeface="Montserrat"/>
              </a:rPr>
              <a:t>debe</a:t>
            </a:r>
            <a:r>
              <a:rPr sz="700" spc="140" dirty="0">
                <a:solidFill>
                  <a:srgbClr val="221F1F"/>
                </a:solidFill>
                <a:latin typeface="Montserrat"/>
                <a:cs typeface="Montserrat"/>
              </a:rPr>
              <a:t> </a:t>
            </a:r>
            <a:r>
              <a:rPr sz="700" dirty="0">
                <a:solidFill>
                  <a:srgbClr val="221F1F"/>
                </a:solidFill>
                <a:latin typeface="Montserrat"/>
                <a:cs typeface="Montserrat"/>
              </a:rPr>
              <a:t>estar</a:t>
            </a:r>
            <a:r>
              <a:rPr sz="700" spc="130" dirty="0">
                <a:solidFill>
                  <a:srgbClr val="221F1F"/>
                </a:solidFill>
                <a:latin typeface="Montserrat"/>
                <a:cs typeface="Montserrat"/>
              </a:rPr>
              <a:t> </a:t>
            </a:r>
            <a:r>
              <a:rPr sz="700" dirty="0">
                <a:solidFill>
                  <a:srgbClr val="221F1F"/>
                </a:solidFill>
                <a:latin typeface="Montserrat"/>
                <a:cs typeface="Montserrat"/>
              </a:rPr>
              <a:t>los</a:t>
            </a:r>
            <a:r>
              <a:rPr sz="700" spc="130" dirty="0">
                <a:solidFill>
                  <a:srgbClr val="221F1F"/>
                </a:solidFill>
                <a:latin typeface="Montserrat"/>
                <a:cs typeface="Montserrat"/>
              </a:rPr>
              <a:t> </a:t>
            </a:r>
            <a:r>
              <a:rPr sz="700" spc="-10" dirty="0">
                <a:solidFill>
                  <a:srgbClr val="221F1F"/>
                </a:solidFill>
                <a:latin typeface="Montserrat"/>
                <a:cs typeface="Montserrat"/>
              </a:rPr>
              <a:t>niveles</a:t>
            </a:r>
            <a:r>
              <a:rPr sz="700" spc="500" dirty="0">
                <a:solidFill>
                  <a:srgbClr val="221F1F"/>
                </a:solidFill>
                <a:latin typeface="Montserrat"/>
                <a:cs typeface="Montserrat"/>
              </a:rPr>
              <a:t> </a:t>
            </a:r>
            <a:r>
              <a:rPr sz="700" dirty="0">
                <a:solidFill>
                  <a:srgbClr val="221F1F"/>
                </a:solidFill>
                <a:latin typeface="Montserrat"/>
                <a:cs typeface="Montserrat"/>
              </a:rPr>
              <a:t>máximo</a:t>
            </a:r>
            <a:r>
              <a:rPr sz="700" spc="45" dirty="0">
                <a:solidFill>
                  <a:srgbClr val="221F1F"/>
                </a:solidFill>
                <a:latin typeface="Montserrat"/>
                <a:cs typeface="Montserrat"/>
              </a:rPr>
              <a:t> </a:t>
            </a:r>
            <a:r>
              <a:rPr sz="700" dirty="0">
                <a:solidFill>
                  <a:srgbClr val="221F1F"/>
                </a:solidFill>
                <a:latin typeface="Montserrat"/>
                <a:cs typeface="Montserrat"/>
              </a:rPr>
              <a:t>(1)</a:t>
            </a:r>
            <a:r>
              <a:rPr sz="700" spc="45" dirty="0">
                <a:solidFill>
                  <a:srgbClr val="221F1F"/>
                </a:solidFill>
                <a:latin typeface="Montserrat"/>
                <a:cs typeface="Montserrat"/>
              </a:rPr>
              <a:t> </a:t>
            </a:r>
            <a:r>
              <a:rPr sz="700" dirty="0">
                <a:solidFill>
                  <a:srgbClr val="221F1F"/>
                </a:solidFill>
                <a:latin typeface="Montserrat"/>
                <a:cs typeface="Montserrat"/>
              </a:rPr>
              <a:t>y</a:t>
            </a:r>
            <a:r>
              <a:rPr sz="700" spc="55" dirty="0">
                <a:solidFill>
                  <a:srgbClr val="221F1F"/>
                </a:solidFill>
                <a:latin typeface="Montserrat"/>
                <a:cs typeface="Montserrat"/>
              </a:rPr>
              <a:t> </a:t>
            </a:r>
            <a:r>
              <a:rPr sz="700" dirty="0">
                <a:solidFill>
                  <a:srgbClr val="221F1F"/>
                </a:solidFill>
                <a:latin typeface="Montserrat"/>
                <a:cs typeface="Montserrat"/>
              </a:rPr>
              <a:t>mínimo</a:t>
            </a:r>
            <a:r>
              <a:rPr sz="700" spc="55" dirty="0">
                <a:solidFill>
                  <a:srgbClr val="221F1F"/>
                </a:solidFill>
                <a:latin typeface="Montserrat"/>
                <a:cs typeface="Montserrat"/>
              </a:rPr>
              <a:t> </a:t>
            </a:r>
            <a:r>
              <a:rPr sz="700" dirty="0">
                <a:solidFill>
                  <a:srgbClr val="221F1F"/>
                </a:solidFill>
                <a:latin typeface="Montserrat"/>
                <a:cs typeface="Montserrat"/>
              </a:rPr>
              <a:t>(2),</a:t>
            </a:r>
            <a:r>
              <a:rPr sz="700" spc="65" dirty="0">
                <a:solidFill>
                  <a:srgbClr val="221F1F"/>
                </a:solidFill>
                <a:latin typeface="Montserrat"/>
                <a:cs typeface="Montserrat"/>
              </a:rPr>
              <a:t> </a:t>
            </a:r>
            <a:r>
              <a:rPr sz="700" dirty="0">
                <a:solidFill>
                  <a:srgbClr val="221F1F"/>
                </a:solidFill>
                <a:latin typeface="Montserrat"/>
                <a:cs typeface="Montserrat"/>
              </a:rPr>
              <a:t>ver</a:t>
            </a:r>
            <a:r>
              <a:rPr sz="700" spc="6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marcas</a:t>
            </a:r>
            <a:r>
              <a:rPr sz="700" spc="55" dirty="0">
                <a:solidFill>
                  <a:srgbClr val="221F1F"/>
                </a:solidFill>
                <a:latin typeface="Montserrat"/>
                <a:cs typeface="Montserrat"/>
              </a:rPr>
              <a:t> </a:t>
            </a:r>
            <a:r>
              <a:rPr sz="700" dirty="0">
                <a:solidFill>
                  <a:srgbClr val="221F1F"/>
                </a:solidFill>
                <a:latin typeface="Montserrat"/>
                <a:cs typeface="Montserrat"/>
              </a:rPr>
              <a:t>en</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spc="-10" dirty="0">
                <a:solidFill>
                  <a:srgbClr val="221F1F"/>
                </a:solidFill>
                <a:latin typeface="Montserrat"/>
                <a:cs typeface="Montserrat"/>
              </a:rPr>
              <a:t>depósito.</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RADIADOR</a:t>
            </a:r>
          </a:p>
        </p:txBody>
      </p:sp>
      <p:grpSp>
        <p:nvGrpSpPr>
          <p:cNvPr id="7" name="object 7"/>
          <p:cNvGrpSpPr/>
          <p:nvPr/>
        </p:nvGrpSpPr>
        <p:grpSpPr>
          <a:xfrm>
            <a:off x="450405" y="1151801"/>
            <a:ext cx="1872614" cy="1170305"/>
            <a:chOff x="450405" y="1151801"/>
            <a:chExt cx="1872614" cy="1170305"/>
          </a:xfrm>
        </p:grpSpPr>
        <p:pic>
          <p:nvPicPr>
            <p:cNvPr id="8" name="object 8"/>
            <p:cNvPicPr/>
            <p:nvPr/>
          </p:nvPicPr>
          <p:blipFill>
            <a:blip r:embed="rId2" cstate="print"/>
            <a:stretch>
              <a:fillRect/>
            </a:stretch>
          </p:blipFill>
          <p:spPr>
            <a:xfrm>
              <a:off x="450405" y="1151801"/>
              <a:ext cx="1872233" cy="1170139"/>
            </a:xfrm>
            <a:prstGeom prst="rect">
              <a:avLst/>
            </a:prstGeom>
          </p:spPr>
        </p:pic>
        <p:pic>
          <p:nvPicPr>
            <p:cNvPr id="9" name="object 9"/>
            <p:cNvPicPr/>
            <p:nvPr/>
          </p:nvPicPr>
          <p:blipFill>
            <a:blip r:embed="rId3" cstate="print"/>
            <a:stretch>
              <a:fillRect/>
            </a:stretch>
          </p:blipFill>
          <p:spPr>
            <a:xfrm>
              <a:off x="1578992" y="1709802"/>
              <a:ext cx="218564" cy="178432"/>
            </a:xfrm>
            <a:prstGeom prst="rect">
              <a:avLst/>
            </a:prstGeom>
          </p:spPr>
        </p:pic>
      </p:grpSp>
      <p:grpSp>
        <p:nvGrpSpPr>
          <p:cNvPr id="10" name="object 10"/>
          <p:cNvGrpSpPr/>
          <p:nvPr/>
        </p:nvGrpSpPr>
        <p:grpSpPr>
          <a:xfrm>
            <a:off x="3042666" y="521728"/>
            <a:ext cx="1728470" cy="1080135"/>
            <a:chOff x="3042666" y="521728"/>
            <a:chExt cx="1728470" cy="1080135"/>
          </a:xfrm>
        </p:grpSpPr>
        <p:pic>
          <p:nvPicPr>
            <p:cNvPr id="11" name="object 11"/>
            <p:cNvPicPr/>
            <p:nvPr/>
          </p:nvPicPr>
          <p:blipFill>
            <a:blip r:embed="rId4" cstate="print"/>
            <a:stretch>
              <a:fillRect/>
            </a:stretch>
          </p:blipFill>
          <p:spPr>
            <a:xfrm>
              <a:off x="3042666" y="521728"/>
              <a:ext cx="1728216" cy="1080122"/>
            </a:xfrm>
            <a:prstGeom prst="rect">
              <a:avLst/>
            </a:prstGeom>
          </p:spPr>
        </p:pic>
        <p:pic>
          <p:nvPicPr>
            <p:cNvPr id="12" name="object 12"/>
            <p:cNvPicPr/>
            <p:nvPr/>
          </p:nvPicPr>
          <p:blipFill>
            <a:blip r:embed="rId5" cstate="print"/>
            <a:stretch>
              <a:fillRect/>
            </a:stretch>
          </p:blipFill>
          <p:spPr>
            <a:xfrm>
              <a:off x="3916235" y="895605"/>
              <a:ext cx="307528" cy="156714"/>
            </a:xfrm>
            <a:prstGeom prst="rect">
              <a:avLst/>
            </a:prstGeom>
          </p:spPr>
        </p:pic>
      </p:grpSp>
      <p:sp>
        <p:nvSpPr>
          <p:cNvPr id="13" name="object 13"/>
          <p:cNvSpPr txBox="1"/>
          <p:nvPr/>
        </p:nvSpPr>
        <p:spPr>
          <a:xfrm>
            <a:off x="4092955" y="887095"/>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A</a:t>
            </a:r>
            <a:endParaRPr sz="900">
              <a:latin typeface="Montserrat"/>
              <a:cs typeface="Montserrat"/>
            </a:endParaRPr>
          </a:p>
        </p:txBody>
      </p:sp>
      <p:pic>
        <p:nvPicPr>
          <p:cNvPr id="14" name="object 14"/>
          <p:cNvPicPr/>
          <p:nvPr/>
        </p:nvPicPr>
        <p:blipFill>
          <a:blip r:embed="rId6" cstate="print"/>
          <a:stretch>
            <a:fillRect/>
          </a:stretch>
        </p:blipFill>
        <p:spPr>
          <a:xfrm>
            <a:off x="3519552" y="1024256"/>
            <a:ext cx="221358" cy="123314"/>
          </a:xfrm>
          <a:prstGeom prst="rect">
            <a:avLst/>
          </a:prstGeom>
        </p:spPr>
      </p:pic>
      <p:grpSp>
        <p:nvGrpSpPr>
          <p:cNvPr id="15" name="object 15"/>
          <p:cNvGrpSpPr/>
          <p:nvPr/>
        </p:nvGrpSpPr>
        <p:grpSpPr>
          <a:xfrm>
            <a:off x="3110357" y="2051050"/>
            <a:ext cx="1593215" cy="834390"/>
            <a:chOff x="3110357" y="2051050"/>
            <a:chExt cx="1593215" cy="834390"/>
          </a:xfrm>
        </p:grpSpPr>
        <p:pic>
          <p:nvPicPr>
            <p:cNvPr id="16" name="object 16"/>
            <p:cNvPicPr/>
            <p:nvPr/>
          </p:nvPicPr>
          <p:blipFill>
            <a:blip r:embed="rId7" cstate="print"/>
            <a:stretch>
              <a:fillRect/>
            </a:stretch>
          </p:blipFill>
          <p:spPr>
            <a:xfrm>
              <a:off x="3110357" y="2051050"/>
              <a:ext cx="1592833" cy="834275"/>
            </a:xfrm>
            <a:prstGeom prst="rect">
              <a:avLst/>
            </a:prstGeom>
          </p:spPr>
        </p:pic>
        <p:sp>
          <p:nvSpPr>
            <p:cNvPr id="17" name="object 17"/>
            <p:cNvSpPr/>
            <p:nvPr/>
          </p:nvSpPr>
          <p:spPr>
            <a:xfrm>
              <a:off x="3487166" y="2382393"/>
              <a:ext cx="925194" cy="165100"/>
            </a:xfrm>
            <a:custGeom>
              <a:avLst/>
              <a:gdLst/>
              <a:ahLst/>
              <a:cxnLst/>
              <a:rect l="l" t="t" r="r" b="b"/>
              <a:pathLst>
                <a:path w="925195" h="165100">
                  <a:moveTo>
                    <a:pt x="0" y="0"/>
                  </a:moveTo>
                  <a:lnTo>
                    <a:pt x="38862" y="3936"/>
                  </a:lnTo>
                  <a:lnTo>
                    <a:pt x="78232" y="8000"/>
                  </a:lnTo>
                  <a:lnTo>
                    <a:pt x="117856" y="11937"/>
                  </a:lnTo>
                  <a:lnTo>
                    <a:pt x="157480" y="15747"/>
                  </a:lnTo>
                  <a:lnTo>
                    <a:pt x="197231" y="19430"/>
                  </a:lnTo>
                  <a:lnTo>
                    <a:pt x="236728" y="22732"/>
                  </a:lnTo>
                  <a:lnTo>
                    <a:pt x="275971" y="25653"/>
                  </a:lnTo>
                  <a:lnTo>
                    <a:pt x="314833" y="28066"/>
                  </a:lnTo>
                  <a:lnTo>
                    <a:pt x="353060" y="29844"/>
                  </a:lnTo>
                  <a:lnTo>
                    <a:pt x="427609" y="31622"/>
                  </a:lnTo>
                  <a:lnTo>
                    <a:pt x="503047" y="32511"/>
                  </a:lnTo>
                  <a:lnTo>
                    <a:pt x="541528" y="32765"/>
                  </a:lnTo>
                  <a:lnTo>
                    <a:pt x="580136" y="32892"/>
                  </a:lnTo>
                  <a:lnTo>
                    <a:pt x="618998" y="33146"/>
                  </a:lnTo>
                  <a:lnTo>
                    <a:pt x="657860" y="33400"/>
                  </a:lnTo>
                  <a:lnTo>
                    <a:pt x="696849" y="33781"/>
                  </a:lnTo>
                  <a:lnTo>
                    <a:pt x="735711" y="34416"/>
                  </a:lnTo>
                  <a:lnTo>
                    <a:pt x="774319" y="35178"/>
                  </a:lnTo>
                  <a:lnTo>
                    <a:pt x="812673" y="36194"/>
                  </a:lnTo>
                  <a:lnTo>
                    <a:pt x="888238" y="39115"/>
                  </a:lnTo>
                  <a:lnTo>
                    <a:pt x="925195" y="41274"/>
                  </a:lnTo>
                </a:path>
                <a:path w="925195" h="165100">
                  <a:moveTo>
                    <a:pt x="3175" y="120141"/>
                  </a:moveTo>
                  <a:lnTo>
                    <a:pt x="35433" y="124332"/>
                  </a:lnTo>
                  <a:lnTo>
                    <a:pt x="67183" y="128460"/>
                  </a:lnTo>
                  <a:lnTo>
                    <a:pt x="98679" y="132575"/>
                  </a:lnTo>
                  <a:lnTo>
                    <a:pt x="130429" y="136639"/>
                  </a:lnTo>
                  <a:lnTo>
                    <a:pt x="195707" y="144525"/>
                  </a:lnTo>
                  <a:lnTo>
                    <a:pt x="265938" y="151879"/>
                  </a:lnTo>
                  <a:lnTo>
                    <a:pt x="343788" y="158445"/>
                  </a:lnTo>
                  <a:lnTo>
                    <a:pt x="386588" y="161378"/>
                  </a:lnTo>
                  <a:lnTo>
                    <a:pt x="432308" y="164020"/>
                  </a:lnTo>
                  <a:lnTo>
                    <a:pt x="471043" y="165023"/>
                  </a:lnTo>
                  <a:lnTo>
                    <a:pt x="513842" y="164503"/>
                  </a:lnTo>
                  <a:lnTo>
                    <a:pt x="557657" y="162826"/>
                  </a:lnTo>
                  <a:lnTo>
                    <a:pt x="599313" y="160362"/>
                  </a:lnTo>
                  <a:lnTo>
                    <a:pt x="632460" y="158800"/>
                  </a:lnTo>
                  <a:lnTo>
                    <a:pt x="664845" y="158394"/>
                  </a:lnTo>
                  <a:lnTo>
                    <a:pt x="697357" y="158546"/>
                  </a:lnTo>
                  <a:lnTo>
                    <a:pt x="731012" y="158661"/>
                  </a:lnTo>
                  <a:lnTo>
                    <a:pt x="766572" y="158140"/>
                  </a:lnTo>
                  <a:lnTo>
                    <a:pt x="804926" y="156400"/>
                  </a:lnTo>
                </a:path>
              </a:pathLst>
            </a:custGeom>
            <a:ln w="10157">
              <a:solidFill>
                <a:srgbClr val="221F1F"/>
              </a:solidFill>
            </a:ln>
          </p:spPr>
          <p:txBody>
            <a:bodyPr wrap="square" lIns="0" tIns="0" rIns="0" bIns="0" rtlCol="0"/>
            <a:lstStyle/>
            <a:p>
              <a:endParaRPr/>
            </a:p>
          </p:txBody>
        </p:sp>
        <p:sp>
          <p:nvSpPr>
            <p:cNvPr id="18" name="object 18"/>
            <p:cNvSpPr/>
            <p:nvPr/>
          </p:nvSpPr>
          <p:spPr>
            <a:xfrm>
              <a:off x="3729990" y="2126868"/>
              <a:ext cx="132715" cy="132715"/>
            </a:xfrm>
            <a:custGeom>
              <a:avLst/>
              <a:gdLst/>
              <a:ahLst/>
              <a:cxnLst/>
              <a:rect l="l" t="t" r="r" b="b"/>
              <a:pathLst>
                <a:path w="132714" h="132714">
                  <a:moveTo>
                    <a:pt x="66421" y="0"/>
                  </a:moveTo>
                  <a:lnTo>
                    <a:pt x="40512" y="5206"/>
                  </a:lnTo>
                  <a:lnTo>
                    <a:pt x="19431" y="19431"/>
                  </a:lnTo>
                  <a:lnTo>
                    <a:pt x="5207" y="40512"/>
                  </a:lnTo>
                  <a:lnTo>
                    <a:pt x="0" y="66420"/>
                  </a:lnTo>
                  <a:lnTo>
                    <a:pt x="5207" y="92201"/>
                  </a:lnTo>
                  <a:lnTo>
                    <a:pt x="19431" y="113284"/>
                  </a:lnTo>
                  <a:lnTo>
                    <a:pt x="40512" y="127507"/>
                  </a:lnTo>
                  <a:lnTo>
                    <a:pt x="66421" y="132714"/>
                  </a:lnTo>
                  <a:lnTo>
                    <a:pt x="92201" y="127507"/>
                  </a:lnTo>
                  <a:lnTo>
                    <a:pt x="113284" y="113284"/>
                  </a:lnTo>
                  <a:lnTo>
                    <a:pt x="127508" y="92201"/>
                  </a:lnTo>
                  <a:lnTo>
                    <a:pt x="132714" y="66420"/>
                  </a:lnTo>
                  <a:lnTo>
                    <a:pt x="127508" y="40512"/>
                  </a:lnTo>
                  <a:lnTo>
                    <a:pt x="113284" y="19431"/>
                  </a:lnTo>
                  <a:lnTo>
                    <a:pt x="92201" y="5206"/>
                  </a:lnTo>
                  <a:lnTo>
                    <a:pt x="66421" y="0"/>
                  </a:lnTo>
                  <a:close/>
                </a:path>
              </a:pathLst>
            </a:custGeom>
            <a:solidFill>
              <a:srgbClr val="000000"/>
            </a:solidFill>
          </p:spPr>
          <p:txBody>
            <a:bodyPr wrap="square" lIns="0" tIns="0" rIns="0" bIns="0" rtlCol="0"/>
            <a:lstStyle/>
            <a:p>
              <a:endParaRPr/>
            </a:p>
          </p:txBody>
        </p:sp>
        <p:sp>
          <p:nvSpPr>
            <p:cNvPr id="19" name="object 19"/>
            <p:cNvSpPr/>
            <p:nvPr/>
          </p:nvSpPr>
          <p:spPr>
            <a:xfrm>
              <a:off x="3729990" y="2126868"/>
              <a:ext cx="132715" cy="132715"/>
            </a:xfrm>
            <a:custGeom>
              <a:avLst/>
              <a:gdLst/>
              <a:ahLst/>
              <a:cxnLst/>
              <a:rect l="l" t="t" r="r" b="b"/>
              <a:pathLst>
                <a:path w="132714" h="132714">
                  <a:moveTo>
                    <a:pt x="66421" y="0"/>
                  </a:moveTo>
                  <a:lnTo>
                    <a:pt x="40512" y="5206"/>
                  </a:lnTo>
                  <a:lnTo>
                    <a:pt x="19431" y="19431"/>
                  </a:lnTo>
                  <a:lnTo>
                    <a:pt x="5207" y="40512"/>
                  </a:lnTo>
                  <a:lnTo>
                    <a:pt x="0" y="66420"/>
                  </a:lnTo>
                  <a:lnTo>
                    <a:pt x="5207" y="92201"/>
                  </a:lnTo>
                  <a:lnTo>
                    <a:pt x="19431" y="113284"/>
                  </a:lnTo>
                  <a:lnTo>
                    <a:pt x="40512" y="127507"/>
                  </a:lnTo>
                  <a:lnTo>
                    <a:pt x="66421" y="132714"/>
                  </a:lnTo>
                  <a:lnTo>
                    <a:pt x="92201" y="127507"/>
                  </a:lnTo>
                  <a:lnTo>
                    <a:pt x="113284" y="113284"/>
                  </a:lnTo>
                  <a:lnTo>
                    <a:pt x="127508" y="92201"/>
                  </a:lnTo>
                  <a:lnTo>
                    <a:pt x="132714" y="66420"/>
                  </a:lnTo>
                  <a:lnTo>
                    <a:pt x="127508" y="40512"/>
                  </a:lnTo>
                  <a:lnTo>
                    <a:pt x="113284" y="19431"/>
                  </a:lnTo>
                  <a:lnTo>
                    <a:pt x="92201" y="5206"/>
                  </a:lnTo>
                  <a:lnTo>
                    <a:pt x="66421" y="0"/>
                  </a:lnTo>
                  <a:close/>
                </a:path>
              </a:pathLst>
            </a:custGeom>
            <a:ln w="3175">
              <a:solidFill>
                <a:srgbClr val="FFFFFF"/>
              </a:solidFill>
            </a:ln>
          </p:spPr>
          <p:txBody>
            <a:bodyPr wrap="square" lIns="0" tIns="0" rIns="0" bIns="0" rtlCol="0"/>
            <a:lstStyle/>
            <a:p>
              <a:endParaRPr/>
            </a:p>
          </p:txBody>
        </p:sp>
      </p:grpSp>
      <p:sp>
        <p:nvSpPr>
          <p:cNvPr id="20" name="object 20"/>
          <p:cNvSpPr txBox="1"/>
          <p:nvPr/>
        </p:nvSpPr>
        <p:spPr>
          <a:xfrm>
            <a:off x="3769233" y="2125217"/>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21" name="object 21"/>
          <p:cNvGrpSpPr/>
          <p:nvPr/>
        </p:nvGrpSpPr>
        <p:grpSpPr>
          <a:xfrm>
            <a:off x="3791330" y="2254504"/>
            <a:ext cx="269875" cy="565150"/>
            <a:chOff x="3791330" y="2254504"/>
            <a:chExt cx="269875" cy="565150"/>
          </a:xfrm>
        </p:grpSpPr>
        <p:sp>
          <p:nvSpPr>
            <p:cNvPr id="22" name="object 22"/>
            <p:cNvSpPr/>
            <p:nvPr/>
          </p:nvSpPr>
          <p:spPr>
            <a:xfrm>
              <a:off x="3796410" y="2259584"/>
              <a:ext cx="0" cy="130175"/>
            </a:xfrm>
            <a:custGeom>
              <a:avLst/>
              <a:gdLst/>
              <a:ahLst/>
              <a:cxnLst/>
              <a:rect l="l" t="t" r="r" b="b"/>
              <a:pathLst>
                <a:path h="130175">
                  <a:moveTo>
                    <a:pt x="0" y="0"/>
                  </a:moveTo>
                  <a:lnTo>
                    <a:pt x="0" y="130175"/>
                  </a:lnTo>
                </a:path>
              </a:pathLst>
            </a:custGeom>
            <a:ln w="10160">
              <a:solidFill>
                <a:srgbClr val="000000"/>
              </a:solidFill>
            </a:ln>
          </p:spPr>
          <p:txBody>
            <a:bodyPr wrap="square" lIns="0" tIns="0" rIns="0" bIns="0" rtlCol="0"/>
            <a:lstStyle/>
            <a:p>
              <a:endParaRPr/>
            </a:p>
          </p:txBody>
        </p:sp>
        <p:sp>
          <p:nvSpPr>
            <p:cNvPr id="23" name="object 23"/>
            <p:cNvSpPr/>
            <p:nvPr/>
          </p:nvSpPr>
          <p:spPr>
            <a:xfrm>
              <a:off x="3926712" y="2685249"/>
              <a:ext cx="132715" cy="133350"/>
            </a:xfrm>
            <a:custGeom>
              <a:avLst/>
              <a:gdLst/>
              <a:ahLst/>
              <a:cxnLst/>
              <a:rect l="l" t="t" r="r" b="b"/>
              <a:pathLst>
                <a:path w="132714" h="133350">
                  <a:moveTo>
                    <a:pt x="66294" y="0"/>
                  </a:moveTo>
                  <a:lnTo>
                    <a:pt x="40512" y="5207"/>
                  </a:lnTo>
                  <a:lnTo>
                    <a:pt x="19431" y="19431"/>
                  </a:lnTo>
                  <a:lnTo>
                    <a:pt x="5207" y="40538"/>
                  </a:lnTo>
                  <a:lnTo>
                    <a:pt x="0" y="66370"/>
                  </a:lnTo>
                  <a:lnTo>
                    <a:pt x="5207" y="92202"/>
                  </a:lnTo>
                  <a:lnTo>
                    <a:pt x="19431" y="113296"/>
                  </a:lnTo>
                  <a:lnTo>
                    <a:pt x="40512" y="127520"/>
                  </a:lnTo>
                  <a:lnTo>
                    <a:pt x="66294" y="132727"/>
                  </a:lnTo>
                  <a:lnTo>
                    <a:pt x="92201" y="127520"/>
                  </a:lnTo>
                  <a:lnTo>
                    <a:pt x="113284" y="113296"/>
                  </a:lnTo>
                  <a:lnTo>
                    <a:pt x="127508" y="92202"/>
                  </a:lnTo>
                  <a:lnTo>
                    <a:pt x="132714" y="66370"/>
                  </a:lnTo>
                  <a:lnTo>
                    <a:pt x="127508" y="40538"/>
                  </a:lnTo>
                  <a:lnTo>
                    <a:pt x="113284" y="19431"/>
                  </a:lnTo>
                  <a:lnTo>
                    <a:pt x="92201" y="5207"/>
                  </a:lnTo>
                  <a:lnTo>
                    <a:pt x="66294" y="0"/>
                  </a:lnTo>
                  <a:close/>
                </a:path>
              </a:pathLst>
            </a:custGeom>
            <a:solidFill>
              <a:srgbClr val="000000"/>
            </a:solidFill>
          </p:spPr>
          <p:txBody>
            <a:bodyPr wrap="square" lIns="0" tIns="0" rIns="0" bIns="0" rtlCol="0"/>
            <a:lstStyle/>
            <a:p>
              <a:endParaRPr/>
            </a:p>
          </p:txBody>
        </p:sp>
        <p:sp>
          <p:nvSpPr>
            <p:cNvPr id="24" name="object 24"/>
            <p:cNvSpPr/>
            <p:nvPr/>
          </p:nvSpPr>
          <p:spPr>
            <a:xfrm>
              <a:off x="3926712" y="2685249"/>
              <a:ext cx="132715" cy="133350"/>
            </a:xfrm>
            <a:custGeom>
              <a:avLst/>
              <a:gdLst/>
              <a:ahLst/>
              <a:cxnLst/>
              <a:rect l="l" t="t" r="r" b="b"/>
              <a:pathLst>
                <a:path w="132714" h="133350">
                  <a:moveTo>
                    <a:pt x="66294" y="0"/>
                  </a:moveTo>
                  <a:lnTo>
                    <a:pt x="40512" y="5207"/>
                  </a:lnTo>
                  <a:lnTo>
                    <a:pt x="19431" y="19431"/>
                  </a:lnTo>
                  <a:lnTo>
                    <a:pt x="5207" y="40538"/>
                  </a:lnTo>
                  <a:lnTo>
                    <a:pt x="0" y="66370"/>
                  </a:lnTo>
                  <a:lnTo>
                    <a:pt x="5207" y="92202"/>
                  </a:lnTo>
                  <a:lnTo>
                    <a:pt x="19431" y="113296"/>
                  </a:lnTo>
                  <a:lnTo>
                    <a:pt x="40512" y="127520"/>
                  </a:lnTo>
                  <a:lnTo>
                    <a:pt x="66294" y="132727"/>
                  </a:lnTo>
                  <a:lnTo>
                    <a:pt x="92201" y="127520"/>
                  </a:lnTo>
                  <a:lnTo>
                    <a:pt x="113284" y="113296"/>
                  </a:lnTo>
                  <a:lnTo>
                    <a:pt x="127508" y="92202"/>
                  </a:lnTo>
                  <a:lnTo>
                    <a:pt x="132714" y="66370"/>
                  </a:lnTo>
                  <a:lnTo>
                    <a:pt x="127508" y="40538"/>
                  </a:lnTo>
                  <a:lnTo>
                    <a:pt x="113284" y="19431"/>
                  </a:lnTo>
                  <a:lnTo>
                    <a:pt x="92201" y="5207"/>
                  </a:lnTo>
                  <a:lnTo>
                    <a:pt x="66294" y="0"/>
                  </a:lnTo>
                  <a:close/>
                </a:path>
              </a:pathLst>
            </a:custGeom>
            <a:ln w="3175">
              <a:solidFill>
                <a:srgbClr val="FFFFFF"/>
              </a:solidFill>
            </a:ln>
          </p:spPr>
          <p:txBody>
            <a:bodyPr wrap="square" lIns="0" tIns="0" rIns="0" bIns="0" rtlCol="0"/>
            <a:lstStyle/>
            <a:p>
              <a:endParaRPr/>
            </a:p>
          </p:txBody>
        </p:sp>
      </p:grpSp>
      <p:sp>
        <p:nvSpPr>
          <p:cNvPr id="25" name="object 25"/>
          <p:cNvSpPr txBox="1"/>
          <p:nvPr/>
        </p:nvSpPr>
        <p:spPr>
          <a:xfrm>
            <a:off x="2709164" y="2683865"/>
            <a:ext cx="2254250" cy="859790"/>
          </a:xfrm>
          <a:prstGeom prst="rect">
            <a:avLst/>
          </a:prstGeom>
        </p:spPr>
        <p:txBody>
          <a:bodyPr vert="horz" wrap="square" lIns="0" tIns="12065" rIns="0" bIns="0" rtlCol="0">
            <a:spAutoFit/>
          </a:bodyPr>
          <a:lstStyle/>
          <a:p>
            <a:pPr marL="316865" algn="ctr">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a:p>
            <a:pPr>
              <a:lnSpc>
                <a:spcPct val="100000"/>
              </a:lnSpc>
              <a:spcBef>
                <a:spcPts val="50"/>
              </a:spcBef>
            </a:pPr>
            <a:endParaRPr sz="700">
              <a:latin typeface="Montserrat"/>
              <a:cs typeface="Montserrat"/>
            </a:endParaRPr>
          </a:p>
          <a:p>
            <a:pPr marL="12700">
              <a:lnSpc>
                <a:spcPct val="100000"/>
              </a:lnSpc>
            </a:pPr>
            <a:r>
              <a:rPr sz="800" b="1" spc="-10" dirty="0">
                <a:latin typeface="Montserrat"/>
                <a:cs typeface="Montserrat"/>
              </a:rPr>
              <a:t>NOTA:</a:t>
            </a:r>
            <a:endParaRPr sz="800">
              <a:latin typeface="Montserrat"/>
              <a:cs typeface="Montserrat"/>
            </a:endParaRPr>
          </a:p>
          <a:p>
            <a:pPr marL="12700" algn="just">
              <a:lnSpc>
                <a:spcPct val="100000"/>
              </a:lnSpc>
              <a:spcBef>
                <a:spcPts val="505"/>
              </a:spcBef>
            </a:pPr>
            <a:r>
              <a:rPr sz="700" dirty="0">
                <a:latin typeface="Montserrat"/>
                <a:cs typeface="Montserrat"/>
              </a:rPr>
              <a:t>El</a:t>
            </a:r>
            <a:r>
              <a:rPr sz="700" spc="135" dirty="0">
                <a:latin typeface="Montserrat"/>
                <a:cs typeface="Montserrat"/>
              </a:rPr>
              <a:t> </a:t>
            </a:r>
            <a:r>
              <a:rPr sz="700" dirty="0">
                <a:latin typeface="Montserrat"/>
                <a:cs typeface="Montserrat"/>
              </a:rPr>
              <a:t>ventilador</a:t>
            </a:r>
            <a:r>
              <a:rPr sz="700" spc="145" dirty="0">
                <a:latin typeface="Montserrat"/>
                <a:cs typeface="Montserrat"/>
              </a:rPr>
              <a:t> </a:t>
            </a:r>
            <a:r>
              <a:rPr sz="700" dirty="0">
                <a:latin typeface="Montserrat"/>
                <a:cs typeface="Montserrat"/>
              </a:rPr>
              <a:t>puede</a:t>
            </a:r>
            <a:r>
              <a:rPr sz="700" spc="155" dirty="0">
                <a:latin typeface="Montserrat"/>
                <a:cs typeface="Montserrat"/>
              </a:rPr>
              <a:t> </a:t>
            </a:r>
            <a:r>
              <a:rPr sz="700" dirty="0">
                <a:latin typeface="Montserrat"/>
                <a:cs typeface="Montserrat"/>
              </a:rPr>
              <a:t>permanecer</a:t>
            </a:r>
            <a:r>
              <a:rPr sz="700" spc="145" dirty="0">
                <a:latin typeface="Montserrat"/>
                <a:cs typeface="Montserrat"/>
              </a:rPr>
              <a:t> </a:t>
            </a:r>
            <a:r>
              <a:rPr sz="700" dirty="0">
                <a:latin typeface="Montserrat"/>
                <a:cs typeface="Montserrat"/>
              </a:rPr>
              <a:t>encendido</a:t>
            </a:r>
            <a:r>
              <a:rPr sz="700" spc="140" dirty="0">
                <a:latin typeface="Montserrat"/>
                <a:cs typeface="Montserrat"/>
              </a:rPr>
              <a:t> </a:t>
            </a:r>
            <a:r>
              <a:rPr sz="700" spc="-25" dirty="0">
                <a:latin typeface="Montserrat"/>
                <a:cs typeface="Montserrat"/>
              </a:rPr>
              <a:t>por</a:t>
            </a:r>
            <a:endParaRPr sz="700">
              <a:latin typeface="Montserrat"/>
              <a:cs typeface="Montserrat"/>
            </a:endParaRPr>
          </a:p>
          <a:p>
            <a:pPr marL="12700" marR="5080" algn="just">
              <a:lnSpc>
                <a:spcPct val="100000"/>
              </a:lnSpc>
            </a:pPr>
            <a:r>
              <a:rPr sz="700" dirty="0">
                <a:latin typeface="Montserrat"/>
                <a:cs typeface="Montserrat"/>
              </a:rPr>
              <a:t>22</a:t>
            </a:r>
            <a:r>
              <a:rPr sz="700" spc="165" dirty="0">
                <a:latin typeface="Montserrat"/>
                <a:cs typeface="Montserrat"/>
              </a:rPr>
              <a:t> </a:t>
            </a:r>
            <a:r>
              <a:rPr sz="700" dirty="0">
                <a:latin typeface="Montserrat"/>
                <a:cs typeface="Montserrat"/>
              </a:rPr>
              <a:t>segundos</a:t>
            </a:r>
            <a:r>
              <a:rPr sz="700" spc="175" dirty="0">
                <a:latin typeface="Montserrat"/>
                <a:cs typeface="Montserrat"/>
              </a:rPr>
              <a:t> </a:t>
            </a:r>
            <a:r>
              <a:rPr sz="700" dirty="0">
                <a:latin typeface="Montserrat"/>
                <a:cs typeface="Montserrat"/>
              </a:rPr>
              <a:t>después</a:t>
            </a:r>
            <a:r>
              <a:rPr sz="700" spc="160" dirty="0">
                <a:latin typeface="Montserrat"/>
                <a:cs typeface="Montserrat"/>
              </a:rPr>
              <a:t> </a:t>
            </a:r>
            <a:r>
              <a:rPr sz="700" dirty="0">
                <a:latin typeface="Montserrat"/>
                <a:cs typeface="Montserrat"/>
              </a:rPr>
              <a:t>de</a:t>
            </a:r>
            <a:r>
              <a:rPr sz="700" spc="165" dirty="0">
                <a:latin typeface="Montserrat"/>
                <a:cs typeface="Montserrat"/>
              </a:rPr>
              <a:t> </a:t>
            </a:r>
            <a:r>
              <a:rPr sz="700" dirty="0">
                <a:latin typeface="Montserrat"/>
                <a:cs typeface="Montserrat"/>
              </a:rPr>
              <a:t>apagar</a:t>
            </a:r>
            <a:r>
              <a:rPr sz="700" spc="175" dirty="0">
                <a:latin typeface="Montserrat"/>
                <a:cs typeface="Montserrat"/>
              </a:rPr>
              <a:t> </a:t>
            </a:r>
            <a:r>
              <a:rPr sz="700" dirty="0">
                <a:latin typeface="Montserrat"/>
                <a:cs typeface="Montserrat"/>
              </a:rPr>
              <a:t>el</a:t>
            </a:r>
            <a:r>
              <a:rPr sz="700" spc="170" dirty="0">
                <a:latin typeface="Montserrat"/>
                <a:cs typeface="Montserrat"/>
              </a:rPr>
              <a:t> </a:t>
            </a:r>
            <a:r>
              <a:rPr sz="700" dirty="0">
                <a:latin typeface="Montserrat"/>
                <a:cs typeface="Montserrat"/>
              </a:rPr>
              <a:t>motor</a:t>
            </a:r>
            <a:r>
              <a:rPr sz="700" spc="17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reducir</a:t>
            </a:r>
            <a:r>
              <a:rPr sz="700" spc="375" dirty="0">
                <a:latin typeface="Montserrat"/>
                <a:cs typeface="Montserrat"/>
              </a:rPr>
              <a:t> </a:t>
            </a:r>
            <a:r>
              <a:rPr sz="700" dirty="0">
                <a:latin typeface="Montserrat"/>
                <a:cs typeface="Montserrat"/>
              </a:rPr>
              <a:t>el</a:t>
            </a:r>
            <a:r>
              <a:rPr sz="700" spc="380" dirty="0">
                <a:latin typeface="Montserrat"/>
                <a:cs typeface="Montserrat"/>
              </a:rPr>
              <a:t> </a:t>
            </a:r>
            <a:r>
              <a:rPr sz="700" dirty="0">
                <a:latin typeface="Montserrat"/>
                <a:cs typeface="Montserrat"/>
              </a:rPr>
              <a:t>calor</a:t>
            </a:r>
            <a:r>
              <a:rPr sz="700" spc="375" dirty="0">
                <a:latin typeface="Montserrat"/>
                <a:cs typeface="Montserrat"/>
              </a:rPr>
              <a:t> </a:t>
            </a:r>
            <a:r>
              <a:rPr sz="700" dirty="0">
                <a:latin typeface="Montserrat"/>
                <a:cs typeface="Montserrat"/>
              </a:rPr>
              <a:t>y</a:t>
            </a:r>
            <a:r>
              <a:rPr sz="700" spc="380" dirty="0">
                <a:latin typeface="Montserrat"/>
                <a:cs typeface="Montserrat"/>
              </a:rPr>
              <a:t> </a:t>
            </a:r>
            <a:r>
              <a:rPr sz="700" dirty="0">
                <a:latin typeface="Montserrat"/>
                <a:cs typeface="Montserrat"/>
              </a:rPr>
              <a:t>proteger</a:t>
            </a:r>
            <a:r>
              <a:rPr sz="700" spc="375" dirty="0">
                <a:latin typeface="Montserrat"/>
                <a:cs typeface="Montserrat"/>
              </a:rPr>
              <a:t> </a:t>
            </a:r>
            <a:r>
              <a:rPr sz="700" dirty="0">
                <a:latin typeface="Montserrat"/>
                <a:cs typeface="Montserrat"/>
              </a:rPr>
              <a:t>el</a:t>
            </a:r>
            <a:r>
              <a:rPr sz="700" spc="385" dirty="0">
                <a:latin typeface="Montserrat"/>
                <a:cs typeface="Montserrat"/>
              </a:rPr>
              <a:t> </a:t>
            </a:r>
            <a:r>
              <a:rPr sz="700" dirty="0">
                <a:latin typeface="Montserrat"/>
                <a:cs typeface="Montserrat"/>
              </a:rPr>
              <a:t>motor.</a:t>
            </a:r>
            <a:r>
              <a:rPr sz="700" spc="370" dirty="0">
                <a:latin typeface="Montserrat"/>
                <a:cs typeface="Montserrat"/>
              </a:rPr>
              <a:t> </a:t>
            </a:r>
            <a:r>
              <a:rPr sz="700" dirty="0">
                <a:latin typeface="Montserrat"/>
                <a:cs typeface="Montserrat"/>
              </a:rPr>
              <a:t>Es</a:t>
            </a:r>
            <a:r>
              <a:rPr sz="700" spc="360" dirty="0">
                <a:latin typeface="Montserrat"/>
                <a:cs typeface="Montserrat"/>
              </a:rPr>
              <a:t> </a:t>
            </a:r>
            <a:r>
              <a:rPr sz="700" spc="-25" dirty="0">
                <a:latin typeface="Montserrat"/>
                <a:cs typeface="Montserrat"/>
              </a:rPr>
              <a:t>su</a:t>
            </a:r>
            <a:r>
              <a:rPr sz="700" spc="500" dirty="0">
                <a:latin typeface="Montserrat"/>
                <a:cs typeface="Montserrat"/>
              </a:rPr>
              <a:t> </a:t>
            </a:r>
            <a:r>
              <a:rPr sz="700" spc="-10" dirty="0">
                <a:latin typeface="Montserrat"/>
                <a:cs typeface="Montserrat"/>
              </a:rPr>
              <a:t>funcionamiento</a:t>
            </a:r>
            <a:r>
              <a:rPr sz="700" spc="85" dirty="0">
                <a:latin typeface="Montserrat"/>
                <a:cs typeface="Montserrat"/>
              </a:rPr>
              <a:t> </a:t>
            </a:r>
            <a:r>
              <a:rPr sz="700" spc="-10" dirty="0">
                <a:latin typeface="Montserrat"/>
                <a:cs typeface="Montserrat"/>
              </a:rPr>
              <a:t>normal.</a:t>
            </a:r>
            <a:endParaRPr sz="700">
              <a:latin typeface="Montserrat"/>
              <a:cs typeface="Montserrat"/>
            </a:endParaRPr>
          </a:p>
        </p:txBody>
      </p:sp>
      <p:sp>
        <p:nvSpPr>
          <p:cNvPr id="26" name="object 26"/>
          <p:cNvSpPr/>
          <p:nvPr/>
        </p:nvSpPr>
        <p:spPr>
          <a:xfrm>
            <a:off x="3993007" y="2555151"/>
            <a:ext cx="0" cy="130175"/>
          </a:xfrm>
          <a:custGeom>
            <a:avLst/>
            <a:gdLst/>
            <a:ahLst/>
            <a:cxnLst/>
            <a:rect l="l" t="t" r="r" b="b"/>
            <a:pathLst>
              <a:path h="130175">
                <a:moveTo>
                  <a:pt x="0" y="0"/>
                </a:moveTo>
                <a:lnTo>
                  <a:pt x="0" y="130098"/>
                </a:lnTo>
              </a:path>
            </a:pathLst>
          </a:custGeom>
          <a:ln w="10160">
            <a:solidFill>
              <a:srgbClr val="000000"/>
            </a:solidFill>
          </a:ln>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19316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TAPA</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DEPÓSITO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COMBUSTIBLE</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90" dirty="0">
                <a:latin typeface="Montserrat"/>
                <a:cs typeface="Montserrat"/>
              </a:rPr>
              <a:t> </a:t>
            </a:r>
            <a:r>
              <a:rPr sz="700" dirty="0">
                <a:latin typeface="Montserrat"/>
                <a:cs typeface="Montserrat"/>
              </a:rPr>
              <a:t>Vehículo</a:t>
            </a:r>
            <a:r>
              <a:rPr sz="700" spc="100" dirty="0">
                <a:latin typeface="Montserrat"/>
                <a:cs typeface="Montserrat"/>
              </a:rPr>
              <a:t> </a:t>
            </a:r>
            <a:r>
              <a:rPr sz="700" dirty="0">
                <a:latin typeface="Montserrat"/>
                <a:cs typeface="Montserrat"/>
              </a:rPr>
              <a:t>cuenta</a:t>
            </a:r>
            <a:r>
              <a:rPr sz="700" spc="100"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a:t>
            </a:r>
            <a:r>
              <a:rPr sz="700" spc="85" dirty="0">
                <a:latin typeface="Montserrat"/>
                <a:cs typeface="Montserrat"/>
              </a:rPr>
              <a:t> </a:t>
            </a:r>
            <a:r>
              <a:rPr sz="700" dirty="0">
                <a:latin typeface="Montserrat"/>
                <a:cs typeface="Montserrat"/>
              </a:rPr>
              <a:t>tapa</a:t>
            </a:r>
            <a:r>
              <a:rPr sz="700" spc="10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depósito</a:t>
            </a:r>
            <a:r>
              <a:rPr sz="700" spc="50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con</a:t>
            </a:r>
            <a:r>
              <a:rPr sz="700" spc="-20" dirty="0">
                <a:latin typeface="Montserrat"/>
                <a:cs typeface="Montserrat"/>
              </a:rPr>
              <a:t> </a:t>
            </a:r>
            <a:r>
              <a:rPr sz="700" dirty="0">
                <a:latin typeface="Montserrat"/>
                <a:cs typeface="Montserrat"/>
              </a:rPr>
              <a:t>bisagra</a:t>
            </a:r>
            <a:r>
              <a:rPr sz="700" spc="-30" dirty="0">
                <a:latin typeface="Montserrat"/>
                <a:cs typeface="Montserrat"/>
              </a:rPr>
              <a:t> </a:t>
            </a:r>
            <a:r>
              <a:rPr sz="700" spc="-20" dirty="0">
                <a:latin typeface="Montserrat"/>
                <a:cs typeface="Montserrat"/>
              </a:rPr>
              <a:t>(1).</a:t>
            </a:r>
            <a:endParaRPr sz="700">
              <a:latin typeface="Montserrat"/>
              <a:cs typeface="Montserrat"/>
            </a:endParaRPr>
          </a:p>
          <a:p>
            <a:pPr marL="21590" marR="7620" algn="just">
              <a:lnSpc>
                <a:spcPct val="100000"/>
              </a:lnSpc>
              <a:spcBef>
                <a:spcPts val="505"/>
              </a:spcBef>
            </a:pPr>
            <a:r>
              <a:rPr sz="700" dirty="0">
                <a:latin typeface="Montserrat"/>
                <a:cs typeface="Montserrat"/>
              </a:rPr>
              <a:t>Para</a:t>
            </a:r>
            <a:r>
              <a:rPr sz="700" spc="165" dirty="0">
                <a:latin typeface="Montserrat"/>
                <a:cs typeface="Montserrat"/>
              </a:rPr>
              <a:t> </a:t>
            </a:r>
            <a:r>
              <a:rPr sz="700" dirty="0">
                <a:latin typeface="Montserrat"/>
                <a:cs typeface="Montserrat"/>
              </a:rPr>
              <a:t>abrir</a:t>
            </a:r>
            <a:r>
              <a:rPr sz="700" spc="16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tapa</a:t>
            </a:r>
            <a:r>
              <a:rPr sz="700" spc="180" dirty="0">
                <a:latin typeface="Montserrat"/>
                <a:cs typeface="Montserrat"/>
              </a:rPr>
              <a:t> </a:t>
            </a:r>
            <a:r>
              <a:rPr sz="700" dirty="0">
                <a:latin typeface="Montserrat"/>
                <a:cs typeface="Montserrat"/>
              </a:rPr>
              <a:t>del</a:t>
            </a:r>
            <a:r>
              <a:rPr sz="700" spc="185" dirty="0">
                <a:latin typeface="Montserrat"/>
                <a:cs typeface="Montserrat"/>
              </a:rPr>
              <a:t> </a:t>
            </a:r>
            <a:r>
              <a:rPr sz="700" dirty="0">
                <a:latin typeface="Montserrat"/>
                <a:cs typeface="Montserrat"/>
              </a:rPr>
              <a:t>depósito</a:t>
            </a:r>
            <a:r>
              <a:rPr sz="700" spc="170" dirty="0">
                <a:latin typeface="Montserrat"/>
                <a:cs typeface="Montserrat"/>
              </a:rPr>
              <a:t> </a:t>
            </a:r>
            <a:r>
              <a:rPr sz="700" dirty="0">
                <a:latin typeface="Montserrat"/>
                <a:cs typeface="Montserrat"/>
              </a:rPr>
              <a:t>de</a:t>
            </a:r>
            <a:r>
              <a:rPr sz="700" spc="180"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arriba</a:t>
            </a:r>
            <a:r>
              <a:rPr sz="700" spc="-2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tapa</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protección</a:t>
            </a:r>
            <a:r>
              <a:rPr sz="700" spc="10" dirty="0">
                <a:latin typeface="Montserrat"/>
                <a:cs typeface="Montserrat"/>
              </a:rPr>
              <a:t> </a:t>
            </a:r>
            <a:r>
              <a:rPr sz="700" spc="-20" dirty="0">
                <a:latin typeface="Montserrat"/>
                <a:cs typeface="Montserrat"/>
              </a:rPr>
              <a:t>(2).</a:t>
            </a:r>
            <a:endParaRPr sz="700">
              <a:latin typeface="Montserrat"/>
              <a:cs typeface="Montserrat"/>
            </a:endParaRPr>
          </a:p>
          <a:p>
            <a:pPr marL="21590" marR="5080" algn="just">
              <a:lnSpc>
                <a:spcPct val="100000"/>
              </a:lnSpc>
              <a:spcBef>
                <a:spcPts val="505"/>
              </a:spcBef>
            </a:pPr>
            <a:r>
              <a:rPr sz="700" dirty="0">
                <a:latin typeface="Montserrat"/>
                <a:cs typeface="Montserrat"/>
              </a:rPr>
              <a:t>Inserte</a:t>
            </a:r>
            <a:r>
              <a:rPr sz="700" spc="45"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gírela</a:t>
            </a:r>
            <a:r>
              <a:rPr sz="700" spc="40" dirty="0">
                <a:latin typeface="Montserrat"/>
                <a:cs typeface="Montserrat"/>
              </a:rPr>
              <a:t> </a:t>
            </a:r>
            <a:r>
              <a:rPr sz="700" dirty="0">
                <a:latin typeface="Montserrat"/>
                <a:cs typeface="Montserrat"/>
              </a:rPr>
              <a:t>hacia</a:t>
            </a:r>
            <a:r>
              <a:rPr sz="700" spc="5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derecha</a:t>
            </a:r>
            <a:r>
              <a:rPr sz="700" spc="50" dirty="0">
                <a:latin typeface="Montserrat"/>
                <a:cs typeface="Montserrat"/>
              </a:rPr>
              <a:t> </a:t>
            </a:r>
            <a:r>
              <a:rPr sz="700" dirty="0">
                <a:latin typeface="Montserrat"/>
                <a:cs typeface="Montserrat"/>
              </a:rPr>
              <a:t>y</a:t>
            </a:r>
            <a:r>
              <a:rPr sz="700" spc="35" dirty="0">
                <a:latin typeface="Montserrat"/>
                <a:cs typeface="Montserrat"/>
              </a:rPr>
              <a:t> </a:t>
            </a:r>
            <a:r>
              <a:rPr sz="700" spc="-10" dirty="0">
                <a:latin typeface="Montserrat"/>
                <a:cs typeface="Montserrat"/>
              </a:rPr>
              <a:t>levante</a:t>
            </a:r>
            <a:r>
              <a:rPr sz="700" spc="50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cerrar</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presiónela</a:t>
            </a:r>
            <a:r>
              <a:rPr sz="700" spc="200" dirty="0">
                <a:latin typeface="Montserrat"/>
                <a:cs typeface="Montserrat"/>
              </a:rPr>
              <a:t> </a:t>
            </a:r>
            <a:r>
              <a:rPr sz="700" dirty="0">
                <a:latin typeface="Montserrat"/>
                <a:cs typeface="Montserrat"/>
              </a:rPr>
              <a:t>hacia</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40" dirty="0">
                <a:latin typeface="Montserrat"/>
                <a:cs typeface="Montserrat"/>
              </a:rPr>
              <a:t> </a:t>
            </a:r>
            <a:r>
              <a:rPr sz="700" dirty="0">
                <a:latin typeface="Montserrat"/>
                <a:cs typeface="Montserrat"/>
              </a:rPr>
              <a:t>gire</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izquierda,</a:t>
            </a:r>
            <a:r>
              <a:rPr sz="700" spc="50" dirty="0">
                <a:latin typeface="Montserrat"/>
                <a:cs typeface="Montserrat"/>
              </a:rPr>
              <a:t> </a:t>
            </a:r>
            <a:r>
              <a:rPr sz="700" dirty="0">
                <a:latin typeface="Montserrat"/>
                <a:cs typeface="Montserrat"/>
              </a:rPr>
              <a:t>retírela</a:t>
            </a:r>
            <a:r>
              <a:rPr sz="700" spc="4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protección</a:t>
            </a:r>
            <a:r>
              <a:rPr sz="700" spc="5" dirty="0">
                <a:latin typeface="Montserrat"/>
                <a:cs typeface="Montserrat"/>
              </a:rPr>
              <a:t> </a:t>
            </a:r>
            <a:r>
              <a:rPr sz="700" dirty="0">
                <a:latin typeface="Montserrat"/>
                <a:cs typeface="Montserrat"/>
              </a:rPr>
              <a:t>(2)</a:t>
            </a:r>
            <a:r>
              <a:rPr sz="700" spc="-20" dirty="0">
                <a:latin typeface="Montserrat"/>
                <a:cs typeface="Montserrat"/>
              </a:rPr>
              <a:t> </a:t>
            </a:r>
            <a:r>
              <a:rPr sz="700" dirty="0">
                <a:latin typeface="Montserrat"/>
                <a:cs typeface="Montserrat"/>
              </a:rPr>
              <a:t>hacia</a:t>
            </a:r>
            <a:r>
              <a:rPr sz="700" spc="-10" dirty="0">
                <a:latin typeface="Montserrat"/>
                <a:cs typeface="Montserrat"/>
              </a:rPr>
              <a:t> abajo.</a:t>
            </a:r>
            <a:endParaRPr sz="700">
              <a:latin typeface="Montserrat"/>
              <a:cs typeface="Montserrat"/>
            </a:endParaRPr>
          </a:p>
        </p:txBody>
      </p:sp>
      <p:sp>
        <p:nvSpPr>
          <p:cNvPr id="3" name="object 3"/>
          <p:cNvSpPr txBox="1"/>
          <p:nvPr/>
        </p:nvSpPr>
        <p:spPr>
          <a:xfrm>
            <a:off x="280822" y="3070352"/>
            <a:ext cx="2252980" cy="53149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La</a:t>
            </a:r>
            <a:r>
              <a:rPr sz="700" spc="5" dirty="0">
                <a:latin typeface="Montserrat"/>
                <a:cs typeface="Montserrat"/>
              </a:rPr>
              <a:t> </a:t>
            </a:r>
            <a:r>
              <a:rPr sz="700" dirty="0">
                <a:latin typeface="Montserrat"/>
                <a:cs typeface="Montserrat"/>
              </a:rPr>
              <a:t>capacidad</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depósito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combustible</a:t>
            </a:r>
            <a:r>
              <a:rPr sz="700" spc="2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tener</a:t>
            </a:r>
            <a:r>
              <a:rPr sz="700" spc="5"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ligera variación</a:t>
            </a:r>
            <a:r>
              <a:rPr sz="700" spc="5" dirty="0">
                <a:latin typeface="Montserrat"/>
                <a:cs typeface="Montserrat"/>
              </a:rPr>
              <a:t> </a:t>
            </a:r>
            <a:r>
              <a:rPr sz="700" dirty="0">
                <a:latin typeface="Montserrat"/>
                <a:cs typeface="Montserrat"/>
              </a:rPr>
              <a:t>respecto</a:t>
            </a:r>
            <a:r>
              <a:rPr sz="700" spc="10" dirty="0">
                <a:latin typeface="Montserrat"/>
                <a:cs typeface="Montserrat"/>
              </a:rPr>
              <a:t> </a:t>
            </a:r>
            <a:r>
              <a:rPr sz="700" dirty="0">
                <a:latin typeface="Montserrat"/>
                <a:cs typeface="Montserrat"/>
              </a:rPr>
              <a:t>a la </a:t>
            </a:r>
            <a:r>
              <a:rPr sz="700" spc="-10" dirty="0">
                <a:latin typeface="Montserrat"/>
                <a:cs typeface="Montserrat"/>
              </a:rPr>
              <a:t>capacidad</a:t>
            </a:r>
            <a:r>
              <a:rPr sz="700" spc="500" dirty="0">
                <a:latin typeface="Montserrat"/>
                <a:cs typeface="Montserrat"/>
              </a:rPr>
              <a:t> </a:t>
            </a:r>
            <a:r>
              <a:rPr sz="700" spc="-10" dirty="0">
                <a:latin typeface="Montserrat"/>
                <a:cs typeface="Montserrat"/>
              </a:rPr>
              <a:t>indicada.</a:t>
            </a:r>
            <a:endParaRPr sz="700">
              <a:latin typeface="Montserrat"/>
              <a:cs typeface="Montserrat"/>
            </a:endParaRPr>
          </a:p>
        </p:txBody>
      </p:sp>
      <p:sp>
        <p:nvSpPr>
          <p:cNvPr id="4" name="object 4"/>
          <p:cNvSpPr txBox="1"/>
          <p:nvPr/>
        </p:nvSpPr>
        <p:spPr>
          <a:xfrm>
            <a:off x="2700020" y="478282"/>
            <a:ext cx="2258695" cy="546735"/>
          </a:xfrm>
          <a:prstGeom prst="rect">
            <a:avLst/>
          </a:prstGeom>
        </p:spPr>
        <p:txBody>
          <a:bodyPr vert="horz" wrap="square" lIns="0" tIns="13335" rIns="0" bIns="0" rtlCol="0">
            <a:spAutoFit/>
          </a:bodyPr>
          <a:lstStyle/>
          <a:p>
            <a:pPr marL="12700" marR="5080">
              <a:lnSpc>
                <a:spcPct val="100000"/>
              </a:lnSpc>
              <a:spcBef>
                <a:spcPts val="105"/>
              </a:spcBef>
            </a:pPr>
            <a:r>
              <a:rPr sz="800" b="1" dirty="0">
                <a:solidFill>
                  <a:srgbClr val="221F1F"/>
                </a:solidFill>
                <a:latin typeface="Montserrat"/>
                <a:cs typeface="Montserrat"/>
              </a:rPr>
              <a:t>SISTEMA</a:t>
            </a:r>
            <a:r>
              <a:rPr sz="800" b="1" spc="400" dirty="0">
                <a:solidFill>
                  <a:srgbClr val="221F1F"/>
                </a:solidFill>
                <a:latin typeface="Montserrat"/>
                <a:cs typeface="Montserrat"/>
              </a:rPr>
              <a:t> </a:t>
            </a:r>
            <a:r>
              <a:rPr sz="800" b="1" dirty="0">
                <a:solidFill>
                  <a:srgbClr val="221F1F"/>
                </a:solidFill>
                <a:latin typeface="Montserrat"/>
                <a:cs typeface="Montserrat"/>
              </a:rPr>
              <a:t>DE</a:t>
            </a:r>
            <a:r>
              <a:rPr sz="800" b="1" spc="405" dirty="0">
                <a:solidFill>
                  <a:srgbClr val="221F1F"/>
                </a:solidFill>
                <a:latin typeface="Montserrat"/>
                <a:cs typeface="Montserrat"/>
              </a:rPr>
              <a:t> </a:t>
            </a:r>
            <a:r>
              <a:rPr sz="800" b="1" dirty="0">
                <a:solidFill>
                  <a:srgbClr val="221F1F"/>
                </a:solidFill>
                <a:latin typeface="Montserrat"/>
                <a:cs typeface="Montserrat"/>
              </a:rPr>
              <a:t>CONTROL</a:t>
            </a:r>
            <a:r>
              <a:rPr sz="800" b="1" spc="405" dirty="0">
                <a:solidFill>
                  <a:srgbClr val="221F1F"/>
                </a:solidFill>
                <a:latin typeface="Montserrat"/>
                <a:cs typeface="Montserrat"/>
              </a:rPr>
              <a:t> </a:t>
            </a:r>
            <a:r>
              <a:rPr sz="800" b="1" dirty="0">
                <a:solidFill>
                  <a:srgbClr val="221F1F"/>
                </a:solidFill>
                <a:latin typeface="Montserrat"/>
                <a:cs typeface="Montserrat"/>
              </a:rPr>
              <a:t>DE</a:t>
            </a:r>
            <a:r>
              <a:rPr sz="800" b="1" spc="405" dirty="0">
                <a:solidFill>
                  <a:srgbClr val="221F1F"/>
                </a:solidFill>
                <a:latin typeface="Montserrat"/>
                <a:cs typeface="Montserrat"/>
              </a:rPr>
              <a:t> </a:t>
            </a:r>
            <a:r>
              <a:rPr sz="800" b="1" spc="-10" dirty="0">
                <a:solidFill>
                  <a:srgbClr val="221F1F"/>
                </a:solidFill>
                <a:latin typeface="Montserrat"/>
                <a:cs typeface="Montserrat"/>
              </a:rPr>
              <a:t>EMISIONES EVAPORATIVAS.</a:t>
            </a:r>
            <a:endParaRPr sz="800">
              <a:latin typeface="Montserrat"/>
              <a:cs typeface="Montserrat"/>
            </a:endParaRPr>
          </a:p>
          <a:p>
            <a:pPr marL="12700" marR="9525">
              <a:lnSpc>
                <a:spcPct val="100000"/>
              </a:lnSpc>
              <a:spcBef>
                <a:spcPts val="495"/>
              </a:spcBef>
            </a:pPr>
            <a:r>
              <a:rPr sz="700" dirty="0">
                <a:solidFill>
                  <a:srgbClr val="221F1F"/>
                </a:solidFill>
                <a:latin typeface="Montserrat"/>
                <a:cs typeface="Montserrat"/>
              </a:rPr>
              <a:t>Este</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65" dirty="0">
                <a:solidFill>
                  <a:srgbClr val="221F1F"/>
                </a:solidFill>
                <a:latin typeface="Montserrat"/>
                <a:cs typeface="Montserrat"/>
              </a:rPr>
              <a:t> </a:t>
            </a:r>
            <a:r>
              <a:rPr sz="700" dirty="0">
                <a:solidFill>
                  <a:srgbClr val="221F1F"/>
                </a:solidFill>
                <a:latin typeface="Montserrat"/>
                <a:cs typeface="Montserrat"/>
              </a:rPr>
              <a:t>equipa</a:t>
            </a:r>
            <a:r>
              <a:rPr sz="700" spc="165" dirty="0">
                <a:solidFill>
                  <a:srgbClr val="221F1F"/>
                </a:solidFill>
                <a:latin typeface="Montserrat"/>
                <a:cs typeface="Montserrat"/>
              </a:rPr>
              <a:t> </a:t>
            </a:r>
            <a:r>
              <a:rPr sz="700" dirty="0">
                <a:solidFill>
                  <a:srgbClr val="221F1F"/>
                </a:solidFill>
                <a:latin typeface="Montserrat"/>
                <a:cs typeface="Montserrat"/>
              </a:rPr>
              <a:t>un</a:t>
            </a:r>
            <a:r>
              <a:rPr sz="700" spc="150" dirty="0">
                <a:solidFill>
                  <a:srgbClr val="221F1F"/>
                </a:solidFill>
                <a:latin typeface="Montserrat"/>
                <a:cs typeface="Montserrat"/>
              </a:rPr>
              <a:t> </a:t>
            </a:r>
            <a:r>
              <a:rPr sz="700" dirty="0">
                <a:solidFill>
                  <a:srgbClr val="221F1F"/>
                </a:solidFill>
                <a:latin typeface="Montserrat"/>
                <a:cs typeface="Montserrat"/>
              </a:rPr>
              <a:t>sistema</a:t>
            </a:r>
            <a:r>
              <a:rPr sz="700" spc="160" dirty="0">
                <a:solidFill>
                  <a:srgbClr val="221F1F"/>
                </a:solidFill>
                <a:latin typeface="Montserrat"/>
                <a:cs typeface="Montserrat"/>
              </a:rPr>
              <a:t> </a:t>
            </a:r>
            <a:r>
              <a:rPr sz="700" dirty="0">
                <a:solidFill>
                  <a:srgbClr val="221F1F"/>
                </a:solidFill>
                <a:latin typeface="Montserrat"/>
                <a:cs typeface="Montserrat"/>
              </a:rPr>
              <a:t>de</a:t>
            </a:r>
            <a:r>
              <a:rPr sz="700" spc="165" dirty="0">
                <a:solidFill>
                  <a:srgbClr val="221F1F"/>
                </a:solidFill>
                <a:latin typeface="Montserrat"/>
                <a:cs typeface="Montserrat"/>
              </a:rPr>
              <a:t> </a:t>
            </a:r>
            <a:r>
              <a:rPr sz="700" dirty="0">
                <a:solidFill>
                  <a:srgbClr val="221F1F"/>
                </a:solidFill>
                <a:latin typeface="Montserrat"/>
                <a:cs typeface="Montserrat"/>
              </a:rPr>
              <a:t>control</a:t>
            </a:r>
            <a:r>
              <a:rPr sz="700" spc="17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emisiones</a:t>
            </a:r>
            <a:r>
              <a:rPr sz="700" spc="-20" dirty="0">
                <a:solidFill>
                  <a:srgbClr val="221F1F"/>
                </a:solidFill>
                <a:latin typeface="Montserrat"/>
                <a:cs typeface="Montserrat"/>
              </a:rPr>
              <a:t> </a:t>
            </a:r>
            <a:r>
              <a:rPr sz="700" spc="-10" dirty="0">
                <a:solidFill>
                  <a:srgbClr val="221F1F"/>
                </a:solidFill>
                <a:latin typeface="Montserrat"/>
                <a:cs typeface="Montserrat"/>
              </a:rPr>
              <a:t>evaporativas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combustible</a:t>
            </a:r>
            <a:r>
              <a:rPr sz="700" spc="10" dirty="0">
                <a:solidFill>
                  <a:srgbClr val="221F1F"/>
                </a:solidFill>
                <a:latin typeface="Montserrat"/>
                <a:cs typeface="Montserrat"/>
              </a:rPr>
              <a:t> </a:t>
            </a:r>
            <a:r>
              <a:rPr sz="700" spc="-10" dirty="0">
                <a:solidFill>
                  <a:srgbClr val="221F1F"/>
                </a:solidFill>
                <a:latin typeface="Montserrat"/>
                <a:cs typeface="Montserrat"/>
              </a:rPr>
              <a:t>(EVAP).</a:t>
            </a:r>
            <a:endParaRPr sz="700">
              <a:latin typeface="Montserrat"/>
              <a:cs typeface="Montserrat"/>
            </a:endParaRPr>
          </a:p>
        </p:txBody>
      </p:sp>
      <p:sp>
        <p:nvSpPr>
          <p:cNvPr id="5" name="object 5"/>
          <p:cNvSpPr txBox="1"/>
          <p:nvPr/>
        </p:nvSpPr>
        <p:spPr>
          <a:xfrm>
            <a:off x="2709164" y="2254758"/>
            <a:ext cx="2252980" cy="74485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PRECAUCIÓN:</a:t>
            </a:r>
            <a:endParaRPr sz="800">
              <a:latin typeface="Montserrat"/>
              <a:cs typeface="Montserrat"/>
            </a:endParaRPr>
          </a:p>
          <a:p>
            <a:pPr marL="12700" marR="5080" algn="just">
              <a:lnSpc>
                <a:spcPct val="100000"/>
              </a:lnSpc>
              <a:spcBef>
                <a:spcPts val="500"/>
              </a:spcBef>
            </a:pPr>
            <a:r>
              <a:rPr sz="700" dirty="0">
                <a:latin typeface="Montserrat"/>
                <a:cs typeface="Montserrat"/>
              </a:rPr>
              <a:t>Nunca</a:t>
            </a:r>
            <a:r>
              <a:rPr sz="700" spc="345" dirty="0">
                <a:latin typeface="Montserrat"/>
                <a:cs typeface="Montserrat"/>
              </a:rPr>
              <a:t> </a:t>
            </a:r>
            <a:r>
              <a:rPr sz="700" dirty="0">
                <a:latin typeface="Montserrat"/>
                <a:cs typeface="Montserrat"/>
              </a:rPr>
              <a:t>llene</a:t>
            </a:r>
            <a:r>
              <a:rPr sz="700" spc="35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deposito</a:t>
            </a:r>
            <a:r>
              <a:rPr sz="700" spc="345"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combustible</a:t>
            </a:r>
            <a:r>
              <a:rPr sz="700" spc="3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270" dirty="0">
                <a:latin typeface="Montserrat"/>
                <a:cs typeface="Montserrat"/>
              </a:rPr>
              <a:t> </a:t>
            </a:r>
            <a:r>
              <a:rPr sz="700" dirty="0">
                <a:latin typeface="Montserrat"/>
                <a:cs typeface="Montserrat"/>
              </a:rPr>
              <a:t>del</a:t>
            </a:r>
            <a:r>
              <a:rPr sz="700" spc="275" dirty="0">
                <a:latin typeface="Montserrat"/>
                <a:cs typeface="Montserrat"/>
              </a:rPr>
              <a:t> </a:t>
            </a:r>
            <a:r>
              <a:rPr sz="700" dirty="0">
                <a:latin typeface="Montserrat"/>
                <a:cs typeface="Montserrat"/>
              </a:rPr>
              <a:t>cuello</a:t>
            </a:r>
            <a:r>
              <a:rPr sz="700" spc="270" dirty="0">
                <a:latin typeface="Montserrat"/>
                <a:cs typeface="Montserrat"/>
              </a:rPr>
              <a:t> </a:t>
            </a:r>
            <a:r>
              <a:rPr sz="700" dirty="0">
                <a:latin typeface="Montserrat"/>
                <a:cs typeface="Montserrat"/>
              </a:rPr>
              <a:t>del</a:t>
            </a:r>
            <a:r>
              <a:rPr sz="700" spc="275" dirty="0">
                <a:latin typeface="Montserrat"/>
                <a:cs typeface="Montserrat"/>
              </a:rPr>
              <a:t> </a:t>
            </a:r>
            <a:r>
              <a:rPr sz="700" dirty="0">
                <a:latin typeface="Montserrat"/>
                <a:cs typeface="Montserrat"/>
              </a:rPr>
              <a:t>depósito</a:t>
            </a:r>
            <a:r>
              <a:rPr sz="700" spc="275" dirty="0">
                <a:latin typeface="Montserrat"/>
                <a:cs typeface="Montserrat"/>
              </a:rPr>
              <a:t> </a:t>
            </a:r>
            <a:r>
              <a:rPr sz="700" dirty="0">
                <a:latin typeface="Montserrat"/>
                <a:cs typeface="Montserrat"/>
              </a:rPr>
              <a:t>(1).</a:t>
            </a:r>
            <a:r>
              <a:rPr sz="700" spc="254" dirty="0">
                <a:latin typeface="Montserrat"/>
                <a:cs typeface="Montserrat"/>
              </a:rPr>
              <a:t> </a:t>
            </a:r>
            <a:r>
              <a:rPr sz="700" dirty="0">
                <a:latin typeface="Montserrat"/>
                <a:cs typeface="Montserrat"/>
              </a:rPr>
              <a:t>Llenar</a:t>
            </a:r>
            <a:r>
              <a:rPr sz="700" spc="27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114"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cuello</a:t>
            </a:r>
            <a:r>
              <a:rPr sz="700" spc="114" dirty="0">
                <a:latin typeface="Montserrat"/>
                <a:cs typeface="Montserrat"/>
              </a:rPr>
              <a:t> </a:t>
            </a:r>
            <a:r>
              <a:rPr sz="700" dirty="0">
                <a:latin typeface="Montserrat"/>
                <a:cs typeface="Montserrat"/>
              </a:rPr>
              <a:t>puede</a:t>
            </a:r>
            <a:r>
              <a:rPr sz="700" spc="120" dirty="0">
                <a:latin typeface="Montserrat"/>
                <a:cs typeface="Montserrat"/>
              </a:rPr>
              <a:t> </a:t>
            </a:r>
            <a:r>
              <a:rPr sz="700" dirty="0">
                <a:latin typeface="Montserrat"/>
                <a:cs typeface="Montserrat"/>
              </a:rPr>
              <a:t>generar</a:t>
            </a:r>
            <a:r>
              <a:rPr sz="700" spc="105" dirty="0">
                <a:latin typeface="Montserrat"/>
                <a:cs typeface="Montserrat"/>
              </a:rPr>
              <a:t> </a:t>
            </a:r>
            <a:r>
              <a:rPr sz="700" dirty="0">
                <a:latin typeface="Montserrat"/>
                <a:cs typeface="Montserrat"/>
              </a:rPr>
              <a:t>problemas</a:t>
            </a:r>
            <a:r>
              <a:rPr sz="700" spc="12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70" dirty="0">
                <a:latin typeface="Montserrat"/>
                <a:cs typeface="Montserrat"/>
              </a:rPr>
              <a:t>  </a:t>
            </a:r>
            <a:r>
              <a:rPr sz="700" dirty="0">
                <a:latin typeface="Montserrat"/>
                <a:cs typeface="Montserrat"/>
              </a:rPr>
              <a:t>o</a:t>
            </a:r>
            <a:r>
              <a:rPr sz="700" spc="175" dirty="0">
                <a:latin typeface="Montserrat"/>
                <a:cs typeface="Montserrat"/>
              </a:rPr>
              <a:t>  </a:t>
            </a:r>
            <a:r>
              <a:rPr sz="700" dirty="0">
                <a:latin typeface="Montserrat"/>
                <a:cs typeface="Montserrat"/>
              </a:rPr>
              <a:t>funcionamiento</a:t>
            </a:r>
            <a:r>
              <a:rPr sz="700" spc="180" dirty="0">
                <a:latin typeface="Montserrat"/>
                <a:cs typeface="Montserrat"/>
              </a:rPr>
              <a:t>  </a:t>
            </a:r>
            <a:r>
              <a:rPr sz="700" dirty="0">
                <a:latin typeface="Montserrat"/>
                <a:cs typeface="Montserrat"/>
              </a:rPr>
              <a:t>incorrecto</a:t>
            </a:r>
            <a:r>
              <a:rPr sz="700" spc="18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p:txBody>
      </p:sp>
      <p:pic>
        <p:nvPicPr>
          <p:cNvPr id="6" name="object 6"/>
          <p:cNvPicPr/>
          <p:nvPr/>
        </p:nvPicPr>
        <p:blipFill>
          <a:blip r:embed="rId2" cstate="print"/>
          <a:stretch>
            <a:fillRect/>
          </a:stretch>
        </p:blipFill>
        <p:spPr>
          <a:xfrm>
            <a:off x="2730626" y="1235024"/>
            <a:ext cx="2286000" cy="656513"/>
          </a:xfrm>
          <a:prstGeom prst="rect">
            <a:avLst/>
          </a:prstGeom>
        </p:spPr>
      </p:pic>
      <p:sp>
        <p:nvSpPr>
          <p:cNvPr id="7" name="object 7"/>
          <p:cNvSpPr txBox="1"/>
          <p:nvPr/>
        </p:nvSpPr>
        <p:spPr>
          <a:xfrm>
            <a:off x="3283711" y="1246759"/>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221F1F"/>
                </a:solidFill>
                <a:latin typeface="Montserrat"/>
                <a:cs typeface="Montserrat"/>
              </a:rPr>
              <a:t>1</a:t>
            </a:r>
            <a:endParaRPr sz="700">
              <a:latin typeface="Montserrat"/>
              <a:cs typeface="Montserrat"/>
            </a:endParaRPr>
          </a:p>
        </p:txBody>
      </p:sp>
      <p:grpSp>
        <p:nvGrpSpPr>
          <p:cNvPr id="8" name="object 8"/>
          <p:cNvGrpSpPr/>
          <p:nvPr/>
        </p:nvGrpSpPr>
        <p:grpSpPr>
          <a:xfrm>
            <a:off x="3168903" y="1957209"/>
            <a:ext cx="255904" cy="154305"/>
            <a:chOff x="3168903" y="1957209"/>
            <a:chExt cx="255904" cy="154305"/>
          </a:xfrm>
        </p:grpSpPr>
        <p:sp>
          <p:nvSpPr>
            <p:cNvPr id="9" name="object 9"/>
            <p:cNvSpPr/>
            <p:nvPr/>
          </p:nvSpPr>
          <p:spPr>
            <a:xfrm>
              <a:off x="3172713" y="1961019"/>
              <a:ext cx="248285" cy="146685"/>
            </a:xfrm>
            <a:custGeom>
              <a:avLst/>
              <a:gdLst/>
              <a:ahLst/>
              <a:cxnLst/>
              <a:rect l="l" t="t" r="r" b="b"/>
              <a:pathLst>
                <a:path w="248285" h="146685">
                  <a:moveTo>
                    <a:pt x="0" y="146164"/>
                  </a:moveTo>
                  <a:lnTo>
                    <a:pt x="248043" y="146164"/>
                  </a:lnTo>
                  <a:lnTo>
                    <a:pt x="248043" y="0"/>
                  </a:lnTo>
                  <a:lnTo>
                    <a:pt x="0" y="0"/>
                  </a:lnTo>
                  <a:lnTo>
                    <a:pt x="0" y="146164"/>
                  </a:lnTo>
                  <a:close/>
                </a:path>
              </a:pathLst>
            </a:custGeom>
            <a:ln w="7621">
              <a:solidFill>
                <a:srgbClr val="000101"/>
              </a:solidFill>
            </a:ln>
          </p:spPr>
          <p:txBody>
            <a:bodyPr wrap="square" lIns="0" tIns="0" rIns="0" bIns="0" rtlCol="0"/>
            <a:lstStyle/>
            <a:p>
              <a:endParaRPr/>
            </a:p>
          </p:txBody>
        </p:sp>
        <p:sp>
          <p:nvSpPr>
            <p:cNvPr id="10" name="object 10"/>
            <p:cNvSpPr/>
            <p:nvPr/>
          </p:nvSpPr>
          <p:spPr>
            <a:xfrm>
              <a:off x="3222116" y="1985772"/>
              <a:ext cx="159385" cy="85090"/>
            </a:xfrm>
            <a:custGeom>
              <a:avLst/>
              <a:gdLst/>
              <a:ahLst/>
              <a:cxnLst/>
              <a:rect l="l" t="t" r="r" b="b"/>
              <a:pathLst>
                <a:path w="159385" h="85089">
                  <a:moveTo>
                    <a:pt x="0" y="40767"/>
                  </a:moveTo>
                  <a:lnTo>
                    <a:pt x="50418" y="85090"/>
                  </a:lnTo>
                  <a:lnTo>
                    <a:pt x="159004" y="0"/>
                  </a:lnTo>
                </a:path>
              </a:pathLst>
            </a:custGeom>
            <a:ln w="15237">
              <a:solidFill>
                <a:srgbClr val="000101"/>
              </a:solidFill>
            </a:ln>
          </p:spPr>
          <p:txBody>
            <a:bodyPr wrap="square" lIns="0" tIns="0" rIns="0" bIns="0" rtlCol="0"/>
            <a:lstStyle/>
            <a:p>
              <a:endParaRPr/>
            </a:p>
          </p:txBody>
        </p:sp>
      </p:grpSp>
      <p:grpSp>
        <p:nvGrpSpPr>
          <p:cNvPr id="11" name="object 11"/>
          <p:cNvGrpSpPr/>
          <p:nvPr/>
        </p:nvGrpSpPr>
        <p:grpSpPr>
          <a:xfrm>
            <a:off x="4321938" y="1957122"/>
            <a:ext cx="257810" cy="154305"/>
            <a:chOff x="4321938" y="1957122"/>
            <a:chExt cx="257810" cy="154305"/>
          </a:xfrm>
        </p:grpSpPr>
        <p:sp>
          <p:nvSpPr>
            <p:cNvPr id="12" name="object 12"/>
            <p:cNvSpPr/>
            <p:nvPr/>
          </p:nvSpPr>
          <p:spPr>
            <a:xfrm>
              <a:off x="4383150" y="1995297"/>
              <a:ext cx="133985" cy="78740"/>
            </a:xfrm>
            <a:custGeom>
              <a:avLst/>
              <a:gdLst/>
              <a:ahLst/>
              <a:cxnLst/>
              <a:rect l="l" t="t" r="r" b="b"/>
              <a:pathLst>
                <a:path w="133985" h="78739">
                  <a:moveTo>
                    <a:pt x="133476" y="0"/>
                  </a:moveTo>
                  <a:lnTo>
                    <a:pt x="0" y="78612"/>
                  </a:lnTo>
                </a:path>
                <a:path w="133985" h="78739">
                  <a:moveTo>
                    <a:pt x="0" y="0"/>
                  </a:moveTo>
                  <a:lnTo>
                    <a:pt x="133476" y="78612"/>
                  </a:lnTo>
                </a:path>
              </a:pathLst>
            </a:custGeom>
            <a:ln w="15237">
              <a:solidFill>
                <a:srgbClr val="000101"/>
              </a:solidFill>
            </a:ln>
          </p:spPr>
          <p:txBody>
            <a:bodyPr wrap="square" lIns="0" tIns="0" rIns="0" bIns="0" rtlCol="0"/>
            <a:lstStyle/>
            <a:p>
              <a:endParaRPr/>
            </a:p>
          </p:txBody>
        </p:sp>
        <p:sp>
          <p:nvSpPr>
            <p:cNvPr id="13" name="object 13"/>
            <p:cNvSpPr/>
            <p:nvPr/>
          </p:nvSpPr>
          <p:spPr>
            <a:xfrm>
              <a:off x="4325111" y="1960295"/>
              <a:ext cx="251460" cy="147955"/>
            </a:xfrm>
            <a:custGeom>
              <a:avLst/>
              <a:gdLst/>
              <a:ahLst/>
              <a:cxnLst/>
              <a:rect l="l" t="t" r="r" b="b"/>
              <a:pathLst>
                <a:path w="251460" h="147955">
                  <a:moveTo>
                    <a:pt x="0" y="147650"/>
                  </a:moveTo>
                  <a:lnTo>
                    <a:pt x="250913" y="147650"/>
                  </a:lnTo>
                  <a:lnTo>
                    <a:pt x="250913" y="0"/>
                  </a:lnTo>
                  <a:lnTo>
                    <a:pt x="0" y="0"/>
                  </a:lnTo>
                  <a:lnTo>
                    <a:pt x="0" y="147650"/>
                  </a:lnTo>
                  <a:close/>
                </a:path>
              </a:pathLst>
            </a:custGeom>
            <a:ln w="6346">
              <a:solidFill>
                <a:srgbClr val="221F1F"/>
              </a:solidFill>
            </a:ln>
          </p:spPr>
          <p:txBody>
            <a:bodyPr wrap="square" lIns="0" tIns="0" rIns="0" bIns="0" rtlCol="0"/>
            <a:lstStyle/>
            <a:p>
              <a:endParaRPr/>
            </a:p>
          </p:txBody>
        </p:sp>
      </p:grpSp>
      <p:sp>
        <p:nvSpPr>
          <p:cNvPr id="14" name="object 14"/>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DEPÓSITO</a:t>
            </a:r>
            <a:r>
              <a:rPr dirty="0"/>
              <a:t> DE</a:t>
            </a:r>
            <a:r>
              <a:rPr spc="-5" dirty="0"/>
              <a:t> </a:t>
            </a:r>
            <a:r>
              <a:rPr spc="-10" dirty="0"/>
              <a:t>COMBUSTIBLE</a:t>
            </a:r>
          </a:p>
        </p:txBody>
      </p:sp>
      <p:grpSp>
        <p:nvGrpSpPr>
          <p:cNvPr id="16" name="object 16"/>
          <p:cNvGrpSpPr/>
          <p:nvPr/>
        </p:nvGrpSpPr>
        <p:grpSpPr>
          <a:xfrm>
            <a:off x="378396" y="1731530"/>
            <a:ext cx="2060575" cy="1287780"/>
            <a:chOff x="378396" y="1731530"/>
            <a:chExt cx="2060575" cy="1287780"/>
          </a:xfrm>
        </p:grpSpPr>
        <p:pic>
          <p:nvPicPr>
            <p:cNvPr id="17" name="object 17"/>
            <p:cNvPicPr/>
            <p:nvPr/>
          </p:nvPicPr>
          <p:blipFill>
            <a:blip r:embed="rId3" cstate="print"/>
            <a:stretch>
              <a:fillRect/>
            </a:stretch>
          </p:blipFill>
          <p:spPr>
            <a:xfrm>
              <a:off x="378396" y="1731530"/>
              <a:ext cx="2060193" cy="1287653"/>
            </a:xfrm>
            <a:prstGeom prst="rect">
              <a:avLst/>
            </a:prstGeom>
          </p:spPr>
        </p:pic>
        <p:pic>
          <p:nvPicPr>
            <p:cNvPr id="18" name="object 18"/>
            <p:cNvPicPr/>
            <p:nvPr/>
          </p:nvPicPr>
          <p:blipFill>
            <a:blip r:embed="rId4" cstate="print"/>
            <a:stretch>
              <a:fillRect/>
            </a:stretch>
          </p:blipFill>
          <p:spPr>
            <a:xfrm>
              <a:off x="809931" y="2173352"/>
              <a:ext cx="369820" cy="184400"/>
            </a:xfrm>
            <a:prstGeom prst="rect">
              <a:avLst/>
            </a:prstGeom>
          </p:spPr>
        </p:pic>
      </p:grpSp>
      <p:sp>
        <p:nvSpPr>
          <p:cNvPr id="19" name="object 19"/>
          <p:cNvSpPr txBox="1"/>
          <p:nvPr/>
        </p:nvSpPr>
        <p:spPr>
          <a:xfrm>
            <a:off x="874267" y="2197735"/>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pic>
        <p:nvPicPr>
          <p:cNvPr id="20" name="object 20"/>
          <p:cNvPicPr/>
          <p:nvPr/>
        </p:nvPicPr>
        <p:blipFill>
          <a:blip r:embed="rId5" cstate="print"/>
          <a:stretch>
            <a:fillRect/>
          </a:stretch>
        </p:blipFill>
        <p:spPr>
          <a:xfrm>
            <a:off x="1525906" y="2129156"/>
            <a:ext cx="369820" cy="184400"/>
          </a:xfrm>
          <a:prstGeom prst="rect">
            <a:avLst/>
          </a:prstGeom>
        </p:spPr>
      </p:pic>
      <p:sp>
        <p:nvSpPr>
          <p:cNvPr id="21" name="object 21"/>
          <p:cNvSpPr txBox="1"/>
          <p:nvPr/>
        </p:nvSpPr>
        <p:spPr>
          <a:xfrm>
            <a:off x="1766442" y="2153539"/>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56155" cy="70231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PEDAL</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TRASERO</a:t>
            </a:r>
            <a:endParaRPr sz="800">
              <a:latin typeface="Montserrat"/>
              <a:cs typeface="Montserrat"/>
            </a:endParaRPr>
          </a:p>
          <a:p>
            <a:pPr marL="12700" algn="just">
              <a:lnSpc>
                <a:spcPct val="100000"/>
              </a:lnSpc>
              <a:spcBef>
                <a:spcPts val="495"/>
              </a:spcBef>
            </a:pPr>
            <a:r>
              <a:rPr sz="700" dirty="0">
                <a:solidFill>
                  <a:srgbClr val="221F1F"/>
                </a:solidFill>
                <a:latin typeface="Montserrat"/>
                <a:cs typeface="Montserrat"/>
              </a:rPr>
              <a:t>Está</a:t>
            </a:r>
            <a:r>
              <a:rPr sz="700" spc="-20" dirty="0">
                <a:solidFill>
                  <a:srgbClr val="221F1F"/>
                </a:solidFill>
                <a:latin typeface="Montserrat"/>
                <a:cs typeface="Montserrat"/>
              </a:rPr>
              <a:t> </a:t>
            </a:r>
            <a:r>
              <a:rPr sz="700" dirty="0">
                <a:solidFill>
                  <a:srgbClr val="221F1F"/>
                </a:solidFill>
                <a:latin typeface="Montserrat"/>
                <a:cs typeface="Montserrat"/>
              </a:rPr>
              <a:t>ubicado al</a:t>
            </a:r>
            <a:r>
              <a:rPr sz="700" spc="-25" dirty="0">
                <a:solidFill>
                  <a:srgbClr val="221F1F"/>
                </a:solidFill>
                <a:latin typeface="Montserrat"/>
                <a:cs typeface="Montserrat"/>
              </a:rPr>
              <a:t> </a:t>
            </a:r>
            <a:r>
              <a:rPr sz="700" dirty="0">
                <a:solidFill>
                  <a:srgbClr val="221F1F"/>
                </a:solidFill>
                <a:latin typeface="Montserrat"/>
                <a:cs typeface="Montserrat"/>
              </a:rPr>
              <a:t>lado</a:t>
            </a:r>
            <a:r>
              <a:rPr sz="700" spc="-10" dirty="0">
                <a:solidFill>
                  <a:srgbClr val="221F1F"/>
                </a:solidFill>
                <a:latin typeface="Montserrat"/>
                <a:cs typeface="Montserrat"/>
              </a:rPr>
              <a:t> </a:t>
            </a:r>
            <a:r>
              <a:rPr sz="700" dirty="0">
                <a:solidFill>
                  <a:srgbClr val="221F1F"/>
                </a:solidFill>
                <a:latin typeface="Montserrat"/>
                <a:cs typeface="Montserrat"/>
              </a:rPr>
              <a:t>derecho del </a:t>
            </a:r>
            <a:r>
              <a:rPr sz="700" spc="-10" dirty="0">
                <a:solidFill>
                  <a:srgbClr val="221F1F"/>
                </a:solidFill>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Presione</a:t>
            </a:r>
            <a:r>
              <a:rPr sz="700" spc="254" dirty="0">
                <a:solidFill>
                  <a:srgbClr val="221F1F"/>
                </a:solidFill>
                <a:latin typeface="Montserrat"/>
                <a:cs typeface="Montserrat"/>
              </a:rPr>
              <a:t> </a:t>
            </a: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pedal</a:t>
            </a:r>
            <a:r>
              <a:rPr sz="700" spc="265" dirty="0">
                <a:solidFill>
                  <a:srgbClr val="221F1F"/>
                </a:solidFill>
                <a:latin typeface="Montserrat"/>
                <a:cs typeface="Montserrat"/>
              </a:rPr>
              <a:t> </a:t>
            </a:r>
            <a:r>
              <a:rPr sz="700" dirty="0">
                <a:solidFill>
                  <a:srgbClr val="221F1F"/>
                </a:solidFill>
                <a:latin typeface="Montserrat"/>
                <a:cs typeface="Montserrat"/>
              </a:rPr>
              <a:t>de</a:t>
            </a:r>
            <a:r>
              <a:rPr sz="700" spc="245" dirty="0">
                <a:solidFill>
                  <a:srgbClr val="221F1F"/>
                </a:solidFill>
                <a:latin typeface="Montserrat"/>
                <a:cs typeface="Montserrat"/>
              </a:rPr>
              <a:t> </a:t>
            </a:r>
            <a:r>
              <a:rPr sz="700" dirty="0">
                <a:solidFill>
                  <a:srgbClr val="221F1F"/>
                </a:solidFill>
                <a:latin typeface="Montserrat"/>
                <a:cs typeface="Montserrat"/>
              </a:rPr>
              <a:t>freno</a:t>
            </a:r>
            <a:r>
              <a:rPr sz="700" spc="254" dirty="0">
                <a:solidFill>
                  <a:srgbClr val="221F1F"/>
                </a:solidFill>
                <a:latin typeface="Montserrat"/>
                <a:cs typeface="Montserrat"/>
              </a:rPr>
              <a:t> </a:t>
            </a:r>
            <a:r>
              <a:rPr sz="700" dirty="0">
                <a:solidFill>
                  <a:srgbClr val="221F1F"/>
                </a:solidFill>
                <a:latin typeface="Montserrat"/>
                <a:cs typeface="Montserrat"/>
              </a:rPr>
              <a:t>trasero</a:t>
            </a:r>
            <a:r>
              <a:rPr sz="700" spc="260" dirty="0">
                <a:solidFill>
                  <a:srgbClr val="221F1F"/>
                </a:solidFill>
                <a:latin typeface="Montserrat"/>
                <a:cs typeface="Montserrat"/>
              </a:rPr>
              <a:t> </a:t>
            </a:r>
            <a:r>
              <a:rPr sz="700" dirty="0">
                <a:solidFill>
                  <a:srgbClr val="221F1F"/>
                </a:solidFill>
                <a:latin typeface="Montserrat"/>
                <a:cs typeface="Montserrat"/>
              </a:rPr>
              <a:t>con</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spc="-25" dirty="0">
                <a:solidFill>
                  <a:srgbClr val="221F1F"/>
                </a:solidFill>
                <a:latin typeface="Montserrat"/>
                <a:cs typeface="Montserrat"/>
              </a:rPr>
              <a:t>pie</a:t>
            </a:r>
            <a:r>
              <a:rPr sz="700" spc="500" dirty="0">
                <a:solidFill>
                  <a:srgbClr val="221F1F"/>
                </a:solidFill>
                <a:latin typeface="Montserrat"/>
                <a:cs typeface="Montserrat"/>
              </a:rPr>
              <a:t> </a:t>
            </a:r>
            <a:r>
              <a:rPr sz="700" dirty="0">
                <a:solidFill>
                  <a:srgbClr val="221F1F"/>
                </a:solidFill>
                <a:latin typeface="Montserrat"/>
                <a:cs typeface="Montserrat"/>
              </a:rPr>
              <a:t>derecho</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activar</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freno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rueda</a:t>
            </a:r>
            <a:r>
              <a:rPr sz="700" spc="70" dirty="0">
                <a:solidFill>
                  <a:srgbClr val="221F1F"/>
                </a:solidFill>
                <a:latin typeface="Montserrat"/>
                <a:cs typeface="Montserrat"/>
              </a:rPr>
              <a:t> </a:t>
            </a:r>
            <a:r>
              <a:rPr sz="700" spc="-10" dirty="0">
                <a:solidFill>
                  <a:srgbClr val="221F1F"/>
                </a:solidFill>
                <a:latin typeface="Montserrat"/>
                <a:cs typeface="Montserrat"/>
              </a:rPr>
              <a:t>trasera,</a:t>
            </a:r>
            <a:r>
              <a:rPr sz="700" spc="500" dirty="0">
                <a:solidFill>
                  <a:srgbClr val="221F1F"/>
                </a:solidFill>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luz</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freno se</a:t>
            </a:r>
            <a:r>
              <a:rPr sz="700" spc="-10" dirty="0">
                <a:latin typeface="Montserrat"/>
                <a:cs typeface="Montserrat"/>
              </a:rPr>
              <a:t> iluminará.</a:t>
            </a:r>
            <a:endParaRPr sz="700">
              <a:latin typeface="Montserrat"/>
              <a:cs typeface="Montserrat"/>
            </a:endParaRPr>
          </a:p>
        </p:txBody>
      </p:sp>
      <p:sp>
        <p:nvSpPr>
          <p:cNvPr id="3" name="object 3"/>
          <p:cNvSpPr txBox="1"/>
          <p:nvPr/>
        </p:nvSpPr>
        <p:spPr>
          <a:xfrm>
            <a:off x="2700020" y="478282"/>
            <a:ext cx="2261870" cy="102235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SOPORTE</a:t>
            </a:r>
            <a:r>
              <a:rPr sz="800" b="1" spc="-30" dirty="0">
                <a:solidFill>
                  <a:srgbClr val="221F1F"/>
                </a:solidFill>
                <a:latin typeface="Montserrat"/>
                <a:cs typeface="Montserrat"/>
              </a:rPr>
              <a:t> </a:t>
            </a:r>
            <a:r>
              <a:rPr sz="800" b="1" spc="-10" dirty="0">
                <a:solidFill>
                  <a:srgbClr val="221F1F"/>
                </a:solidFill>
                <a:latin typeface="Montserrat"/>
                <a:cs typeface="Montserrat"/>
              </a:rPr>
              <a:t>LATERAL</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254" dirty="0">
                <a:latin typeface="Montserrat"/>
                <a:cs typeface="Montserrat"/>
              </a:rPr>
              <a:t> </a:t>
            </a:r>
            <a:r>
              <a:rPr sz="700" dirty="0">
                <a:latin typeface="Montserrat"/>
                <a:cs typeface="Montserrat"/>
              </a:rPr>
              <a:t>Vehículo</a:t>
            </a:r>
            <a:r>
              <a:rPr sz="700" spc="250" dirty="0">
                <a:latin typeface="Montserrat"/>
                <a:cs typeface="Montserrat"/>
              </a:rPr>
              <a:t> </a:t>
            </a:r>
            <a:r>
              <a:rPr sz="700" dirty="0">
                <a:latin typeface="Montserrat"/>
                <a:cs typeface="Montserrat"/>
              </a:rPr>
              <a:t>viene</a:t>
            </a:r>
            <a:r>
              <a:rPr sz="700" spc="265" dirty="0">
                <a:latin typeface="Montserrat"/>
                <a:cs typeface="Montserrat"/>
              </a:rPr>
              <a:t> </a:t>
            </a:r>
            <a:r>
              <a:rPr sz="700" dirty="0">
                <a:latin typeface="Montserrat"/>
                <a:cs typeface="Montserrat"/>
              </a:rPr>
              <a:t>equipado</a:t>
            </a:r>
            <a:r>
              <a:rPr sz="700" spc="265" dirty="0">
                <a:latin typeface="Montserrat"/>
                <a:cs typeface="Montserrat"/>
              </a:rPr>
              <a:t> </a:t>
            </a:r>
            <a:r>
              <a:rPr sz="700" dirty="0">
                <a:latin typeface="Montserrat"/>
                <a:cs typeface="Montserrat"/>
              </a:rPr>
              <a:t>con</a:t>
            </a:r>
            <a:r>
              <a:rPr sz="700" spc="265" dirty="0">
                <a:latin typeface="Montserrat"/>
                <a:cs typeface="Montserrat"/>
              </a:rPr>
              <a:t> </a:t>
            </a:r>
            <a:r>
              <a:rPr sz="700" dirty="0">
                <a:latin typeface="Montserrat"/>
                <a:cs typeface="Montserrat"/>
              </a:rPr>
              <a:t>un</a:t>
            </a:r>
            <a:r>
              <a:rPr sz="700" spc="250" dirty="0">
                <a:latin typeface="Montserrat"/>
                <a:cs typeface="Montserrat"/>
              </a:rPr>
              <a:t> </a:t>
            </a:r>
            <a:r>
              <a:rPr sz="700" spc="-10" dirty="0">
                <a:latin typeface="Montserrat"/>
                <a:cs typeface="Montserrat"/>
              </a:rPr>
              <a:t>soporte</a:t>
            </a:r>
            <a:r>
              <a:rPr sz="700" spc="500" dirty="0">
                <a:latin typeface="Montserrat"/>
                <a:cs typeface="Montserrat"/>
              </a:rPr>
              <a:t> </a:t>
            </a:r>
            <a:r>
              <a:rPr sz="700" dirty="0">
                <a:latin typeface="Montserrat"/>
                <a:cs typeface="Montserrat"/>
              </a:rPr>
              <a:t>lateral</a:t>
            </a:r>
            <a:r>
              <a:rPr sz="700" spc="-25" dirty="0">
                <a:latin typeface="Montserrat"/>
                <a:cs typeface="Montserrat"/>
              </a:rPr>
              <a:t> </a:t>
            </a:r>
            <a:r>
              <a:rPr sz="700" spc="-20" dirty="0">
                <a:latin typeface="Montserrat"/>
                <a:cs typeface="Montserrat"/>
              </a:rPr>
              <a:t>(1).</a:t>
            </a:r>
            <a:endParaRPr sz="700">
              <a:latin typeface="Montserrat"/>
              <a:cs typeface="Montserrat"/>
            </a:endParaRPr>
          </a:p>
          <a:p>
            <a:pPr marL="21590" marR="5080" indent="22860" algn="just">
              <a:lnSpc>
                <a:spcPct val="100000"/>
              </a:lnSpc>
              <a:spcBef>
                <a:spcPts val="505"/>
              </a:spcBef>
            </a:pPr>
            <a:r>
              <a:rPr sz="700" dirty="0">
                <a:latin typeface="Montserrat"/>
                <a:cs typeface="Montserrat"/>
              </a:rPr>
              <a:t>Para</a:t>
            </a:r>
            <a:r>
              <a:rPr sz="700" spc="-10" dirty="0">
                <a:latin typeface="Montserrat"/>
                <a:cs typeface="Montserrat"/>
              </a:rPr>
              <a:t> </a:t>
            </a:r>
            <a:r>
              <a:rPr sz="700" dirty="0">
                <a:latin typeface="Montserrat"/>
                <a:cs typeface="Montserrat"/>
              </a:rPr>
              <a:t>poner el</a:t>
            </a:r>
            <a:r>
              <a:rPr sz="700" spc="-10"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soporte</a:t>
            </a:r>
            <a:r>
              <a:rPr sz="700" spc="-10" dirty="0">
                <a:latin typeface="Montserrat"/>
                <a:cs typeface="Montserrat"/>
              </a:rPr>
              <a:t> </a:t>
            </a:r>
            <a:r>
              <a:rPr sz="700" dirty="0">
                <a:latin typeface="Montserrat"/>
                <a:cs typeface="Montserrat"/>
              </a:rPr>
              <a:t>lateral,</a:t>
            </a:r>
            <a:r>
              <a:rPr sz="700" spc="-5" dirty="0">
                <a:latin typeface="Montserrat"/>
                <a:cs typeface="Montserrat"/>
              </a:rPr>
              <a:t> </a:t>
            </a:r>
            <a:r>
              <a:rPr sz="700" spc="-20" dirty="0">
                <a:latin typeface="Montserrat"/>
                <a:cs typeface="Montserrat"/>
              </a:rPr>
              <a:t>tome</a:t>
            </a:r>
            <a:r>
              <a:rPr sz="700" spc="50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manubrio</a:t>
            </a:r>
            <a:r>
              <a:rPr sz="700" spc="135" dirty="0">
                <a:latin typeface="Montserrat"/>
                <a:cs typeface="Montserrat"/>
              </a:rPr>
              <a:t> </a:t>
            </a:r>
            <a:r>
              <a:rPr sz="700" dirty="0">
                <a:latin typeface="Montserrat"/>
                <a:cs typeface="Montserrat"/>
              </a:rPr>
              <a:t>con</a:t>
            </a:r>
            <a:r>
              <a:rPr sz="700" spc="125" dirty="0">
                <a:latin typeface="Montserrat"/>
                <a:cs typeface="Montserrat"/>
              </a:rPr>
              <a:t> </a:t>
            </a:r>
            <a:r>
              <a:rPr sz="700" dirty="0">
                <a:latin typeface="Montserrat"/>
                <a:cs typeface="Montserrat"/>
              </a:rPr>
              <a:t>ambas</a:t>
            </a:r>
            <a:r>
              <a:rPr sz="700" spc="125" dirty="0">
                <a:latin typeface="Montserrat"/>
                <a:cs typeface="Montserrat"/>
              </a:rPr>
              <a:t> </a:t>
            </a:r>
            <a:r>
              <a:rPr sz="700" dirty="0">
                <a:latin typeface="Montserrat"/>
                <a:cs typeface="Montserrat"/>
              </a:rPr>
              <a:t>manos</a:t>
            </a:r>
            <a:r>
              <a:rPr sz="700" spc="135" dirty="0">
                <a:latin typeface="Montserrat"/>
                <a:cs typeface="Montserrat"/>
              </a:rPr>
              <a:t> </a:t>
            </a:r>
            <a:r>
              <a:rPr sz="700" dirty="0">
                <a:latin typeface="Montserrat"/>
                <a:cs typeface="Montserrat"/>
              </a:rPr>
              <a:t>y</a:t>
            </a:r>
            <a:r>
              <a:rPr sz="700" spc="135" dirty="0">
                <a:latin typeface="Montserrat"/>
                <a:cs typeface="Montserrat"/>
              </a:rPr>
              <a:t> </a:t>
            </a:r>
            <a:r>
              <a:rPr sz="700" dirty="0">
                <a:latin typeface="Montserrat"/>
                <a:cs typeface="Montserrat"/>
              </a:rPr>
              <a:t>empuje</a:t>
            </a:r>
            <a:r>
              <a:rPr sz="700" spc="135" dirty="0">
                <a:latin typeface="Montserrat"/>
                <a:cs typeface="Montserrat"/>
              </a:rPr>
              <a:t> </a:t>
            </a:r>
            <a:r>
              <a:rPr sz="700" spc="-10" dirty="0">
                <a:latin typeface="Montserrat"/>
                <a:cs typeface="Montserrat"/>
              </a:rPr>
              <a:t>hacia</a:t>
            </a:r>
            <a:r>
              <a:rPr sz="700" spc="500" dirty="0">
                <a:latin typeface="Montserrat"/>
                <a:cs typeface="Montserrat"/>
              </a:rPr>
              <a:t> </a:t>
            </a:r>
            <a:r>
              <a:rPr sz="700" dirty="0">
                <a:latin typeface="Montserrat"/>
                <a:cs typeface="Montserrat"/>
              </a:rPr>
              <a:t>abajo</a:t>
            </a:r>
            <a:r>
              <a:rPr sz="700" spc="95" dirty="0">
                <a:latin typeface="Montserrat"/>
                <a:cs typeface="Montserrat"/>
              </a:rPr>
              <a:t> </a:t>
            </a:r>
            <a:r>
              <a:rPr sz="700" dirty="0">
                <a:latin typeface="Montserrat"/>
                <a:cs typeface="Montserrat"/>
              </a:rPr>
              <a:t>el</a:t>
            </a:r>
            <a:r>
              <a:rPr sz="700" spc="105" dirty="0">
                <a:latin typeface="Montserrat"/>
                <a:cs typeface="Montserrat"/>
              </a:rPr>
              <a:t> </a:t>
            </a:r>
            <a:r>
              <a:rPr sz="700" dirty="0">
                <a:latin typeface="Montserrat"/>
                <a:cs typeface="Montserrat"/>
              </a:rPr>
              <a:t>soporte</a:t>
            </a:r>
            <a:r>
              <a:rPr sz="700" spc="110" dirty="0">
                <a:latin typeface="Montserrat"/>
                <a:cs typeface="Montserrat"/>
              </a:rPr>
              <a:t> </a:t>
            </a:r>
            <a:r>
              <a:rPr sz="700" dirty="0">
                <a:latin typeface="Montserrat"/>
                <a:cs typeface="Montserrat"/>
              </a:rPr>
              <a:t>hasta</a:t>
            </a:r>
            <a:r>
              <a:rPr sz="700" spc="105" dirty="0">
                <a:latin typeface="Montserrat"/>
                <a:cs typeface="Montserrat"/>
              </a:rPr>
              <a:t> </a:t>
            </a:r>
            <a:r>
              <a:rPr sz="700" dirty="0">
                <a:latin typeface="Montserrat"/>
                <a:cs typeface="Montserrat"/>
              </a:rPr>
              <a:t>que</a:t>
            </a:r>
            <a:r>
              <a:rPr sz="700" spc="100" dirty="0">
                <a:latin typeface="Montserrat"/>
                <a:cs typeface="Montserrat"/>
              </a:rPr>
              <a:t> </a:t>
            </a:r>
            <a:r>
              <a:rPr sz="700" dirty="0">
                <a:latin typeface="Montserrat"/>
                <a:cs typeface="Montserrat"/>
              </a:rPr>
              <a:t>esté</a:t>
            </a:r>
            <a:r>
              <a:rPr sz="700" spc="105" dirty="0">
                <a:latin typeface="Montserrat"/>
                <a:cs typeface="Montserrat"/>
              </a:rPr>
              <a:t> </a:t>
            </a:r>
            <a:r>
              <a:rPr sz="700" spc="-10" dirty="0">
                <a:latin typeface="Montserrat"/>
                <a:cs typeface="Montserrat"/>
              </a:rPr>
              <a:t>completamente</a:t>
            </a:r>
            <a:r>
              <a:rPr sz="700" spc="500" dirty="0">
                <a:latin typeface="Montserrat"/>
                <a:cs typeface="Montserrat"/>
              </a:rPr>
              <a:t> </a:t>
            </a:r>
            <a:r>
              <a:rPr sz="700" dirty="0">
                <a:latin typeface="Montserrat"/>
                <a:cs typeface="Montserrat"/>
              </a:rPr>
              <a:t>extendido.</a:t>
            </a:r>
            <a:r>
              <a:rPr sz="700" spc="155" dirty="0">
                <a:latin typeface="Montserrat"/>
                <a:cs typeface="Montserrat"/>
              </a:rPr>
              <a:t> </a:t>
            </a:r>
            <a:r>
              <a:rPr sz="700" dirty="0">
                <a:latin typeface="Montserrat"/>
                <a:cs typeface="Montserrat"/>
              </a:rPr>
              <a:t>Incline</a:t>
            </a:r>
            <a:r>
              <a:rPr sz="700" spc="155"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Vehículo</a:t>
            </a:r>
            <a:r>
              <a:rPr sz="700" spc="155" dirty="0">
                <a:latin typeface="Montserrat"/>
                <a:cs typeface="Montserrat"/>
              </a:rPr>
              <a:t> </a:t>
            </a:r>
            <a:r>
              <a:rPr sz="700" dirty="0">
                <a:latin typeface="Montserrat"/>
                <a:cs typeface="Montserrat"/>
              </a:rPr>
              <a:t>hasta</a:t>
            </a:r>
            <a:r>
              <a:rPr sz="700" spc="155" dirty="0">
                <a:latin typeface="Montserrat"/>
                <a:cs typeface="Montserrat"/>
              </a:rPr>
              <a:t> </a:t>
            </a:r>
            <a:r>
              <a:rPr sz="700" dirty="0">
                <a:latin typeface="Montserrat"/>
                <a:cs typeface="Montserrat"/>
              </a:rPr>
              <a:t>que</a:t>
            </a:r>
            <a:r>
              <a:rPr sz="700" spc="155" dirty="0">
                <a:latin typeface="Montserrat"/>
                <a:cs typeface="Montserrat"/>
              </a:rPr>
              <a:t> </a:t>
            </a:r>
            <a:r>
              <a:rPr sz="700" spc="-10" dirty="0">
                <a:latin typeface="Montserrat"/>
                <a:cs typeface="Montserrat"/>
              </a:rPr>
              <a:t>quede</a:t>
            </a:r>
            <a:r>
              <a:rPr sz="700" spc="500" dirty="0">
                <a:latin typeface="Montserrat"/>
                <a:cs typeface="Montserrat"/>
              </a:rPr>
              <a:t> </a:t>
            </a:r>
            <a:r>
              <a:rPr sz="700" dirty="0">
                <a:latin typeface="Montserrat"/>
                <a:cs typeface="Montserrat"/>
              </a:rPr>
              <a:t>apoyado en</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soporte</a:t>
            </a:r>
            <a:r>
              <a:rPr sz="700" spc="-5" dirty="0">
                <a:latin typeface="Montserrat"/>
                <a:cs typeface="Montserrat"/>
              </a:rPr>
              <a:t> </a:t>
            </a:r>
            <a:r>
              <a:rPr sz="700" spc="-50" dirty="0">
                <a:latin typeface="Montserrat"/>
                <a:cs typeface="Montserrat"/>
              </a:rPr>
              <a:t>.</a:t>
            </a:r>
            <a:endParaRPr sz="700">
              <a:latin typeface="Montserrat"/>
              <a:cs typeface="Montserrat"/>
            </a:endParaRPr>
          </a:p>
        </p:txBody>
      </p:sp>
      <p:sp>
        <p:nvSpPr>
          <p:cNvPr id="4" name="object 4"/>
          <p:cNvSpPr txBox="1"/>
          <p:nvPr/>
        </p:nvSpPr>
        <p:spPr>
          <a:xfrm>
            <a:off x="2700020" y="2728976"/>
            <a:ext cx="2256155" cy="63944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9"/>
              </a:spcBef>
            </a:pPr>
            <a:r>
              <a:rPr sz="700" dirty="0">
                <a:solidFill>
                  <a:srgbClr val="221F1F"/>
                </a:solidFill>
                <a:latin typeface="Montserrat"/>
                <a:cs typeface="Montserrat"/>
              </a:rPr>
              <a:t>Se</a:t>
            </a:r>
            <a:r>
              <a:rPr sz="700" spc="120" dirty="0">
                <a:solidFill>
                  <a:srgbClr val="221F1F"/>
                </a:solidFill>
                <a:latin typeface="Montserrat"/>
                <a:cs typeface="Montserrat"/>
              </a:rPr>
              <a:t> </a:t>
            </a:r>
            <a:r>
              <a:rPr sz="700" dirty="0">
                <a:solidFill>
                  <a:srgbClr val="221F1F"/>
                </a:solidFill>
                <a:latin typeface="Montserrat"/>
                <a:cs typeface="Montserrat"/>
              </a:rPr>
              <a:t>recomienda</a:t>
            </a:r>
            <a:r>
              <a:rPr sz="700" spc="135" dirty="0">
                <a:solidFill>
                  <a:srgbClr val="221F1F"/>
                </a:solidFill>
                <a:latin typeface="Montserrat"/>
                <a:cs typeface="Montserrat"/>
              </a:rPr>
              <a:t> </a:t>
            </a:r>
            <a:r>
              <a:rPr sz="700" dirty="0">
                <a:solidFill>
                  <a:srgbClr val="221F1F"/>
                </a:solidFill>
                <a:latin typeface="Montserrat"/>
                <a:cs typeface="Montserrat"/>
              </a:rPr>
              <a:t>no</a:t>
            </a:r>
            <a:r>
              <a:rPr sz="700" spc="135" dirty="0">
                <a:solidFill>
                  <a:srgbClr val="221F1F"/>
                </a:solidFill>
                <a:latin typeface="Montserrat"/>
                <a:cs typeface="Montserrat"/>
              </a:rPr>
              <a:t> </a:t>
            </a:r>
            <a:r>
              <a:rPr sz="700" dirty="0">
                <a:solidFill>
                  <a:srgbClr val="221F1F"/>
                </a:solidFill>
                <a:latin typeface="Montserrat"/>
                <a:cs typeface="Montserrat"/>
              </a:rPr>
              <a:t>apoyarse</a:t>
            </a:r>
            <a:r>
              <a:rPr sz="700" spc="145"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sentarse</a:t>
            </a:r>
            <a:r>
              <a:rPr sz="700" spc="135" dirty="0">
                <a:solidFill>
                  <a:srgbClr val="221F1F"/>
                </a:solidFill>
                <a:latin typeface="Montserrat"/>
                <a:cs typeface="Montserrat"/>
              </a:rPr>
              <a:t> </a:t>
            </a:r>
            <a:r>
              <a:rPr sz="700" dirty="0">
                <a:solidFill>
                  <a:srgbClr val="221F1F"/>
                </a:solidFill>
                <a:latin typeface="Montserrat"/>
                <a:cs typeface="Montserrat"/>
              </a:rPr>
              <a:t>sobre</a:t>
            </a:r>
            <a:r>
              <a:rPr sz="700" spc="13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80" dirty="0">
                <a:solidFill>
                  <a:srgbClr val="221F1F"/>
                </a:solidFill>
                <a:latin typeface="Montserrat"/>
                <a:cs typeface="Montserrat"/>
              </a:rPr>
              <a:t> </a:t>
            </a:r>
            <a:r>
              <a:rPr sz="700" dirty="0">
                <a:solidFill>
                  <a:srgbClr val="221F1F"/>
                </a:solidFill>
                <a:latin typeface="Montserrat"/>
                <a:cs typeface="Montserrat"/>
              </a:rPr>
              <a:t>cuando</a:t>
            </a:r>
            <a:r>
              <a:rPr sz="700" spc="180" dirty="0">
                <a:solidFill>
                  <a:srgbClr val="221F1F"/>
                </a:solidFill>
                <a:latin typeface="Montserrat"/>
                <a:cs typeface="Montserrat"/>
              </a:rPr>
              <a:t> </a:t>
            </a:r>
            <a:r>
              <a:rPr sz="700" dirty="0">
                <a:solidFill>
                  <a:srgbClr val="221F1F"/>
                </a:solidFill>
                <a:latin typeface="Montserrat"/>
                <a:cs typeface="Montserrat"/>
              </a:rPr>
              <a:t>esté</a:t>
            </a:r>
            <a:r>
              <a:rPr sz="700" spc="175" dirty="0">
                <a:solidFill>
                  <a:srgbClr val="221F1F"/>
                </a:solidFill>
                <a:latin typeface="Montserrat"/>
                <a:cs typeface="Montserrat"/>
              </a:rPr>
              <a:t> </a:t>
            </a:r>
            <a:r>
              <a:rPr sz="700" dirty="0">
                <a:solidFill>
                  <a:srgbClr val="221F1F"/>
                </a:solidFill>
                <a:latin typeface="Montserrat"/>
                <a:cs typeface="Montserrat"/>
              </a:rPr>
              <a:t>sobre</a:t>
            </a:r>
            <a:r>
              <a:rPr sz="700" spc="175" dirty="0">
                <a:solidFill>
                  <a:srgbClr val="221F1F"/>
                </a:solidFill>
                <a:latin typeface="Montserrat"/>
                <a:cs typeface="Montserrat"/>
              </a:rPr>
              <a:t> </a:t>
            </a:r>
            <a:r>
              <a:rPr sz="700" dirty="0">
                <a:solidFill>
                  <a:srgbClr val="221F1F"/>
                </a:solidFill>
                <a:latin typeface="Montserrat"/>
                <a:cs typeface="Montserrat"/>
              </a:rPr>
              <a:t>el</a:t>
            </a:r>
            <a:r>
              <a:rPr sz="700" spc="180" dirty="0">
                <a:solidFill>
                  <a:srgbClr val="221F1F"/>
                </a:solidFill>
                <a:latin typeface="Montserrat"/>
                <a:cs typeface="Montserrat"/>
              </a:rPr>
              <a:t> </a:t>
            </a:r>
            <a:r>
              <a:rPr sz="700" dirty="0">
                <a:solidFill>
                  <a:srgbClr val="221F1F"/>
                </a:solidFill>
                <a:latin typeface="Montserrat"/>
                <a:cs typeface="Montserrat"/>
              </a:rPr>
              <a:t>soporte.</a:t>
            </a:r>
            <a:r>
              <a:rPr sz="700" spc="170" dirty="0">
                <a:solidFill>
                  <a:srgbClr val="221F1F"/>
                </a:solidFill>
                <a:latin typeface="Montserrat"/>
                <a:cs typeface="Montserrat"/>
              </a:rPr>
              <a:t> </a:t>
            </a:r>
            <a:r>
              <a:rPr sz="700" dirty="0">
                <a:solidFill>
                  <a:srgbClr val="221F1F"/>
                </a:solidFill>
                <a:latin typeface="Montserrat"/>
                <a:cs typeface="Montserrat"/>
              </a:rPr>
              <a:t>Esta</a:t>
            </a:r>
            <a:r>
              <a:rPr sz="700" spc="180"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una</a:t>
            </a:r>
            <a:r>
              <a:rPr sz="700" spc="280" dirty="0">
                <a:solidFill>
                  <a:srgbClr val="221F1F"/>
                </a:solidFill>
                <a:latin typeface="Montserrat"/>
                <a:cs typeface="Montserrat"/>
              </a:rPr>
              <a:t> </a:t>
            </a:r>
            <a:r>
              <a:rPr sz="700" dirty="0">
                <a:solidFill>
                  <a:srgbClr val="221F1F"/>
                </a:solidFill>
                <a:latin typeface="Montserrat"/>
                <a:cs typeface="Montserrat"/>
              </a:rPr>
              <a:t>mala</a:t>
            </a:r>
            <a:r>
              <a:rPr sz="700" spc="300" dirty="0">
                <a:solidFill>
                  <a:srgbClr val="221F1F"/>
                </a:solidFill>
                <a:latin typeface="Montserrat"/>
                <a:cs typeface="Montserrat"/>
              </a:rPr>
              <a:t> </a:t>
            </a:r>
            <a:r>
              <a:rPr sz="700" dirty="0">
                <a:solidFill>
                  <a:srgbClr val="221F1F"/>
                </a:solidFill>
                <a:latin typeface="Montserrat"/>
                <a:cs typeface="Montserrat"/>
              </a:rPr>
              <a:t>práctica</a:t>
            </a:r>
            <a:r>
              <a:rPr sz="700" spc="300" dirty="0">
                <a:solidFill>
                  <a:srgbClr val="221F1F"/>
                </a:solidFill>
                <a:latin typeface="Montserrat"/>
                <a:cs typeface="Montserrat"/>
              </a:rPr>
              <a:t> </a:t>
            </a:r>
            <a:r>
              <a:rPr sz="700" dirty="0">
                <a:solidFill>
                  <a:srgbClr val="221F1F"/>
                </a:solidFill>
                <a:latin typeface="Montserrat"/>
                <a:cs typeface="Montserrat"/>
              </a:rPr>
              <a:t>que</a:t>
            </a:r>
            <a:r>
              <a:rPr sz="700" spc="290" dirty="0">
                <a:solidFill>
                  <a:srgbClr val="221F1F"/>
                </a:solidFill>
                <a:latin typeface="Montserrat"/>
                <a:cs typeface="Montserrat"/>
              </a:rPr>
              <a:t> </a:t>
            </a:r>
            <a:r>
              <a:rPr sz="700" dirty="0">
                <a:solidFill>
                  <a:srgbClr val="221F1F"/>
                </a:solidFill>
                <a:latin typeface="Montserrat"/>
                <a:cs typeface="Montserrat"/>
              </a:rPr>
              <a:t>con</a:t>
            </a:r>
            <a:r>
              <a:rPr sz="700" spc="295" dirty="0">
                <a:solidFill>
                  <a:srgbClr val="221F1F"/>
                </a:solidFill>
                <a:latin typeface="Montserrat"/>
                <a:cs typeface="Montserrat"/>
              </a:rPr>
              <a:t> </a:t>
            </a:r>
            <a:r>
              <a:rPr sz="700" dirty="0">
                <a:solidFill>
                  <a:srgbClr val="221F1F"/>
                </a:solidFill>
                <a:latin typeface="Montserrat"/>
                <a:cs typeface="Montserrat"/>
              </a:rPr>
              <a:t>el</a:t>
            </a:r>
            <a:r>
              <a:rPr sz="700" spc="305" dirty="0">
                <a:solidFill>
                  <a:srgbClr val="221F1F"/>
                </a:solidFill>
                <a:latin typeface="Montserrat"/>
                <a:cs typeface="Montserrat"/>
              </a:rPr>
              <a:t> </a:t>
            </a:r>
            <a:r>
              <a:rPr sz="700" dirty="0">
                <a:solidFill>
                  <a:srgbClr val="221F1F"/>
                </a:solidFill>
                <a:latin typeface="Montserrat"/>
                <a:cs typeface="Montserrat"/>
              </a:rPr>
              <a:t>tiempo</a:t>
            </a:r>
            <a:r>
              <a:rPr sz="700" spc="28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dirty="0">
                <a:solidFill>
                  <a:srgbClr val="221F1F"/>
                </a:solidFill>
                <a:latin typeface="Montserrat"/>
                <a:cs typeface="Montserrat"/>
              </a:rPr>
              <a:t>afectar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5" dirty="0">
                <a:solidFill>
                  <a:srgbClr val="221F1F"/>
                </a:solidFill>
                <a:latin typeface="Montserrat"/>
                <a:cs typeface="Montserrat"/>
              </a:rPr>
              <a:t> </a:t>
            </a:r>
            <a:r>
              <a:rPr sz="700" spc="-10" dirty="0">
                <a:solidFill>
                  <a:srgbClr val="221F1F"/>
                </a:solidFill>
                <a:latin typeface="Montserrat"/>
                <a:cs typeface="Montserrat"/>
              </a:rPr>
              <a:t>mismo.</a:t>
            </a:r>
            <a:endParaRPr sz="70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PEDAL</a:t>
            </a:r>
            <a:r>
              <a:rPr spc="-5" dirty="0"/>
              <a:t> </a:t>
            </a:r>
            <a:r>
              <a:rPr dirty="0"/>
              <a:t>DE</a:t>
            </a:r>
            <a:r>
              <a:rPr spc="-15" dirty="0"/>
              <a:t> </a:t>
            </a:r>
            <a:r>
              <a:rPr dirty="0"/>
              <a:t>FRENO</a:t>
            </a:r>
            <a:r>
              <a:rPr spc="-20" dirty="0"/>
              <a:t> </a:t>
            </a:r>
            <a:r>
              <a:rPr spc="-10" dirty="0"/>
              <a:t>TRASERO</a:t>
            </a:r>
            <a:r>
              <a:rPr spc="-25" dirty="0"/>
              <a:t> </a:t>
            </a:r>
            <a:r>
              <a:rPr dirty="0"/>
              <a:t>/</a:t>
            </a:r>
            <a:r>
              <a:rPr spc="-5" dirty="0"/>
              <a:t> </a:t>
            </a:r>
            <a:r>
              <a:rPr spc="-10" dirty="0"/>
              <a:t>SOPORTE</a:t>
            </a:r>
            <a:r>
              <a:rPr spc="-25" dirty="0"/>
              <a:t> </a:t>
            </a:r>
            <a:r>
              <a:rPr spc="-10" dirty="0"/>
              <a:t>LATERAL</a:t>
            </a:r>
          </a:p>
        </p:txBody>
      </p:sp>
      <p:grpSp>
        <p:nvGrpSpPr>
          <p:cNvPr id="7" name="object 7"/>
          <p:cNvGrpSpPr/>
          <p:nvPr/>
        </p:nvGrpSpPr>
        <p:grpSpPr>
          <a:xfrm>
            <a:off x="378167" y="1232687"/>
            <a:ext cx="2088514" cy="1202690"/>
            <a:chOff x="378167" y="1232687"/>
            <a:chExt cx="2088514" cy="1202690"/>
          </a:xfrm>
        </p:grpSpPr>
        <p:pic>
          <p:nvPicPr>
            <p:cNvPr id="8" name="object 8"/>
            <p:cNvPicPr/>
            <p:nvPr/>
          </p:nvPicPr>
          <p:blipFill>
            <a:blip r:embed="rId2" cstate="print"/>
            <a:stretch>
              <a:fillRect/>
            </a:stretch>
          </p:blipFill>
          <p:spPr>
            <a:xfrm>
              <a:off x="378167" y="1232687"/>
              <a:ext cx="2088514" cy="1052090"/>
            </a:xfrm>
            <a:prstGeom prst="rect">
              <a:avLst/>
            </a:prstGeom>
          </p:spPr>
        </p:pic>
        <p:pic>
          <p:nvPicPr>
            <p:cNvPr id="9" name="object 9"/>
            <p:cNvPicPr/>
            <p:nvPr/>
          </p:nvPicPr>
          <p:blipFill>
            <a:blip r:embed="rId3" cstate="print"/>
            <a:stretch>
              <a:fillRect/>
            </a:stretch>
          </p:blipFill>
          <p:spPr>
            <a:xfrm>
              <a:off x="1631507" y="2225867"/>
              <a:ext cx="113661" cy="209038"/>
            </a:xfrm>
            <a:prstGeom prst="rect">
              <a:avLst/>
            </a:prstGeom>
          </p:spPr>
        </p:pic>
      </p:grpSp>
      <p:grpSp>
        <p:nvGrpSpPr>
          <p:cNvPr id="10" name="object 10"/>
          <p:cNvGrpSpPr/>
          <p:nvPr/>
        </p:nvGrpSpPr>
        <p:grpSpPr>
          <a:xfrm>
            <a:off x="2826385" y="1514449"/>
            <a:ext cx="1958975" cy="1137285"/>
            <a:chOff x="2826385" y="1514449"/>
            <a:chExt cx="1958975" cy="1137285"/>
          </a:xfrm>
        </p:grpSpPr>
        <p:pic>
          <p:nvPicPr>
            <p:cNvPr id="11" name="object 11"/>
            <p:cNvPicPr/>
            <p:nvPr/>
          </p:nvPicPr>
          <p:blipFill>
            <a:blip r:embed="rId4" cstate="print"/>
            <a:stretch>
              <a:fillRect/>
            </a:stretch>
          </p:blipFill>
          <p:spPr>
            <a:xfrm>
              <a:off x="2826385" y="1514449"/>
              <a:ext cx="1958593" cy="1136701"/>
            </a:xfrm>
            <a:prstGeom prst="rect">
              <a:avLst/>
            </a:prstGeom>
          </p:spPr>
        </p:pic>
        <p:pic>
          <p:nvPicPr>
            <p:cNvPr id="12" name="object 12"/>
            <p:cNvPicPr/>
            <p:nvPr/>
          </p:nvPicPr>
          <p:blipFill>
            <a:blip r:embed="rId5" cstate="print"/>
            <a:stretch>
              <a:fillRect/>
            </a:stretch>
          </p:blipFill>
          <p:spPr>
            <a:xfrm>
              <a:off x="3513202" y="2205229"/>
              <a:ext cx="352167" cy="175891"/>
            </a:xfrm>
            <a:prstGeom prst="rect">
              <a:avLst/>
            </a:prstGeom>
          </p:spPr>
        </p:pic>
      </p:grpSp>
      <p:sp>
        <p:nvSpPr>
          <p:cNvPr id="13" name="object 13"/>
          <p:cNvSpPr txBox="1"/>
          <p:nvPr/>
        </p:nvSpPr>
        <p:spPr>
          <a:xfrm>
            <a:off x="3567176" y="2199208"/>
            <a:ext cx="717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1</a:t>
            </a:r>
            <a:endParaRPr sz="1000">
              <a:latin typeface="Montserrat"/>
              <a:cs typeface="Montserrat"/>
            </a:endParaRPr>
          </a:p>
        </p:txBody>
      </p:sp>
      <p:pic>
        <p:nvPicPr>
          <p:cNvPr id="14" name="object 14"/>
          <p:cNvPicPr/>
          <p:nvPr/>
        </p:nvPicPr>
        <p:blipFill>
          <a:blip r:embed="rId6" cstate="print"/>
          <a:stretch>
            <a:fillRect/>
          </a:stretch>
        </p:blipFill>
        <p:spPr>
          <a:xfrm>
            <a:off x="3961145" y="2091035"/>
            <a:ext cx="394434" cy="39702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479806"/>
            <a:ext cx="2254250" cy="1176655"/>
          </a:xfrm>
          <a:prstGeom prst="rect">
            <a:avLst/>
          </a:prstGeom>
        </p:spPr>
        <p:txBody>
          <a:bodyPr vert="horz" wrap="square" lIns="0" tIns="12065" rIns="0" bIns="0" rtlCol="0">
            <a:spAutoFit/>
          </a:bodyPr>
          <a:lstStyle/>
          <a:p>
            <a:pPr marL="12700" algn="just">
              <a:lnSpc>
                <a:spcPct val="100000"/>
              </a:lnSpc>
              <a:spcBef>
                <a:spcPts val="95"/>
              </a:spcBef>
            </a:pPr>
            <a:r>
              <a:rPr sz="700" dirty="0">
                <a:latin typeface="Montserrat"/>
                <a:cs typeface="Montserrat"/>
              </a:rPr>
              <a:t>Está</a:t>
            </a:r>
            <a:r>
              <a:rPr sz="700" spc="-20" dirty="0">
                <a:latin typeface="Montserrat"/>
                <a:cs typeface="Montserrat"/>
              </a:rPr>
              <a:t> </a:t>
            </a:r>
            <a:r>
              <a:rPr sz="700" dirty="0">
                <a:latin typeface="Montserrat"/>
                <a:cs typeface="Montserrat"/>
              </a:rPr>
              <a:t>ubicado en</a:t>
            </a:r>
            <a:r>
              <a:rPr sz="700" spc="-2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lado</a:t>
            </a:r>
            <a:r>
              <a:rPr sz="700" spc="-10" dirty="0">
                <a:latin typeface="Montserrat"/>
                <a:cs typeface="Montserrat"/>
              </a:rPr>
              <a:t> </a:t>
            </a:r>
            <a:r>
              <a:rPr sz="700" dirty="0">
                <a:latin typeface="Montserrat"/>
                <a:cs typeface="Montserrat"/>
              </a:rPr>
              <a:t>izquierdo</a:t>
            </a:r>
            <a:r>
              <a:rPr sz="700" spc="-10" dirty="0">
                <a:latin typeface="Montserrat"/>
                <a:cs typeface="Montserrat"/>
              </a:rPr>
              <a:t> </a:t>
            </a:r>
            <a:r>
              <a:rPr sz="700" dirty="0">
                <a:latin typeface="Montserrat"/>
                <a:cs typeface="Montserrat"/>
              </a:rPr>
              <a:t>del </a:t>
            </a:r>
            <a:r>
              <a:rPr sz="700" spc="-10" dirty="0">
                <a:latin typeface="Montserrat"/>
                <a:cs typeface="Montserrat"/>
              </a:rPr>
              <a:t>Vehículo.</a:t>
            </a:r>
            <a:endParaRPr sz="700">
              <a:latin typeface="Montserrat"/>
              <a:cs typeface="Montserrat"/>
            </a:endParaRPr>
          </a:p>
          <a:p>
            <a:pPr marL="12700" marR="5080" algn="just">
              <a:lnSpc>
                <a:spcPct val="100000"/>
              </a:lnSpc>
              <a:spcBef>
                <a:spcPts val="495"/>
              </a:spcBef>
            </a:pPr>
            <a:r>
              <a:rPr sz="700" dirty="0">
                <a:latin typeface="Montserrat"/>
                <a:cs typeface="Montserrat"/>
              </a:rPr>
              <a:t>Cuando</a:t>
            </a:r>
            <a:r>
              <a:rPr sz="700" spc="60" dirty="0">
                <a:latin typeface="Montserrat"/>
                <a:cs typeface="Montserrat"/>
              </a:rPr>
              <a:t> </a:t>
            </a:r>
            <a:r>
              <a:rPr sz="700" dirty="0">
                <a:latin typeface="Montserrat"/>
                <a:cs typeface="Montserrat"/>
              </a:rPr>
              <a:t>la</a:t>
            </a:r>
            <a:r>
              <a:rPr sz="700" spc="60" dirty="0">
                <a:latin typeface="Montserrat"/>
                <a:cs typeface="Montserrat"/>
              </a:rPr>
              <a:t> </a:t>
            </a:r>
            <a:r>
              <a:rPr sz="700" dirty="0">
                <a:latin typeface="Montserrat"/>
                <a:cs typeface="Montserrat"/>
              </a:rPr>
              <a:t>transmisión</a:t>
            </a:r>
            <a:r>
              <a:rPr sz="700" spc="65"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encuentra</a:t>
            </a:r>
            <a:r>
              <a:rPr sz="700" spc="65" dirty="0">
                <a:latin typeface="Montserrat"/>
                <a:cs typeface="Montserrat"/>
              </a:rPr>
              <a:t> </a:t>
            </a:r>
            <a:r>
              <a:rPr sz="700" dirty="0">
                <a:latin typeface="Montserrat"/>
                <a:cs typeface="Montserrat"/>
              </a:rPr>
              <a:t>en</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spc="-10" dirty="0">
                <a:latin typeface="Montserrat"/>
                <a:cs typeface="Montserrat"/>
              </a:rPr>
              <a:t>punto</a:t>
            </a:r>
            <a:r>
              <a:rPr sz="700" spc="500" dirty="0">
                <a:latin typeface="Montserrat"/>
                <a:cs typeface="Montserrat"/>
              </a:rPr>
              <a:t> </a:t>
            </a:r>
            <a:r>
              <a:rPr sz="700" dirty="0">
                <a:latin typeface="Montserrat"/>
                <a:cs typeface="Montserrat"/>
              </a:rPr>
              <a:t>muerto</a:t>
            </a:r>
            <a:r>
              <a:rPr sz="700" spc="300" dirty="0">
                <a:latin typeface="Montserrat"/>
                <a:cs typeface="Montserrat"/>
              </a:rPr>
              <a:t> </a:t>
            </a:r>
            <a:r>
              <a:rPr sz="700" dirty="0">
                <a:latin typeface="Montserrat"/>
                <a:cs typeface="Montserrat"/>
              </a:rPr>
              <a:t>(Neutra)</a:t>
            </a:r>
            <a:r>
              <a:rPr sz="700" spc="310" dirty="0">
                <a:latin typeface="Montserrat"/>
                <a:cs typeface="Montserrat"/>
              </a:rPr>
              <a:t> </a:t>
            </a:r>
            <a:r>
              <a:rPr sz="700" dirty="0">
                <a:latin typeface="Montserrat"/>
                <a:cs typeface="Montserrat"/>
              </a:rPr>
              <a:t>se</a:t>
            </a:r>
            <a:r>
              <a:rPr sz="700" spc="305" dirty="0">
                <a:latin typeface="Montserrat"/>
                <a:cs typeface="Montserrat"/>
              </a:rPr>
              <a:t> </a:t>
            </a:r>
            <a:r>
              <a:rPr sz="700" dirty="0">
                <a:latin typeface="Montserrat"/>
                <a:cs typeface="Montserrat"/>
              </a:rPr>
              <a:t>enciende</a:t>
            </a:r>
            <a:r>
              <a:rPr sz="700" spc="310"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indicador</a:t>
            </a:r>
            <a:r>
              <a:rPr sz="700" spc="3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neutra</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tablero.</a:t>
            </a:r>
            <a:endParaRPr sz="700">
              <a:latin typeface="Montserrat"/>
              <a:cs typeface="Montserrat"/>
            </a:endParaRPr>
          </a:p>
          <a:p>
            <a:pPr marL="12700" marR="6350" algn="just">
              <a:lnSpc>
                <a:spcPct val="100000"/>
              </a:lnSpc>
              <a:spcBef>
                <a:spcPts val="505"/>
              </a:spcBef>
            </a:pPr>
            <a:r>
              <a:rPr sz="700" dirty="0">
                <a:latin typeface="Montserrat"/>
                <a:cs typeface="Montserrat"/>
              </a:rPr>
              <a:t>Para</a:t>
            </a:r>
            <a:r>
              <a:rPr sz="700" spc="70"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neutra</a:t>
            </a:r>
            <a:r>
              <a:rPr sz="700" spc="80"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1era,</a:t>
            </a:r>
            <a:r>
              <a:rPr sz="700" spc="75" dirty="0">
                <a:latin typeface="Montserrat"/>
                <a:cs typeface="Montserrat"/>
              </a:rPr>
              <a:t> </a:t>
            </a:r>
            <a:r>
              <a:rPr sz="700" dirty="0">
                <a:latin typeface="Montserrat"/>
                <a:cs typeface="Montserrat"/>
              </a:rPr>
              <a:t>presione</a:t>
            </a:r>
            <a:r>
              <a:rPr sz="700" spc="70" dirty="0">
                <a:latin typeface="Montserrat"/>
                <a:cs typeface="Montserrat"/>
              </a:rPr>
              <a:t> </a:t>
            </a:r>
            <a:r>
              <a:rPr sz="700" dirty="0">
                <a:latin typeface="Montserrat"/>
                <a:cs typeface="Montserrat"/>
              </a:rPr>
              <a:t>el</a:t>
            </a:r>
            <a:r>
              <a:rPr sz="700" spc="85" dirty="0">
                <a:latin typeface="Montserrat"/>
                <a:cs typeface="Montserrat"/>
              </a:rPr>
              <a:t> </a:t>
            </a:r>
            <a:r>
              <a:rPr sz="700" spc="-10" dirty="0">
                <a:latin typeface="Montserrat"/>
                <a:cs typeface="Montserrat"/>
              </a:rPr>
              <a:t>pedal</a:t>
            </a:r>
            <a:r>
              <a:rPr sz="700" spc="500"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cambios</a:t>
            </a:r>
            <a:r>
              <a:rPr sz="700" spc="65" dirty="0">
                <a:latin typeface="Montserrat"/>
                <a:cs typeface="Montserrat"/>
              </a:rPr>
              <a:t> </a:t>
            </a:r>
            <a:r>
              <a:rPr sz="700" dirty="0">
                <a:latin typeface="Montserrat"/>
                <a:cs typeface="Montserrat"/>
              </a:rPr>
              <a:t>(A).</a:t>
            </a:r>
            <a:r>
              <a:rPr sz="700" spc="80" dirty="0">
                <a:latin typeface="Montserrat"/>
                <a:cs typeface="Montserrat"/>
              </a:rPr>
              <a:t> </a:t>
            </a:r>
            <a:r>
              <a:rPr sz="700" dirty="0">
                <a:latin typeface="Montserrat"/>
                <a:cs typeface="Montserrat"/>
              </a:rPr>
              <a:t>Para</a:t>
            </a:r>
            <a:r>
              <a:rPr sz="700" spc="75" dirty="0">
                <a:latin typeface="Montserrat"/>
                <a:cs typeface="Montserrat"/>
              </a:rPr>
              <a:t> </a:t>
            </a:r>
            <a:r>
              <a:rPr sz="700" dirty="0">
                <a:latin typeface="Montserrat"/>
                <a:cs typeface="Montserrat"/>
              </a:rPr>
              <a:t>cambiar</a:t>
            </a:r>
            <a:r>
              <a:rPr sz="700" spc="80" dirty="0">
                <a:latin typeface="Montserrat"/>
                <a:cs typeface="Montserrat"/>
              </a:rPr>
              <a:t> </a:t>
            </a:r>
            <a:r>
              <a:rPr sz="700" dirty="0">
                <a:latin typeface="Montserrat"/>
                <a:cs typeface="Montserrat"/>
              </a:rPr>
              <a:t>a</a:t>
            </a:r>
            <a:r>
              <a:rPr sz="700" spc="80" dirty="0">
                <a:latin typeface="Montserrat"/>
                <a:cs typeface="Montserrat"/>
              </a:rPr>
              <a:t> </a:t>
            </a:r>
            <a:r>
              <a:rPr sz="700" dirty="0">
                <a:latin typeface="Montserrat"/>
                <a:cs typeface="Montserrat"/>
              </a:rPr>
              <a:t>2da,</a:t>
            </a:r>
            <a:r>
              <a:rPr sz="700" spc="80" dirty="0">
                <a:latin typeface="Montserrat"/>
                <a:cs typeface="Montserrat"/>
              </a:rPr>
              <a:t> </a:t>
            </a:r>
            <a:r>
              <a:rPr sz="700" dirty="0">
                <a:latin typeface="Montserrat"/>
                <a:cs typeface="Montserrat"/>
              </a:rPr>
              <a:t>mueva</a:t>
            </a:r>
            <a:r>
              <a:rPr sz="700" spc="75" dirty="0">
                <a:latin typeface="Montserrat"/>
                <a:cs typeface="Montserrat"/>
              </a:rPr>
              <a:t> </a:t>
            </a:r>
            <a:r>
              <a:rPr sz="700" dirty="0">
                <a:latin typeface="Montserrat"/>
                <a:cs typeface="Montserrat"/>
              </a:rPr>
              <a:t>la</a:t>
            </a:r>
            <a:r>
              <a:rPr sz="700" spc="8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pedal</a:t>
            </a:r>
            <a:r>
              <a:rPr sz="700" spc="-15" dirty="0">
                <a:latin typeface="Montserrat"/>
                <a:cs typeface="Montserrat"/>
              </a:rPr>
              <a:t> </a:t>
            </a:r>
            <a:r>
              <a:rPr sz="700" dirty="0">
                <a:latin typeface="Montserrat"/>
                <a:cs typeface="Montserrat"/>
              </a:rPr>
              <a:t>hacia</a:t>
            </a:r>
            <a:r>
              <a:rPr sz="700" spc="-20" dirty="0">
                <a:latin typeface="Montserrat"/>
                <a:cs typeface="Montserrat"/>
              </a:rPr>
              <a:t> </a:t>
            </a:r>
            <a:r>
              <a:rPr sz="700" spc="-10" dirty="0">
                <a:latin typeface="Montserrat"/>
                <a:cs typeface="Montserrat"/>
              </a:rPr>
              <a:t>arriba.</a:t>
            </a:r>
            <a:endParaRPr sz="700">
              <a:latin typeface="Montserrat"/>
              <a:cs typeface="Montserrat"/>
            </a:endParaRPr>
          </a:p>
          <a:p>
            <a:pPr marL="12700" marR="6985" algn="just">
              <a:lnSpc>
                <a:spcPct val="100000"/>
              </a:lnSpc>
              <a:spcBef>
                <a:spcPts val="505"/>
              </a:spcBef>
            </a:pPr>
            <a:r>
              <a:rPr sz="700" dirty="0">
                <a:latin typeface="Montserrat"/>
                <a:cs typeface="Montserrat"/>
              </a:rPr>
              <a:t>Repita</a:t>
            </a:r>
            <a:r>
              <a:rPr sz="700" spc="40"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movimiento</a:t>
            </a:r>
            <a:r>
              <a:rPr sz="700" spc="45" dirty="0">
                <a:latin typeface="Montserrat"/>
                <a:cs typeface="Montserrat"/>
              </a:rPr>
              <a:t> </a:t>
            </a:r>
            <a:r>
              <a:rPr sz="700" dirty="0">
                <a:latin typeface="Montserrat"/>
                <a:cs typeface="Montserrat"/>
              </a:rPr>
              <a:t>del</a:t>
            </a:r>
            <a:r>
              <a:rPr sz="700" spc="50" dirty="0">
                <a:latin typeface="Montserrat"/>
                <a:cs typeface="Montserrat"/>
              </a:rPr>
              <a:t> </a:t>
            </a:r>
            <a:r>
              <a:rPr sz="700" dirty="0">
                <a:latin typeface="Montserrat"/>
                <a:cs typeface="Montserrat"/>
              </a:rPr>
              <a:t>pedal</a:t>
            </a:r>
            <a:r>
              <a:rPr sz="700" spc="45" dirty="0">
                <a:latin typeface="Montserrat"/>
                <a:cs typeface="Montserrat"/>
              </a:rPr>
              <a:t> </a:t>
            </a:r>
            <a:r>
              <a:rPr sz="700" dirty="0">
                <a:latin typeface="Montserrat"/>
                <a:cs typeface="Montserrat"/>
              </a:rPr>
              <a:t>hacia</a:t>
            </a:r>
            <a:r>
              <a:rPr sz="700" spc="45" dirty="0">
                <a:latin typeface="Montserrat"/>
                <a:cs typeface="Montserrat"/>
              </a:rPr>
              <a:t> </a:t>
            </a:r>
            <a:r>
              <a:rPr sz="700" dirty="0">
                <a:latin typeface="Montserrat"/>
                <a:cs typeface="Montserrat"/>
              </a:rPr>
              <a:t>arriba</a:t>
            </a:r>
            <a:r>
              <a:rPr sz="700" spc="5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subir</a:t>
            </a:r>
            <a:r>
              <a:rPr sz="700" spc="-3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marchas,</a:t>
            </a:r>
            <a:r>
              <a:rPr sz="700" spc="-10" dirty="0">
                <a:latin typeface="Montserrat"/>
                <a:cs typeface="Montserrat"/>
              </a:rPr>
              <a:t> </a:t>
            </a:r>
            <a:r>
              <a:rPr sz="700" dirty="0">
                <a:latin typeface="Montserrat"/>
                <a:cs typeface="Montserrat"/>
              </a:rPr>
              <a:t>hasta</a:t>
            </a:r>
            <a:r>
              <a:rPr sz="700" spc="-20" dirty="0">
                <a:latin typeface="Montserrat"/>
                <a:cs typeface="Montserrat"/>
              </a:rPr>
              <a:t> 6ta.</a:t>
            </a:r>
            <a:endParaRPr sz="700">
              <a:latin typeface="Montserrat"/>
              <a:cs typeface="Montserrat"/>
            </a:endParaRPr>
          </a:p>
        </p:txBody>
      </p:sp>
      <p:sp>
        <p:nvSpPr>
          <p:cNvPr id="3" name="object 3"/>
          <p:cNvSpPr txBox="1"/>
          <p:nvPr/>
        </p:nvSpPr>
        <p:spPr>
          <a:xfrm>
            <a:off x="271678" y="3055112"/>
            <a:ext cx="2256155" cy="42481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nSpc>
                <a:spcPct val="100000"/>
              </a:lnSpc>
              <a:spcBef>
                <a:spcPts val="500"/>
              </a:spcBef>
            </a:pPr>
            <a:r>
              <a:rPr sz="700" dirty="0">
                <a:solidFill>
                  <a:srgbClr val="221F1F"/>
                </a:solidFill>
                <a:latin typeface="Montserrat"/>
                <a:cs typeface="Montserrat"/>
              </a:rPr>
              <a:t>Nunca</a:t>
            </a:r>
            <a:r>
              <a:rPr sz="700" spc="-10" dirty="0">
                <a:solidFill>
                  <a:srgbClr val="221F1F"/>
                </a:solidFill>
                <a:latin typeface="Montserrat"/>
                <a:cs typeface="Montserrat"/>
              </a:rPr>
              <a:t> </a:t>
            </a:r>
            <a:r>
              <a:rPr sz="700" dirty="0">
                <a:solidFill>
                  <a:srgbClr val="221F1F"/>
                </a:solidFill>
                <a:latin typeface="Montserrat"/>
                <a:cs typeface="Montserrat"/>
              </a:rPr>
              <a:t>realice un cambio de</a:t>
            </a:r>
            <a:r>
              <a:rPr sz="700" spc="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dirty="0">
                <a:solidFill>
                  <a:srgbClr val="221F1F"/>
                </a:solidFill>
                <a:latin typeface="Montserrat"/>
                <a:cs typeface="Montserrat"/>
              </a:rPr>
              <a:t>sin </a:t>
            </a:r>
            <a:r>
              <a:rPr sz="700" spc="-10" dirty="0">
                <a:solidFill>
                  <a:srgbClr val="221F1F"/>
                </a:solidFill>
                <a:latin typeface="Montserrat"/>
                <a:cs typeface="Montserrat"/>
              </a:rPr>
              <a:t>presionar</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leva</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embrague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soltar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acelerador.</a:t>
            </a:r>
            <a:endParaRPr sz="700">
              <a:latin typeface="Montserrat"/>
              <a:cs typeface="Montserrat"/>
            </a:endParaRPr>
          </a:p>
        </p:txBody>
      </p:sp>
      <p:sp>
        <p:nvSpPr>
          <p:cNvPr id="4" name="object 4"/>
          <p:cNvSpPr txBox="1"/>
          <p:nvPr/>
        </p:nvSpPr>
        <p:spPr>
          <a:xfrm>
            <a:off x="2700020" y="478282"/>
            <a:ext cx="435609" cy="14795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AJUSTE</a:t>
            </a:r>
            <a:endParaRPr sz="800">
              <a:latin typeface="Montserrat"/>
              <a:cs typeface="Montserrat"/>
            </a:endParaRPr>
          </a:p>
        </p:txBody>
      </p:sp>
      <p:sp>
        <p:nvSpPr>
          <p:cNvPr id="5" name="object 5"/>
          <p:cNvSpPr txBox="1"/>
          <p:nvPr/>
        </p:nvSpPr>
        <p:spPr>
          <a:xfrm>
            <a:off x="2700020" y="1963369"/>
            <a:ext cx="2256790" cy="1240155"/>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Para</a:t>
            </a:r>
            <a:r>
              <a:rPr sz="700" spc="434" dirty="0">
                <a:solidFill>
                  <a:srgbClr val="221F1F"/>
                </a:solidFill>
                <a:latin typeface="Montserrat"/>
                <a:cs typeface="Montserrat"/>
              </a:rPr>
              <a:t> </a:t>
            </a:r>
            <a:r>
              <a:rPr sz="700" dirty="0">
                <a:solidFill>
                  <a:srgbClr val="221F1F"/>
                </a:solidFill>
                <a:latin typeface="Montserrat"/>
                <a:cs typeface="Montserrat"/>
              </a:rPr>
              <a:t>ajustar</a:t>
            </a:r>
            <a:r>
              <a:rPr sz="700" spc="434" dirty="0">
                <a:solidFill>
                  <a:srgbClr val="221F1F"/>
                </a:solidFill>
                <a:latin typeface="Montserrat"/>
                <a:cs typeface="Montserrat"/>
              </a:rPr>
              <a:t> </a:t>
            </a:r>
            <a:r>
              <a:rPr sz="700" dirty="0">
                <a:solidFill>
                  <a:srgbClr val="221F1F"/>
                </a:solidFill>
                <a:latin typeface="Montserrat"/>
                <a:cs typeface="Montserrat"/>
              </a:rPr>
              <a:t>el</a:t>
            </a:r>
            <a:r>
              <a:rPr sz="700" spc="455" dirty="0">
                <a:solidFill>
                  <a:srgbClr val="221F1F"/>
                </a:solidFill>
                <a:latin typeface="Montserrat"/>
                <a:cs typeface="Montserrat"/>
              </a:rPr>
              <a:t> </a:t>
            </a:r>
            <a:r>
              <a:rPr sz="700" dirty="0">
                <a:solidFill>
                  <a:srgbClr val="221F1F"/>
                </a:solidFill>
                <a:latin typeface="Montserrat"/>
                <a:cs typeface="Montserrat"/>
              </a:rPr>
              <a:t>pedal</a:t>
            </a:r>
            <a:r>
              <a:rPr sz="700" spc="445" dirty="0">
                <a:solidFill>
                  <a:srgbClr val="221F1F"/>
                </a:solidFill>
                <a:latin typeface="Montserrat"/>
                <a:cs typeface="Montserrat"/>
              </a:rPr>
              <a:t> </a:t>
            </a:r>
            <a:r>
              <a:rPr sz="700" dirty="0">
                <a:solidFill>
                  <a:srgbClr val="221F1F"/>
                </a:solidFill>
                <a:latin typeface="Montserrat"/>
                <a:cs typeface="Montserrat"/>
              </a:rPr>
              <a:t>de</a:t>
            </a:r>
            <a:r>
              <a:rPr sz="700" spc="434" dirty="0">
                <a:solidFill>
                  <a:srgbClr val="221F1F"/>
                </a:solidFill>
                <a:latin typeface="Montserrat"/>
                <a:cs typeface="Montserrat"/>
              </a:rPr>
              <a:t> </a:t>
            </a:r>
            <a:r>
              <a:rPr sz="700" dirty="0">
                <a:solidFill>
                  <a:srgbClr val="221F1F"/>
                </a:solidFill>
                <a:latin typeface="Montserrat"/>
                <a:cs typeface="Montserrat"/>
              </a:rPr>
              <a:t>cambio</a:t>
            </a:r>
            <a:r>
              <a:rPr sz="700" spc="434" dirty="0">
                <a:solidFill>
                  <a:srgbClr val="221F1F"/>
                </a:solidFill>
                <a:latin typeface="Montserrat"/>
                <a:cs typeface="Montserrat"/>
              </a:rPr>
              <a:t> </a:t>
            </a:r>
            <a:r>
              <a:rPr sz="700" dirty="0">
                <a:solidFill>
                  <a:srgbClr val="221F1F"/>
                </a:solidFill>
                <a:latin typeface="Montserrat"/>
                <a:cs typeface="Montserrat"/>
              </a:rPr>
              <a:t>siga</a:t>
            </a:r>
            <a:r>
              <a:rPr sz="700" spc="434" dirty="0">
                <a:solidFill>
                  <a:srgbClr val="221F1F"/>
                </a:solidFill>
                <a:latin typeface="Montserrat"/>
                <a:cs typeface="Montserrat"/>
              </a:rPr>
              <a:t> </a:t>
            </a:r>
            <a:r>
              <a:rPr sz="700" spc="-20" dirty="0">
                <a:solidFill>
                  <a:srgbClr val="221F1F"/>
                </a:solidFill>
                <a:latin typeface="Montserrat"/>
                <a:cs typeface="Montserrat"/>
              </a:rPr>
              <a:t>este</a:t>
            </a:r>
            <a:endParaRPr sz="700">
              <a:latin typeface="Montserrat"/>
              <a:cs typeface="Montserrat"/>
            </a:endParaRPr>
          </a:p>
          <a:p>
            <a:pPr marL="12700">
              <a:lnSpc>
                <a:spcPct val="100000"/>
              </a:lnSpc>
            </a:pPr>
            <a:r>
              <a:rPr sz="700" spc="-10" dirty="0">
                <a:solidFill>
                  <a:srgbClr val="221F1F"/>
                </a:solidFill>
                <a:latin typeface="Montserrat"/>
                <a:cs typeface="Montserrat"/>
              </a:rPr>
              <a:t>procedimiento:</a:t>
            </a:r>
            <a:endParaRPr sz="700">
              <a:latin typeface="Montserrat"/>
              <a:cs typeface="Montserrat"/>
            </a:endParaRPr>
          </a:p>
          <a:p>
            <a:pPr marL="184785" indent="-172720">
              <a:lnSpc>
                <a:spcPct val="100000"/>
              </a:lnSpc>
              <a:spcBef>
                <a:spcPts val="505"/>
              </a:spcBef>
              <a:buFont typeface="Arial"/>
              <a:buChar char="•"/>
              <a:tabLst>
                <a:tab pos="184785" algn="l"/>
                <a:tab pos="185420" algn="l"/>
              </a:tabLst>
            </a:pPr>
            <a:r>
              <a:rPr sz="700" dirty="0">
                <a:solidFill>
                  <a:srgbClr val="221F1F"/>
                </a:solidFill>
                <a:latin typeface="Montserrat"/>
                <a:cs typeface="Montserrat"/>
              </a:rPr>
              <a:t>Sostenga</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llave</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varilla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ajuste</a:t>
            </a:r>
            <a:r>
              <a:rPr sz="700" spc="-10" dirty="0">
                <a:solidFill>
                  <a:srgbClr val="221F1F"/>
                </a:solidFill>
                <a:latin typeface="Montserrat"/>
                <a:cs typeface="Montserrat"/>
              </a:rPr>
              <a:t> </a:t>
            </a:r>
            <a:r>
              <a:rPr sz="700" spc="-20" dirty="0">
                <a:solidFill>
                  <a:srgbClr val="221F1F"/>
                </a:solidFill>
                <a:latin typeface="Montserrat"/>
                <a:cs typeface="Montserrat"/>
              </a:rPr>
              <a:t>(1).</a:t>
            </a:r>
            <a:endParaRPr sz="700">
              <a:latin typeface="Montserrat"/>
              <a:cs typeface="Montserrat"/>
            </a:endParaRPr>
          </a:p>
          <a:p>
            <a:pPr marL="184785" indent="-172720">
              <a:lnSpc>
                <a:spcPct val="100000"/>
              </a:lnSpc>
              <a:spcBef>
                <a:spcPts val="495"/>
              </a:spcBef>
              <a:buFont typeface="Arial"/>
              <a:buChar char="•"/>
              <a:tabLst>
                <a:tab pos="184785" algn="l"/>
                <a:tab pos="185420" algn="l"/>
              </a:tabLst>
            </a:pPr>
            <a:r>
              <a:rPr sz="700" dirty="0">
                <a:solidFill>
                  <a:srgbClr val="221F1F"/>
                </a:solidFill>
                <a:latin typeface="Montserrat"/>
                <a:cs typeface="Montserrat"/>
              </a:rPr>
              <a:t>Afloje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spc="-10" dirty="0">
                <a:solidFill>
                  <a:srgbClr val="221F1F"/>
                </a:solidFill>
                <a:latin typeface="Montserrat"/>
                <a:cs typeface="Montserrat"/>
              </a:rPr>
              <a:t>contratuercas</a:t>
            </a:r>
            <a:r>
              <a:rPr sz="700" spc="40" dirty="0">
                <a:solidFill>
                  <a:srgbClr val="221F1F"/>
                </a:solidFill>
                <a:latin typeface="Montserrat"/>
                <a:cs typeface="Montserrat"/>
              </a:rPr>
              <a:t> </a:t>
            </a:r>
            <a:r>
              <a:rPr sz="700" dirty="0">
                <a:solidFill>
                  <a:srgbClr val="221F1F"/>
                </a:solidFill>
                <a:latin typeface="Montserrat"/>
                <a:cs typeface="Montserrat"/>
              </a:rPr>
              <a:t>(2)</a:t>
            </a:r>
            <a:r>
              <a:rPr sz="700" spc="-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spc="-20" dirty="0">
                <a:solidFill>
                  <a:srgbClr val="221F1F"/>
                </a:solidFill>
                <a:latin typeface="Montserrat"/>
                <a:cs typeface="Montserrat"/>
              </a:rPr>
              <a:t>(3).</a:t>
            </a:r>
            <a:endParaRPr sz="700">
              <a:latin typeface="Montserrat"/>
              <a:cs typeface="Montserrat"/>
            </a:endParaRPr>
          </a:p>
          <a:p>
            <a:pPr marL="184785" marR="5080" indent="-172720" algn="just">
              <a:lnSpc>
                <a:spcPct val="100000"/>
              </a:lnSpc>
              <a:spcBef>
                <a:spcPts val="500"/>
              </a:spcBef>
              <a:buFont typeface="Arial"/>
              <a:buChar char="•"/>
              <a:tabLst>
                <a:tab pos="185420" algn="l"/>
              </a:tabLst>
            </a:pPr>
            <a:r>
              <a:rPr sz="700" dirty="0">
                <a:solidFill>
                  <a:srgbClr val="221F1F"/>
                </a:solidFill>
                <a:latin typeface="Montserrat"/>
                <a:cs typeface="Montserrat"/>
              </a:rPr>
              <a:t>Gire</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varilla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ajuste</a:t>
            </a:r>
            <a:r>
              <a:rPr sz="700" spc="70" dirty="0">
                <a:solidFill>
                  <a:srgbClr val="221F1F"/>
                </a:solidFill>
                <a:latin typeface="Montserrat"/>
                <a:cs typeface="Montserrat"/>
              </a:rPr>
              <a:t> </a:t>
            </a:r>
            <a:r>
              <a:rPr sz="700" dirty="0">
                <a:solidFill>
                  <a:srgbClr val="221F1F"/>
                </a:solidFill>
                <a:latin typeface="Montserrat"/>
                <a:cs typeface="Montserrat"/>
              </a:rPr>
              <a:t>hacia</a:t>
            </a:r>
            <a:r>
              <a:rPr sz="700" spc="60" dirty="0">
                <a:solidFill>
                  <a:srgbClr val="221F1F"/>
                </a:solidFill>
                <a:latin typeface="Montserrat"/>
                <a:cs typeface="Montserrat"/>
              </a:rPr>
              <a:t> </a:t>
            </a:r>
            <a:r>
              <a:rPr sz="700" dirty="0">
                <a:solidFill>
                  <a:srgbClr val="221F1F"/>
                </a:solidFill>
                <a:latin typeface="Montserrat"/>
                <a:cs typeface="Montserrat"/>
              </a:rPr>
              <a:t>adentro</a:t>
            </a:r>
            <a:r>
              <a:rPr sz="700" spc="75" dirty="0">
                <a:solidFill>
                  <a:srgbClr val="221F1F"/>
                </a:solidFill>
                <a:latin typeface="Montserrat"/>
                <a:cs typeface="Montserrat"/>
              </a:rPr>
              <a:t> </a:t>
            </a:r>
            <a:r>
              <a:rPr sz="700" dirty="0">
                <a:solidFill>
                  <a:srgbClr val="221F1F"/>
                </a:solidFill>
                <a:latin typeface="Montserrat"/>
                <a:cs typeface="Montserrat"/>
              </a:rPr>
              <a:t>o</a:t>
            </a:r>
            <a:r>
              <a:rPr sz="700" spc="55" dirty="0">
                <a:solidFill>
                  <a:srgbClr val="221F1F"/>
                </a:solidFill>
                <a:latin typeface="Montserrat"/>
                <a:cs typeface="Montserrat"/>
              </a:rPr>
              <a:t> </a:t>
            </a:r>
            <a:r>
              <a:rPr sz="700" spc="-10" dirty="0">
                <a:solidFill>
                  <a:srgbClr val="221F1F"/>
                </a:solidFill>
                <a:latin typeface="Montserrat"/>
                <a:cs typeface="Montserrat"/>
              </a:rPr>
              <a:t>hacia</a:t>
            </a:r>
            <a:r>
              <a:rPr sz="700" spc="500" dirty="0">
                <a:solidFill>
                  <a:srgbClr val="221F1F"/>
                </a:solidFill>
                <a:latin typeface="Montserrat"/>
                <a:cs typeface="Montserrat"/>
              </a:rPr>
              <a:t> </a:t>
            </a:r>
            <a:r>
              <a:rPr sz="700" dirty="0">
                <a:solidFill>
                  <a:srgbClr val="221F1F"/>
                </a:solidFill>
                <a:latin typeface="Montserrat"/>
                <a:cs typeface="Montserrat"/>
              </a:rPr>
              <a:t>afuera</a:t>
            </a:r>
            <a:r>
              <a:rPr sz="700" spc="270" dirty="0">
                <a:solidFill>
                  <a:srgbClr val="221F1F"/>
                </a:solidFill>
                <a:latin typeface="Montserrat"/>
                <a:cs typeface="Montserrat"/>
              </a:rPr>
              <a:t> </a:t>
            </a:r>
            <a:r>
              <a:rPr sz="700" dirty="0">
                <a:solidFill>
                  <a:srgbClr val="221F1F"/>
                </a:solidFill>
                <a:latin typeface="Montserrat"/>
                <a:cs typeface="Montserrat"/>
              </a:rPr>
              <a:t>hasta</a:t>
            </a:r>
            <a:r>
              <a:rPr sz="700" spc="260" dirty="0">
                <a:solidFill>
                  <a:srgbClr val="221F1F"/>
                </a:solidFill>
                <a:latin typeface="Montserrat"/>
                <a:cs typeface="Montserrat"/>
              </a:rPr>
              <a:t> </a:t>
            </a:r>
            <a:r>
              <a:rPr sz="700" dirty="0">
                <a:solidFill>
                  <a:srgbClr val="221F1F"/>
                </a:solidFill>
                <a:latin typeface="Montserrat"/>
                <a:cs typeface="Montserrat"/>
              </a:rPr>
              <a:t>encontrar</a:t>
            </a:r>
            <a:r>
              <a:rPr sz="700" spc="270" dirty="0">
                <a:solidFill>
                  <a:srgbClr val="221F1F"/>
                </a:solidFill>
                <a:latin typeface="Montserrat"/>
                <a:cs typeface="Montserrat"/>
              </a:rPr>
              <a:t> </a:t>
            </a:r>
            <a:r>
              <a:rPr sz="700" dirty="0">
                <a:solidFill>
                  <a:srgbClr val="221F1F"/>
                </a:solidFill>
                <a:latin typeface="Montserrat"/>
                <a:cs typeface="Montserrat"/>
              </a:rPr>
              <a:t>el</a:t>
            </a:r>
            <a:r>
              <a:rPr sz="700" spc="270" dirty="0">
                <a:solidFill>
                  <a:srgbClr val="221F1F"/>
                </a:solidFill>
                <a:latin typeface="Montserrat"/>
                <a:cs typeface="Montserrat"/>
              </a:rPr>
              <a:t> </a:t>
            </a:r>
            <a:r>
              <a:rPr sz="700" dirty="0">
                <a:solidFill>
                  <a:srgbClr val="221F1F"/>
                </a:solidFill>
                <a:latin typeface="Montserrat"/>
                <a:cs typeface="Montserrat"/>
              </a:rPr>
              <a:t>punto</a:t>
            </a:r>
            <a:r>
              <a:rPr sz="700" spc="260" dirty="0">
                <a:solidFill>
                  <a:srgbClr val="221F1F"/>
                </a:solidFill>
                <a:latin typeface="Montserrat"/>
                <a:cs typeface="Montserrat"/>
              </a:rPr>
              <a:t> </a:t>
            </a:r>
            <a:r>
              <a:rPr sz="700" dirty="0">
                <a:solidFill>
                  <a:srgbClr val="221F1F"/>
                </a:solidFill>
                <a:latin typeface="Montserrat"/>
                <a:cs typeface="Montserrat"/>
              </a:rPr>
              <a:t>de</a:t>
            </a:r>
            <a:r>
              <a:rPr sz="700" spc="260" dirty="0">
                <a:solidFill>
                  <a:srgbClr val="221F1F"/>
                </a:solidFill>
                <a:latin typeface="Montserrat"/>
                <a:cs typeface="Montserrat"/>
              </a:rPr>
              <a:t> </a:t>
            </a:r>
            <a:r>
              <a:rPr sz="700" spc="-10" dirty="0">
                <a:solidFill>
                  <a:srgbClr val="221F1F"/>
                </a:solidFill>
                <a:latin typeface="Montserrat"/>
                <a:cs typeface="Montserrat"/>
              </a:rPr>
              <a:t>ajuste</a:t>
            </a:r>
            <a:r>
              <a:rPr sz="700" spc="500" dirty="0">
                <a:solidFill>
                  <a:srgbClr val="221F1F"/>
                </a:solidFill>
                <a:latin typeface="Montserrat"/>
                <a:cs typeface="Montserrat"/>
              </a:rPr>
              <a:t> </a:t>
            </a:r>
            <a:r>
              <a:rPr sz="700" dirty="0">
                <a:solidFill>
                  <a:srgbClr val="221F1F"/>
                </a:solidFill>
                <a:latin typeface="Montserrat"/>
                <a:cs typeface="Montserrat"/>
              </a:rPr>
              <a:t>deseado</a:t>
            </a:r>
            <a:r>
              <a:rPr sz="700" spc="-10" dirty="0">
                <a:solidFill>
                  <a:srgbClr val="221F1F"/>
                </a:solidFill>
                <a:latin typeface="Montserrat"/>
                <a:cs typeface="Montserrat"/>
              </a:rPr>
              <a:t> </a:t>
            </a:r>
            <a:r>
              <a:rPr sz="700" spc="-20" dirty="0">
                <a:solidFill>
                  <a:srgbClr val="221F1F"/>
                </a:solidFill>
                <a:latin typeface="Montserrat"/>
                <a:cs typeface="Montserrat"/>
              </a:rPr>
              <a:t>(A).</a:t>
            </a:r>
            <a:endParaRPr sz="700">
              <a:latin typeface="Montserrat"/>
              <a:cs typeface="Montserrat"/>
            </a:endParaRPr>
          </a:p>
          <a:p>
            <a:pPr marL="184785" marR="5080" indent="-172720" algn="just">
              <a:lnSpc>
                <a:spcPct val="100000"/>
              </a:lnSpc>
              <a:spcBef>
                <a:spcPts val="509"/>
              </a:spcBef>
              <a:buFont typeface="Arial"/>
              <a:buChar char="•"/>
              <a:tabLst>
                <a:tab pos="185420" algn="l"/>
              </a:tabLst>
            </a:pPr>
            <a:r>
              <a:rPr sz="700" dirty="0">
                <a:solidFill>
                  <a:srgbClr val="221F1F"/>
                </a:solidFill>
                <a:latin typeface="Montserrat"/>
                <a:cs typeface="Montserrat"/>
              </a:rPr>
              <a:t>Sostenga</a:t>
            </a:r>
            <a:r>
              <a:rPr sz="700" spc="125"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una</a:t>
            </a:r>
            <a:r>
              <a:rPr sz="700" spc="114" dirty="0">
                <a:solidFill>
                  <a:srgbClr val="221F1F"/>
                </a:solidFill>
                <a:latin typeface="Montserrat"/>
                <a:cs typeface="Montserrat"/>
              </a:rPr>
              <a:t> </a:t>
            </a:r>
            <a:r>
              <a:rPr sz="700" dirty="0">
                <a:solidFill>
                  <a:srgbClr val="221F1F"/>
                </a:solidFill>
                <a:latin typeface="Montserrat"/>
                <a:cs typeface="Montserrat"/>
              </a:rPr>
              <a:t>llave</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25" dirty="0">
                <a:solidFill>
                  <a:srgbClr val="221F1F"/>
                </a:solidFill>
                <a:latin typeface="Montserrat"/>
                <a:cs typeface="Montserrat"/>
              </a:rPr>
              <a:t> </a:t>
            </a:r>
            <a:r>
              <a:rPr sz="700" dirty="0">
                <a:solidFill>
                  <a:srgbClr val="221F1F"/>
                </a:solidFill>
                <a:latin typeface="Montserrat"/>
                <a:cs typeface="Montserrat"/>
              </a:rPr>
              <a:t>varilla</a:t>
            </a:r>
            <a:r>
              <a:rPr sz="700" spc="125"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ajuste</a:t>
            </a:r>
            <a:r>
              <a:rPr sz="700" spc="114"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apriete</a:t>
            </a:r>
            <a:r>
              <a:rPr sz="700" spc="15" dirty="0">
                <a:solidFill>
                  <a:srgbClr val="221F1F"/>
                </a:solidFill>
                <a:latin typeface="Montserrat"/>
                <a:cs typeface="Montserrat"/>
              </a:rPr>
              <a:t> </a:t>
            </a:r>
            <a:r>
              <a:rPr sz="700" dirty="0">
                <a:solidFill>
                  <a:srgbClr val="221F1F"/>
                </a:solidFill>
                <a:latin typeface="Montserrat"/>
                <a:cs typeface="Montserrat"/>
              </a:rPr>
              <a:t>las </a:t>
            </a:r>
            <a:r>
              <a:rPr sz="700" spc="-10" dirty="0">
                <a:solidFill>
                  <a:srgbClr val="221F1F"/>
                </a:solidFill>
                <a:latin typeface="Montserrat"/>
                <a:cs typeface="Montserrat"/>
              </a:rPr>
              <a:t>contratuercas</a:t>
            </a:r>
            <a:r>
              <a:rPr sz="700" spc="35" dirty="0">
                <a:solidFill>
                  <a:srgbClr val="221F1F"/>
                </a:solidFill>
                <a:latin typeface="Montserrat"/>
                <a:cs typeface="Montserrat"/>
              </a:rPr>
              <a:t> </a:t>
            </a:r>
            <a:r>
              <a:rPr sz="700" dirty="0">
                <a:solidFill>
                  <a:srgbClr val="221F1F"/>
                </a:solidFill>
                <a:latin typeface="Montserrat"/>
                <a:cs typeface="Montserrat"/>
              </a:rPr>
              <a:t>(2)</a:t>
            </a:r>
            <a:r>
              <a:rPr sz="700" spc="180"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spc="-20" dirty="0">
                <a:solidFill>
                  <a:srgbClr val="221F1F"/>
                </a:solidFill>
                <a:latin typeface="Montserrat"/>
                <a:cs typeface="Montserrat"/>
              </a:rPr>
              <a:t>(3).</a:t>
            </a:r>
            <a:endParaRPr sz="700">
              <a:latin typeface="Montserrat"/>
              <a:cs typeface="Montserrat"/>
            </a:endParaRPr>
          </a:p>
        </p:txBody>
      </p:sp>
      <p:sp>
        <p:nvSpPr>
          <p:cNvPr id="6" name="object 6"/>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PEDAL</a:t>
            </a:r>
            <a:r>
              <a:rPr spc="-25" dirty="0"/>
              <a:t> </a:t>
            </a:r>
            <a:r>
              <a:rPr dirty="0"/>
              <a:t>DE</a:t>
            </a:r>
            <a:r>
              <a:rPr spc="-30" dirty="0"/>
              <a:t> </a:t>
            </a:r>
            <a:r>
              <a:rPr spc="-10" dirty="0"/>
              <a:t>CAMBIOS</a:t>
            </a:r>
          </a:p>
        </p:txBody>
      </p:sp>
      <p:grpSp>
        <p:nvGrpSpPr>
          <p:cNvPr id="8" name="object 8"/>
          <p:cNvGrpSpPr/>
          <p:nvPr/>
        </p:nvGrpSpPr>
        <p:grpSpPr>
          <a:xfrm>
            <a:off x="450646" y="1755051"/>
            <a:ext cx="1944370" cy="1215390"/>
            <a:chOff x="450646" y="1755051"/>
            <a:chExt cx="1944370" cy="1215390"/>
          </a:xfrm>
        </p:grpSpPr>
        <p:pic>
          <p:nvPicPr>
            <p:cNvPr id="9" name="object 9"/>
            <p:cNvPicPr/>
            <p:nvPr/>
          </p:nvPicPr>
          <p:blipFill>
            <a:blip r:embed="rId2" cstate="print"/>
            <a:stretch>
              <a:fillRect/>
            </a:stretch>
          </p:blipFill>
          <p:spPr>
            <a:xfrm>
              <a:off x="450646" y="1755051"/>
              <a:ext cx="1943989" cy="1214983"/>
            </a:xfrm>
            <a:prstGeom prst="rect">
              <a:avLst/>
            </a:prstGeom>
          </p:spPr>
        </p:pic>
        <p:sp>
          <p:nvSpPr>
            <p:cNvPr id="10" name="object 10"/>
            <p:cNvSpPr/>
            <p:nvPr/>
          </p:nvSpPr>
          <p:spPr>
            <a:xfrm>
              <a:off x="881303" y="1882013"/>
              <a:ext cx="267970" cy="1028065"/>
            </a:xfrm>
            <a:custGeom>
              <a:avLst/>
              <a:gdLst/>
              <a:ahLst/>
              <a:cxnLst/>
              <a:rect l="l" t="t" r="r" b="b"/>
              <a:pathLst>
                <a:path w="267969" h="1028064">
                  <a:moveTo>
                    <a:pt x="161696" y="946835"/>
                  </a:moveTo>
                  <a:lnTo>
                    <a:pt x="155346" y="915377"/>
                  </a:lnTo>
                  <a:lnTo>
                    <a:pt x="138023" y="889685"/>
                  </a:lnTo>
                  <a:lnTo>
                    <a:pt x="112318" y="872350"/>
                  </a:lnTo>
                  <a:lnTo>
                    <a:pt x="80848" y="866000"/>
                  </a:lnTo>
                  <a:lnTo>
                    <a:pt x="49377" y="872350"/>
                  </a:lnTo>
                  <a:lnTo>
                    <a:pt x="23685" y="889685"/>
                  </a:lnTo>
                  <a:lnTo>
                    <a:pt x="6362" y="915377"/>
                  </a:lnTo>
                  <a:lnTo>
                    <a:pt x="0" y="946835"/>
                  </a:lnTo>
                  <a:lnTo>
                    <a:pt x="6362" y="978306"/>
                  </a:lnTo>
                  <a:lnTo>
                    <a:pt x="23685" y="1004011"/>
                  </a:lnTo>
                  <a:lnTo>
                    <a:pt x="49377" y="1021334"/>
                  </a:lnTo>
                  <a:lnTo>
                    <a:pt x="80848" y="1027684"/>
                  </a:lnTo>
                  <a:lnTo>
                    <a:pt x="112318" y="1021334"/>
                  </a:lnTo>
                  <a:lnTo>
                    <a:pt x="138023" y="1004011"/>
                  </a:lnTo>
                  <a:lnTo>
                    <a:pt x="155346" y="978306"/>
                  </a:lnTo>
                  <a:lnTo>
                    <a:pt x="161696" y="946835"/>
                  </a:lnTo>
                  <a:close/>
                </a:path>
                <a:path w="267969" h="1028064">
                  <a:moveTo>
                    <a:pt x="267500" y="80772"/>
                  </a:moveTo>
                  <a:lnTo>
                    <a:pt x="261150" y="49276"/>
                  </a:lnTo>
                  <a:lnTo>
                    <a:pt x="243814" y="23622"/>
                  </a:lnTo>
                  <a:lnTo>
                    <a:pt x="218122" y="6350"/>
                  </a:lnTo>
                  <a:lnTo>
                    <a:pt x="186651" y="0"/>
                  </a:lnTo>
                  <a:lnTo>
                    <a:pt x="155181" y="6350"/>
                  </a:lnTo>
                  <a:lnTo>
                    <a:pt x="129489" y="23622"/>
                  </a:lnTo>
                  <a:lnTo>
                    <a:pt x="112153" y="49276"/>
                  </a:lnTo>
                  <a:lnTo>
                    <a:pt x="105803" y="80772"/>
                  </a:lnTo>
                  <a:lnTo>
                    <a:pt x="112153" y="112268"/>
                  </a:lnTo>
                  <a:lnTo>
                    <a:pt x="129489" y="137922"/>
                  </a:lnTo>
                  <a:lnTo>
                    <a:pt x="155181" y="155321"/>
                  </a:lnTo>
                  <a:lnTo>
                    <a:pt x="186651" y="161671"/>
                  </a:lnTo>
                  <a:lnTo>
                    <a:pt x="218122" y="155321"/>
                  </a:lnTo>
                  <a:lnTo>
                    <a:pt x="243814" y="137922"/>
                  </a:lnTo>
                  <a:lnTo>
                    <a:pt x="261150" y="112268"/>
                  </a:lnTo>
                  <a:lnTo>
                    <a:pt x="267500" y="80772"/>
                  </a:lnTo>
                  <a:close/>
                </a:path>
              </a:pathLst>
            </a:custGeom>
            <a:solidFill>
              <a:srgbClr val="221F1F"/>
            </a:solidFill>
          </p:spPr>
          <p:txBody>
            <a:bodyPr wrap="square" lIns="0" tIns="0" rIns="0" bIns="0" rtlCol="0"/>
            <a:lstStyle/>
            <a:p>
              <a:endParaRPr/>
            </a:p>
          </p:txBody>
        </p:sp>
      </p:grpSp>
      <p:sp>
        <p:nvSpPr>
          <p:cNvPr id="11" name="object 11"/>
          <p:cNvSpPr txBox="1"/>
          <p:nvPr/>
        </p:nvSpPr>
        <p:spPr>
          <a:xfrm>
            <a:off x="1023619" y="1876425"/>
            <a:ext cx="83820" cy="162560"/>
          </a:xfrm>
          <a:prstGeom prst="rect">
            <a:avLst/>
          </a:prstGeom>
        </p:spPr>
        <p:txBody>
          <a:bodyPr vert="horz" wrap="square" lIns="0" tIns="12700" rIns="0" bIns="0" rtlCol="0">
            <a:spAutoFit/>
          </a:bodyPr>
          <a:lstStyle/>
          <a:p>
            <a:pPr marL="12700">
              <a:lnSpc>
                <a:spcPct val="100000"/>
              </a:lnSpc>
              <a:spcBef>
                <a:spcPts val="100"/>
              </a:spcBef>
            </a:pPr>
            <a:r>
              <a:rPr sz="900" spc="-215" dirty="0">
                <a:solidFill>
                  <a:srgbClr val="FFFFFF"/>
                </a:solidFill>
                <a:latin typeface="Montserrat"/>
                <a:cs typeface="Montserrat"/>
              </a:rPr>
              <a:t>5</a:t>
            </a:r>
            <a:r>
              <a:rPr sz="750" spc="-215" dirty="0">
                <a:solidFill>
                  <a:srgbClr val="FFFFFF"/>
                </a:solidFill>
                <a:latin typeface="Arial"/>
                <a:cs typeface="Arial"/>
              </a:rPr>
              <a:t>5</a:t>
            </a:r>
            <a:endParaRPr sz="750">
              <a:latin typeface="Arial"/>
              <a:cs typeface="Arial"/>
            </a:endParaRPr>
          </a:p>
        </p:txBody>
      </p:sp>
      <p:grpSp>
        <p:nvGrpSpPr>
          <p:cNvPr id="12" name="object 12"/>
          <p:cNvGrpSpPr/>
          <p:nvPr/>
        </p:nvGrpSpPr>
        <p:grpSpPr>
          <a:xfrm>
            <a:off x="796302" y="1821688"/>
            <a:ext cx="532130" cy="737870"/>
            <a:chOff x="796302" y="1821688"/>
            <a:chExt cx="532130" cy="737870"/>
          </a:xfrm>
        </p:grpSpPr>
        <p:sp>
          <p:nvSpPr>
            <p:cNvPr id="13" name="object 13"/>
            <p:cNvSpPr/>
            <p:nvPr/>
          </p:nvSpPr>
          <p:spPr>
            <a:xfrm>
              <a:off x="810069" y="2026792"/>
              <a:ext cx="215900" cy="341630"/>
            </a:xfrm>
            <a:custGeom>
              <a:avLst/>
              <a:gdLst/>
              <a:ahLst/>
              <a:cxnLst/>
              <a:rect l="l" t="t" r="r" b="b"/>
              <a:pathLst>
                <a:path w="215900" h="341630">
                  <a:moveTo>
                    <a:pt x="161696" y="260350"/>
                  </a:moveTo>
                  <a:lnTo>
                    <a:pt x="155346" y="228854"/>
                  </a:lnTo>
                  <a:lnTo>
                    <a:pt x="138023" y="203200"/>
                  </a:lnTo>
                  <a:lnTo>
                    <a:pt x="112318" y="185801"/>
                  </a:lnTo>
                  <a:lnTo>
                    <a:pt x="80848" y="179451"/>
                  </a:lnTo>
                  <a:lnTo>
                    <a:pt x="49377" y="185801"/>
                  </a:lnTo>
                  <a:lnTo>
                    <a:pt x="23685" y="203200"/>
                  </a:lnTo>
                  <a:lnTo>
                    <a:pt x="6362" y="228854"/>
                  </a:lnTo>
                  <a:lnTo>
                    <a:pt x="0" y="260350"/>
                  </a:lnTo>
                  <a:lnTo>
                    <a:pt x="6362" y="291846"/>
                  </a:lnTo>
                  <a:lnTo>
                    <a:pt x="23685" y="317500"/>
                  </a:lnTo>
                  <a:lnTo>
                    <a:pt x="49377" y="334772"/>
                  </a:lnTo>
                  <a:lnTo>
                    <a:pt x="80848" y="341122"/>
                  </a:lnTo>
                  <a:lnTo>
                    <a:pt x="112318" y="334772"/>
                  </a:lnTo>
                  <a:lnTo>
                    <a:pt x="138023" y="317500"/>
                  </a:lnTo>
                  <a:lnTo>
                    <a:pt x="155346" y="291846"/>
                  </a:lnTo>
                  <a:lnTo>
                    <a:pt x="161696" y="260350"/>
                  </a:lnTo>
                  <a:close/>
                </a:path>
                <a:path w="215900" h="341630">
                  <a:moveTo>
                    <a:pt x="215798" y="80899"/>
                  </a:moveTo>
                  <a:lnTo>
                    <a:pt x="209435" y="49403"/>
                  </a:lnTo>
                  <a:lnTo>
                    <a:pt x="192112" y="23749"/>
                  </a:lnTo>
                  <a:lnTo>
                    <a:pt x="166408" y="6350"/>
                  </a:lnTo>
                  <a:lnTo>
                    <a:pt x="134950" y="0"/>
                  </a:lnTo>
                  <a:lnTo>
                    <a:pt x="103479" y="6350"/>
                  </a:lnTo>
                  <a:lnTo>
                    <a:pt x="77774" y="23749"/>
                  </a:lnTo>
                  <a:lnTo>
                    <a:pt x="60452" y="49403"/>
                  </a:lnTo>
                  <a:lnTo>
                    <a:pt x="54102" y="80899"/>
                  </a:lnTo>
                  <a:lnTo>
                    <a:pt x="60452" y="112395"/>
                  </a:lnTo>
                  <a:lnTo>
                    <a:pt x="77774" y="138049"/>
                  </a:lnTo>
                  <a:lnTo>
                    <a:pt x="103479" y="155448"/>
                  </a:lnTo>
                  <a:lnTo>
                    <a:pt x="134950" y="161798"/>
                  </a:lnTo>
                  <a:lnTo>
                    <a:pt x="166408" y="155448"/>
                  </a:lnTo>
                  <a:lnTo>
                    <a:pt x="192112" y="138049"/>
                  </a:lnTo>
                  <a:lnTo>
                    <a:pt x="209435" y="112395"/>
                  </a:lnTo>
                  <a:lnTo>
                    <a:pt x="215798" y="80899"/>
                  </a:lnTo>
                  <a:close/>
                </a:path>
              </a:pathLst>
            </a:custGeom>
            <a:solidFill>
              <a:srgbClr val="221F1F"/>
            </a:solidFill>
          </p:spPr>
          <p:txBody>
            <a:bodyPr wrap="square" lIns="0" tIns="0" rIns="0" bIns="0" rtlCol="0"/>
            <a:lstStyle/>
            <a:p>
              <a:endParaRPr/>
            </a:p>
          </p:txBody>
        </p:sp>
        <p:pic>
          <p:nvPicPr>
            <p:cNvPr id="14" name="object 14"/>
            <p:cNvPicPr/>
            <p:nvPr/>
          </p:nvPicPr>
          <p:blipFill>
            <a:blip r:embed="rId3" cstate="print"/>
            <a:stretch>
              <a:fillRect/>
            </a:stretch>
          </p:blipFill>
          <p:spPr>
            <a:xfrm>
              <a:off x="796302" y="2397379"/>
              <a:ext cx="161696" cy="161658"/>
            </a:xfrm>
            <a:prstGeom prst="rect">
              <a:avLst/>
            </a:prstGeom>
          </p:spPr>
        </p:pic>
        <p:sp>
          <p:nvSpPr>
            <p:cNvPr id="15" name="object 15"/>
            <p:cNvSpPr/>
            <p:nvPr/>
          </p:nvSpPr>
          <p:spPr>
            <a:xfrm>
              <a:off x="1166533" y="1821688"/>
              <a:ext cx="161925" cy="161925"/>
            </a:xfrm>
            <a:custGeom>
              <a:avLst/>
              <a:gdLst/>
              <a:ahLst/>
              <a:cxnLst/>
              <a:rect l="l" t="t" r="r" b="b"/>
              <a:pathLst>
                <a:path w="161925" h="161925">
                  <a:moveTo>
                    <a:pt x="80848" y="0"/>
                  </a:moveTo>
                  <a:lnTo>
                    <a:pt x="49377" y="6350"/>
                  </a:lnTo>
                  <a:lnTo>
                    <a:pt x="23672" y="23749"/>
                  </a:lnTo>
                  <a:lnTo>
                    <a:pt x="6350" y="49402"/>
                  </a:lnTo>
                  <a:lnTo>
                    <a:pt x="0" y="80899"/>
                  </a:lnTo>
                  <a:lnTo>
                    <a:pt x="6350" y="112394"/>
                  </a:lnTo>
                  <a:lnTo>
                    <a:pt x="23672" y="138049"/>
                  </a:lnTo>
                  <a:lnTo>
                    <a:pt x="49377" y="155320"/>
                  </a:lnTo>
                  <a:lnTo>
                    <a:pt x="80848" y="161670"/>
                  </a:lnTo>
                  <a:lnTo>
                    <a:pt x="112356" y="155320"/>
                  </a:lnTo>
                  <a:lnTo>
                    <a:pt x="138010" y="138049"/>
                  </a:lnTo>
                  <a:lnTo>
                    <a:pt x="155282" y="112394"/>
                  </a:lnTo>
                  <a:lnTo>
                    <a:pt x="161632" y="80899"/>
                  </a:lnTo>
                  <a:lnTo>
                    <a:pt x="155282" y="49402"/>
                  </a:lnTo>
                  <a:lnTo>
                    <a:pt x="138010" y="23749"/>
                  </a:lnTo>
                  <a:lnTo>
                    <a:pt x="112356" y="6350"/>
                  </a:lnTo>
                  <a:lnTo>
                    <a:pt x="80848" y="0"/>
                  </a:lnTo>
                  <a:close/>
                </a:path>
              </a:pathLst>
            </a:custGeom>
            <a:solidFill>
              <a:srgbClr val="221F1F"/>
            </a:solidFill>
          </p:spPr>
          <p:txBody>
            <a:bodyPr wrap="square" lIns="0" tIns="0" rIns="0" bIns="0" rtlCol="0"/>
            <a:lstStyle/>
            <a:p>
              <a:endParaRPr/>
            </a:p>
          </p:txBody>
        </p:sp>
      </p:grpSp>
      <p:sp>
        <p:nvSpPr>
          <p:cNvPr id="16" name="object 16"/>
          <p:cNvSpPr txBox="1"/>
          <p:nvPr/>
        </p:nvSpPr>
        <p:spPr>
          <a:xfrm>
            <a:off x="1199794" y="1816100"/>
            <a:ext cx="88265" cy="162560"/>
          </a:xfrm>
          <a:prstGeom prst="rect">
            <a:avLst/>
          </a:prstGeom>
        </p:spPr>
        <p:txBody>
          <a:bodyPr vert="horz" wrap="square" lIns="0" tIns="12700" rIns="0" bIns="0" rtlCol="0">
            <a:spAutoFit/>
          </a:bodyPr>
          <a:lstStyle/>
          <a:p>
            <a:pPr marL="12700">
              <a:lnSpc>
                <a:spcPct val="100000"/>
              </a:lnSpc>
              <a:spcBef>
                <a:spcPts val="100"/>
              </a:spcBef>
            </a:pPr>
            <a:r>
              <a:rPr sz="900" spc="-220" dirty="0">
                <a:solidFill>
                  <a:srgbClr val="FFFFFF"/>
                </a:solidFill>
                <a:latin typeface="Montserrat"/>
                <a:cs typeface="Montserrat"/>
              </a:rPr>
              <a:t>6</a:t>
            </a:r>
            <a:r>
              <a:rPr sz="750" spc="-220" dirty="0">
                <a:solidFill>
                  <a:srgbClr val="FFFFFF"/>
                </a:solidFill>
                <a:latin typeface="Arial"/>
                <a:cs typeface="Arial"/>
              </a:rPr>
              <a:t>6</a:t>
            </a:r>
            <a:endParaRPr sz="750">
              <a:latin typeface="Arial"/>
              <a:cs typeface="Arial"/>
            </a:endParaRPr>
          </a:p>
        </p:txBody>
      </p:sp>
      <p:sp>
        <p:nvSpPr>
          <p:cNvPr id="17" name="object 17"/>
          <p:cNvSpPr/>
          <p:nvPr/>
        </p:nvSpPr>
        <p:spPr>
          <a:xfrm>
            <a:off x="812215" y="2582253"/>
            <a:ext cx="161925" cy="161925"/>
          </a:xfrm>
          <a:custGeom>
            <a:avLst/>
            <a:gdLst/>
            <a:ahLst/>
            <a:cxnLst/>
            <a:rect l="l" t="t" r="r" b="b"/>
            <a:pathLst>
              <a:path w="161925" h="161925">
                <a:moveTo>
                  <a:pt x="80848" y="0"/>
                </a:moveTo>
                <a:lnTo>
                  <a:pt x="49377" y="6350"/>
                </a:lnTo>
                <a:lnTo>
                  <a:pt x="23685" y="23672"/>
                </a:lnTo>
                <a:lnTo>
                  <a:pt x="6349" y="49377"/>
                </a:lnTo>
                <a:lnTo>
                  <a:pt x="0" y="80835"/>
                </a:lnTo>
                <a:lnTo>
                  <a:pt x="6349" y="112306"/>
                </a:lnTo>
                <a:lnTo>
                  <a:pt x="23685" y="137998"/>
                </a:lnTo>
                <a:lnTo>
                  <a:pt x="49377" y="155333"/>
                </a:lnTo>
                <a:lnTo>
                  <a:pt x="80848" y="161683"/>
                </a:lnTo>
                <a:lnTo>
                  <a:pt x="112318" y="155333"/>
                </a:lnTo>
                <a:lnTo>
                  <a:pt x="138023" y="137998"/>
                </a:lnTo>
                <a:lnTo>
                  <a:pt x="155346" y="112306"/>
                </a:lnTo>
                <a:lnTo>
                  <a:pt x="161696" y="80835"/>
                </a:lnTo>
                <a:lnTo>
                  <a:pt x="155346" y="49377"/>
                </a:lnTo>
                <a:lnTo>
                  <a:pt x="138023" y="23672"/>
                </a:lnTo>
                <a:lnTo>
                  <a:pt x="112318" y="6350"/>
                </a:lnTo>
                <a:lnTo>
                  <a:pt x="80848" y="0"/>
                </a:lnTo>
                <a:close/>
              </a:path>
            </a:pathLst>
          </a:custGeom>
          <a:solidFill>
            <a:srgbClr val="FFFFFF"/>
          </a:solidFill>
        </p:spPr>
        <p:txBody>
          <a:bodyPr wrap="square" lIns="0" tIns="0" rIns="0" bIns="0" rtlCol="0"/>
          <a:lstStyle/>
          <a:p>
            <a:endParaRPr/>
          </a:p>
        </p:txBody>
      </p:sp>
      <p:sp>
        <p:nvSpPr>
          <p:cNvPr id="18" name="object 18"/>
          <p:cNvSpPr txBox="1"/>
          <p:nvPr/>
        </p:nvSpPr>
        <p:spPr>
          <a:xfrm>
            <a:off x="831291" y="1979711"/>
            <a:ext cx="164465" cy="926465"/>
          </a:xfrm>
          <a:prstGeom prst="rect">
            <a:avLst/>
          </a:prstGeom>
        </p:spPr>
        <p:txBody>
          <a:bodyPr vert="horz" wrap="square" lIns="0" tIns="54610" rIns="0" bIns="0" rtlCol="0">
            <a:spAutoFit/>
          </a:bodyPr>
          <a:lstStyle/>
          <a:p>
            <a:pPr marL="75565">
              <a:lnSpc>
                <a:spcPct val="100000"/>
              </a:lnSpc>
              <a:spcBef>
                <a:spcPts val="430"/>
              </a:spcBef>
            </a:pPr>
            <a:r>
              <a:rPr sz="900" dirty="0">
                <a:solidFill>
                  <a:srgbClr val="FFFFFF"/>
                </a:solidFill>
                <a:latin typeface="Montserrat"/>
                <a:cs typeface="Montserrat"/>
              </a:rPr>
              <a:t>4</a:t>
            </a:r>
            <a:endParaRPr sz="900">
              <a:latin typeface="Montserrat"/>
              <a:cs typeface="Montserrat"/>
            </a:endParaRPr>
          </a:p>
          <a:p>
            <a:pPr marL="27940">
              <a:lnSpc>
                <a:spcPct val="100000"/>
              </a:lnSpc>
              <a:spcBef>
                <a:spcPts val="330"/>
              </a:spcBef>
            </a:pPr>
            <a:r>
              <a:rPr sz="900" dirty="0">
                <a:solidFill>
                  <a:srgbClr val="FFFFFF"/>
                </a:solidFill>
                <a:latin typeface="Montserrat"/>
                <a:cs typeface="Montserrat"/>
              </a:rPr>
              <a:t>3</a:t>
            </a:r>
            <a:endParaRPr sz="900">
              <a:latin typeface="Montserrat"/>
              <a:cs typeface="Montserrat"/>
            </a:endParaRPr>
          </a:p>
          <a:p>
            <a:pPr marL="12700">
              <a:lnSpc>
                <a:spcPct val="100000"/>
              </a:lnSpc>
              <a:spcBef>
                <a:spcPts val="425"/>
              </a:spcBef>
            </a:pPr>
            <a:r>
              <a:rPr sz="900" dirty="0">
                <a:solidFill>
                  <a:srgbClr val="FFFFFF"/>
                </a:solidFill>
                <a:latin typeface="Montserrat"/>
                <a:cs typeface="Montserrat"/>
              </a:rPr>
              <a:t>2</a:t>
            </a:r>
            <a:endParaRPr sz="900">
              <a:latin typeface="Montserrat"/>
              <a:cs typeface="Montserrat"/>
            </a:endParaRPr>
          </a:p>
          <a:p>
            <a:pPr marL="14604">
              <a:lnSpc>
                <a:spcPct val="100000"/>
              </a:lnSpc>
              <a:spcBef>
                <a:spcPts val="380"/>
              </a:spcBef>
            </a:pPr>
            <a:r>
              <a:rPr sz="900" dirty="0">
                <a:latin typeface="Montserrat"/>
                <a:cs typeface="Montserrat"/>
              </a:rPr>
              <a:t>N</a:t>
            </a:r>
            <a:endParaRPr sz="900">
              <a:latin typeface="Montserrat"/>
              <a:cs typeface="Montserrat"/>
            </a:endParaRPr>
          </a:p>
          <a:p>
            <a:pPr marL="102870">
              <a:lnSpc>
                <a:spcPct val="100000"/>
              </a:lnSpc>
              <a:spcBef>
                <a:spcPts val="225"/>
              </a:spcBef>
            </a:pPr>
            <a:r>
              <a:rPr sz="750" spc="-160" dirty="0">
                <a:solidFill>
                  <a:srgbClr val="FFFFFF"/>
                </a:solidFill>
                <a:latin typeface="Arial"/>
                <a:cs typeface="Arial"/>
              </a:rPr>
              <a:t>1</a:t>
            </a:r>
            <a:r>
              <a:rPr sz="900" spc="-160" dirty="0">
                <a:solidFill>
                  <a:srgbClr val="FFFFFF"/>
                </a:solidFill>
                <a:latin typeface="Montserrat"/>
                <a:cs typeface="Montserrat"/>
              </a:rPr>
              <a:t>1</a:t>
            </a:r>
            <a:endParaRPr sz="900">
              <a:latin typeface="Montserrat"/>
              <a:cs typeface="Montserrat"/>
            </a:endParaRPr>
          </a:p>
        </p:txBody>
      </p:sp>
      <p:grpSp>
        <p:nvGrpSpPr>
          <p:cNvPr id="19" name="object 19"/>
          <p:cNvGrpSpPr/>
          <p:nvPr/>
        </p:nvGrpSpPr>
        <p:grpSpPr>
          <a:xfrm>
            <a:off x="1363091" y="2512720"/>
            <a:ext cx="161925" cy="375920"/>
            <a:chOff x="1363091" y="2512720"/>
            <a:chExt cx="161925" cy="375920"/>
          </a:xfrm>
        </p:grpSpPr>
        <p:sp>
          <p:nvSpPr>
            <p:cNvPr id="20" name="object 20"/>
            <p:cNvSpPr/>
            <p:nvPr/>
          </p:nvSpPr>
          <p:spPr>
            <a:xfrm>
              <a:off x="1438910" y="2517482"/>
              <a:ext cx="0" cy="227329"/>
            </a:xfrm>
            <a:custGeom>
              <a:avLst/>
              <a:gdLst/>
              <a:ahLst/>
              <a:cxnLst/>
              <a:rect l="l" t="t" r="r" b="b"/>
              <a:pathLst>
                <a:path h="227330">
                  <a:moveTo>
                    <a:pt x="0" y="226771"/>
                  </a:moveTo>
                  <a:lnTo>
                    <a:pt x="0" y="0"/>
                  </a:lnTo>
                </a:path>
              </a:pathLst>
            </a:custGeom>
            <a:ln w="9525">
              <a:solidFill>
                <a:srgbClr val="000000"/>
              </a:solidFill>
            </a:ln>
          </p:spPr>
          <p:txBody>
            <a:bodyPr wrap="square" lIns="0" tIns="0" rIns="0" bIns="0" rtlCol="0"/>
            <a:lstStyle/>
            <a:p>
              <a:endParaRPr/>
            </a:p>
          </p:txBody>
        </p:sp>
        <p:sp>
          <p:nvSpPr>
            <p:cNvPr id="21" name="object 21"/>
            <p:cNvSpPr/>
            <p:nvPr/>
          </p:nvSpPr>
          <p:spPr>
            <a:xfrm>
              <a:off x="1363091" y="2726867"/>
              <a:ext cx="161925" cy="161925"/>
            </a:xfrm>
            <a:custGeom>
              <a:avLst/>
              <a:gdLst/>
              <a:ahLst/>
              <a:cxnLst/>
              <a:rect l="l" t="t" r="r" b="b"/>
              <a:pathLst>
                <a:path w="161925" h="161925">
                  <a:moveTo>
                    <a:pt x="80899" y="0"/>
                  </a:moveTo>
                  <a:lnTo>
                    <a:pt x="49403" y="6350"/>
                  </a:lnTo>
                  <a:lnTo>
                    <a:pt x="23621" y="23672"/>
                  </a:lnTo>
                  <a:lnTo>
                    <a:pt x="6350" y="49364"/>
                  </a:lnTo>
                  <a:lnTo>
                    <a:pt x="0" y="80835"/>
                  </a:lnTo>
                  <a:lnTo>
                    <a:pt x="6350" y="112306"/>
                  </a:lnTo>
                  <a:lnTo>
                    <a:pt x="23621" y="137998"/>
                  </a:lnTo>
                  <a:lnTo>
                    <a:pt x="49403" y="155333"/>
                  </a:lnTo>
                  <a:lnTo>
                    <a:pt x="80899" y="161683"/>
                  </a:lnTo>
                  <a:lnTo>
                    <a:pt x="112268" y="155333"/>
                  </a:lnTo>
                  <a:lnTo>
                    <a:pt x="138049" y="137998"/>
                  </a:lnTo>
                  <a:lnTo>
                    <a:pt x="155321" y="112306"/>
                  </a:lnTo>
                  <a:lnTo>
                    <a:pt x="161671" y="80835"/>
                  </a:lnTo>
                  <a:lnTo>
                    <a:pt x="155321" y="49364"/>
                  </a:lnTo>
                  <a:lnTo>
                    <a:pt x="138049" y="23672"/>
                  </a:lnTo>
                  <a:lnTo>
                    <a:pt x="112268" y="6350"/>
                  </a:lnTo>
                  <a:lnTo>
                    <a:pt x="80899" y="0"/>
                  </a:lnTo>
                  <a:close/>
                </a:path>
              </a:pathLst>
            </a:custGeom>
            <a:solidFill>
              <a:srgbClr val="221F1F"/>
            </a:solidFill>
          </p:spPr>
          <p:txBody>
            <a:bodyPr wrap="square" lIns="0" tIns="0" rIns="0" bIns="0" rtlCol="0"/>
            <a:lstStyle/>
            <a:p>
              <a:endParaRPr/>
            </a:p>
          </p:txBody>
        </p:sp>
      </p:grpSp>
      <p:sp>
        <p:nvSpPr>
          <p:cNvPr id="22" name="object 22"/>
          <p:cNvSpPr txBox="1"/>
          <p:nvPr/>
        </p:nvSpPr>
        <p:spPr>
          <a:xfrm>
            <a:off x="1390650" y="2721661"/>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Montserrat"/>
                <a:cs typeface="Montserrat"/>
              </a:rPr>
              <a:t>A</a:t>
            </a:r>
            <a:endParaRPr sz="900">
              <a:latin typeface="Montserrat"/>
              <a:cs typeface="Montserrat"/>
            </a:endParaRPr>
          </a:p>
        </p:txBody>
      </p:sp>
      <p:grpSp>
        <p:nvGrpSpPr>
          <p:cNvPr id="23" name="object 23"/>
          <p:cNvGrpSpPr/>
          <p:nvPr/>
        </p:nvGrpSpPr>
        <p:grpSpPr>
          <a:xfrm>
            <a:off x="1010719" y="2066574"/>
            <a:ext cx="321945" cy="763905"/>
            <a:chOff x="1010719" y="2066574"/>
            <a:chExt cx="321945" cy="763905"/>
          </a:xfrm>
        </p:grpSpPr>
        <p:pic>
          <p:nvPicPr>
            <p:cNvPr id="24" name="object 24"/>
            <p:cNvPicPr/>
            <p:nvPr/>
          </p:nvPicPr>
          <p:blipFill>
            <a:blip r:embed="rId4" cstate="print"/>
            <a:stretch>
              <a:fillRect/>
            </a:stretch>
          </p:blipFill>
          <p:spPr>
            <a:xfrm>
              <a:off x="1010719" y="2066574"/>
              <a:ext cx="320151" cy="319120"/>
            </a:xfrm>
            <a:prstGeom prst="rect">
              <a:avLst/>
            </a:prstGeom>
          </p:spPr>
        </p:pic>
        <p:pic>
          <p:nvPicPr>
            <p:cNvPr id="25" name="object 25"/>
            <p:cNvPicPr/>
            <p:nvPr/>
          </p:nvPicPr>
          <p:blipFill>
            <a:blip r:embed="rId5" cstate="print"/>
            <a:stretch>
              <a:fillRect/>
            </a:stretch>
          </p:blipFill>
          <p:spPr>
            <a:xfrm>
              <a:off x="1010945" y="2509710"/>
              <a:ext cx="321525" cy="320564"/>
            </a:xfrm>
            <a:prstGeom prst="rect">
              <a:avLst/>
            </a:prstGeom>
          </p:spPr>
        </p:pic>
      </p:grpSp>
      <p:grpSp>
        <p:nvGrpSpPr>
          <p:cNvPr id="26" name="object 26"/>
          <p:cNvGrpSpPr/>
          <p:nvPr/>
        </p:nvGrpSpPr>
        <p:grpSpPr>
          <a:xfrm>
            <a:off x="2754629" y="665734"/>
            <a:ext cx="2082164" cy="1301750"/>
            <a:chOff x="2754629" y="665734"/>
            <a:chExt cx="2082164" cy="1301750"/>
          </a:xfrm>
        </p:grpSpPr>
        <p:pic>
          <p:nvPicPr>
            <p:cNvPr id="27" name="object 27"/>
            <p:cNvPicPr/>
            <p:nvPr/>
          </p:nvPicPr>
          <p:blipFill>
            <a:blip r:embed="rId6" cstate="print"/>
            <a:stretch>
              <a:fillRect/>
            </a:stretch>
          </p:blipFill>
          <p:spPr>
            <a:xfrm>
              <a:off x="2754629" y="665734"/>
              <a:ext cx="2082165" cy="1301369"/>
            </a:xfrm>
            <a:prstGeom prst="rect">
              <a:avLst/>
            </a:prstGeom>
          </p:spPr>
        </p:pic>
        <p:sp>
          <p:nvSpPr>
            <p:cNvPr id="28" name="object 28"/>
            <p:cNvSpPr/>
            <p:nvPr/>
          </p:nvSpPr>
          <p:spPr>
            <a:xfrm>
              <a:off x="3604894" y="934720"/>
              <a:ext cx="173990" cy="173990"/>
            </a:xfrm>
            <a:custGeom>
              <a:avLst/>
              <a:gdLst/>
              <a:ahLst/>
              <a:cxnLst/>
              <a:rect l="l" t="t" r="r" b="b"/>
              <a:pathLst>
                <a:path w="173989" h="173990">
                  <a:moveTo>
                    <a:pt x="86740" y="0"/>
                  </a:moveTo>
                  <a:lnTo>
                    <a:pt x="52958" y="6857"/>
                  </a:lnTo>
                  <a:lnTo>
                    <a:pt x="25400" y="25400"/>
                  </a:lnTo>
                  <a:lnTo>
                    <a:pt x="6730" y="52958"/>
                  </a:lnTo>
                  <a:lnTo>
                    <a:pt x="0" y="86741"/>
                  </a:lnTo>
                  <a:lnTo>
                    <a:pt x="6730" y="120523"/>
                  </a:lnTo>
                  <a:lnTo>
                    <a:pt x="25400" y="148081"/>
                  </a:lnTo>
                  <a:lnTo>
                    <a:pt x="52958" y="166750"/>
                  </a:lnTo>
                  <a:lnTo>
                    <a:pt x="86740" y="173481"/>
                  </a:lnTo>
                  <a:lnTo>
                    <a:pt x="120522" y="166750"/>
                  </a:lnTo>
                  <a:lnTo>
                    <a:pt x="148081" y="148081"/>
                  </a:lnTo>
                  <a:lnTo>
                    <a:pt x="166624" y="120523"/>
                  </a:lnTo>
                  <a:lnTo>
                    <a:pt x="173481" y="86741"/>
                  </a:lnTo>
                  <a:lnTo>
                    <a:pt x="166624" y="52958"/>
                  </a:lnTo>
                  <a:lnTo>
                    <a:pt x="148081" y="25400"/>
                  </a:lnTo>
                  <a:lnTo>
                    <a:pt x="120522" y="6857"/>
                  </a:lnTo>
                  <a:lnTo>
                    <a:pt x="86740" y="0"/>
                  </a:lnTo>
                  <a:close/>
                </a:path>
              </a:pathLst>
            </a:custGeom>
            <a:solidFill>
              <a:srgbClr val="000000"/>
            </a:solidFill>
          </p:spPr>
          <p:txBody>
            <a:bodyPr wrap="square" lIns="0" tIns="0" rIns="0" bIns="0" rtlCol="0"/>
            <a:lstStyle/>
            <a:p>
              <a:endParaRPr/>
            </a:p>
          </p:txBody>
        </p:sp>
        <p:sp>
          <p:nvSpPr>
            <p:cNvPr id="29" name="object 29"/>
            <p:cNvSpPr/>
            <p:nvPr/>
          </p:nvSpPr>
          <p:spPr>
            <a:xfrm>
              <a:off x="3604894" y="934720"/>
              <a:ext cx="173990" cy="173990"/>
            </a:xfrm>
            <a:custGeom>
              <a:avLst/>
              <a:gdLst/>
              <a:ahLst/>
              <a:cxnLst/>
              <a:rect l="l" t="t" r="r" b="b"/>
              <a:pathLst>
                <a:path w="173989" h="173990">
                  <a:moveTo>
                    <a:pt x="86740" y="0"/>
                  </a:moveTo>
                  <a:lnTo>
                    <a:pt x="52958" y="6857"/>
                  </a:lnTo>
                  <a:lnTo>
                    <a:pt x="25400" y="25400"/>
                  </a:lnTo>
                  <a:lnTo>
                    <a:pt x="6730" y="52958"/>
                  </a:lnTo>
                  <a:lnTo>
                    <a:pt x="0" y="86741"/>
                  </a:lnTo>
                  <a:lnTo>
                    <a:pt x="6730" y="120523"/>
                  </a:lnTo>
                  <a:lnTo>
                    <a:pt x="25400" y="148081"/>
                  </a:lnTo>
                  <a:lnTo>
                    <a:pt x="52958" y="166750"/>
                  </a:lnTo>
                  <a:lnTo>
                    <a:pt x="86740" y="173481"/>
                  </a:lnTo>
                  <a:lnTo>
                    <a:pt x="120522" y="166750"/>
                  </a:lnTo>
                  <a:lnTo>
                    <a:pt x="148081" y="148081"/>
                  </a:lnTo>
                  <a:lnTo>
                    <a:pt x="166624" y="120523"/>
                  </a:lnTo>
                  <a:lnTo>
                    <a:pt x="173481" y="86741"/>
                  </a:lnTo>
                  <a:lnTo>
                    <a:pt x="166624" y="52958"/>
                  </a:lnTo>
                  <a:lnTo>
                    <a:pt x="148081" y="25400"/>
                  </a:lnTo>
                  <a:lnTo>
                    <a:pt x="120522" y="6857"/>
                  </a:lnTo>
                  <a:lnTo>
                    <a:pt x="86740" y="0"/>
                  </a:lnTo>
                  <a:close/>
                </a:path>
              </a:pathLst>
            </a:custGeom>
            <a:ln w="3175">
              <a:solidFill>
                <a:srgbClr val="FFFFFF"/>
              </a:solidFill>
            </a:ln>
          </p:spPr>
          <p:txBody>
            <a:bodyPr wrap="square" lIns="0" tIns="0" rIns="0" bIns="0" rtlCol="0"/>
            <a:lstStyle/>
            <a:p>
              <a:endParaRPr/>
            </a:p>
          </p:txBody>
        </p:sp>
      </p:grpSp>
      <p:sp>
        <p:nvSpPr>
          <p:cNvPr id="30" name="object 30"/>
          <p:cNvSpPr txBox="1"/>
          <p:nvPr/>
        </p:nvSpPr>
        <p:spPr>
          <a:xfrm>
            <a:off x="3648202" y="952881"/>
            <a:ext cx="889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A</a:t>
            </a:r>
            <a:endParaRPr sz="700">
              <a:latin typeface="Montserrat"/>
              <a:cs typeface="Montserrat"/>
            </a:endParaRPr>
          </a:p>
        </p:txBody>
      </p:sp>
      <p:grpSp>
        <p:nvGrpSpPr>
          <p:cNvPr id="31" name="object 31"/>
          <p:cNvGrpSpPr/>
          <p:nvPr/>
        </p:nvGrpSpPr>
        <p:grpSpPr>
          <a:xfrm>
            <a:off x="3871023" y="1481137"/>
            <a:ext cx="177165" cy="177165"/>
            <a:chOff x="3871023" y="1481137"/>
            <a:chExt cx="177165" cy="177165"/>
          </a:xfrm>
        </p:grpSpPr>
        <p:sp>
          <p:nvSpPr>
            <p:cNvPr id="32" name="object 32"/>
            <p:cNvSpPr/>
            <p:nvPr/>
          </p:nvSpPr>
          <p:spPr>
            <a:xfrm>
              <a:off x="3872610" y="1482725"/>
              <a:ext cx="173990" cy="173990"/>
            </a:xfrm>
            <a:custGeom>
              <a:avLst/>
              <a:gdLst/>
              <a:ahLst/>
              <a:cxnLst/>
              <a:rect l="l" t="t" r="r" b="b"/>
              <a:pathLst>
                <a:path w="173989" h="173989">
                  <a:moveTo>
                    <a:pt x="86740" y="0"/>
                  </a:moveTo>
                  <a:lnTo>
                    <a:pt x="52959" y="6857"/>
                  </a:lnTo>
                  <a:lnTo>
                    <a:pt x="25400" y="25400"/>
                  </a:lnTo>
                  <a:lnTo>
                    <a:pt x="6858" y="53086"/>
                  </a:lnTo>
                  <a:lnTo>
                    <a:pt x="0" y="86740"/>
                  </a:lnTo>
                  <a:lnTo>
                    <a:pt x="6858" y="120522"/>
                  </a:lnTo>
                  <a:lnTo>
                    <a:pt x="25400" y="148208"/>
                  </a:lnTo>
                  <a:lnTo>
                    <a:pt x="52959" y="166750"/>
                  </a:lnTo>
                  <a:lnTo>
                    <a:pt x="86740" y="173608"/>
                  </a:lnTo>
                  <a:lnTo>
                    <a:pt x="120523" y="166750"/>
                  </a:lnTo>
                  <a:lnTo>
                    <a:pt x="148081" y="148208"/>
                  </a:lnTo>
                  <a:lnTo>
                    <a:pt x="166750" y="120522"/>
                  </a:lnTo>
                  <a:lnTo>
                    <a:pt x="173481" y="86740"/>
                  </a:lnTo>
                  <a:lnTo>
                    <a:pt x="166750" y="53086"/>
                  </a:lnTo>
                  <a:lnTo>
                    <a:pt x="148081" y="25400"/>
                  </a:lnTo>
                  <a:lnTo>
                    <a:pt x="120523" y="6857"/>
                  </a:lnTo>
                  <a:lnTo>
                    <a:pt x="86740" y="0"/>
                  </a:lnTo>
                  <a:close/>
                </a:path>
              </a:pathLst>
            </a:custGeom>
            <a:solidFill>
              <a:srgbClr val="000000"/>
            </a:solidFill>
          </p:spPr>
          <p:txBody>
            <a:bodyPr wrap="square" lIns="0" tIns="0" rIns="0" bIns="0" rtlCol="0"/>
            <a:lstStyle/>
            <a:p>
              <a:endParaRPr/>
            </a:p>
          </p:txBody>
        </p:sp>
        <p:sp>
          <p:nvSpPr>
            <p:cNvPr id="33" name="object 33"/>
            <p:cNvSpPr/>
            <p:nvPr/>
          </p:nvSpPr>
          <p:spPr>
            <a:xfrm>
              <a:off x="3872610" y="1482725"/>
              <a:ext cx="173990" cy="173990"/>
            </a:xfrm>
            <a:custGeom>
              <a:avLst/>
              <a:gdLst/>
              <a:ahLst/>
              <a:cxnLst/>
              <a:rect l="l" t="t" r="r" b="b"/>
              <a:pathLst>
                <a:path w="173989" h="173989">
                  <a:moveTo>
                    <a:pt x="86740" y="0"/>
                  </a:moveTo>
                  <a:lnTo>
                    <a:pt x="52959" y="6857"/>
                  </a:lnTo>
                  <a:lnTo>
                    <a:pt x="25400" y="25400"/>
                  </a:lnTo>
                  <a:lnTo>
                    <a:pt x="6858" y="53086"/>
                  </a:lnTo>
                  <a:lnTo>
                    <a:pt x="0" y="86740"/>
                  </a:lnTo>
                  <a:lnTo>
                    <a:pt x="6858" y="120522"/>
                  </a:lnTo>
                  <a:lnTo>
                    <a:pt x="25400" y="148208"/>
                  </a:lnTo>
                  <a:lnTo>
                    <a:pt x="52959" y="166750"/>
                  </a:lnTo>
                  <a:lnTo>
                    <a:pt x="86740" y="173608"/>
                  </a:lnTo>
                  <a:lnTo>
                    <a:pt x="120523" y="166750"/>
                  </a:lnTo>
                  <a:lnTo>
                    <a:pt x="148081" y="148208"/>
                  </a:lnTo>
                  <a:lnTo>
                    <a:pt x="166750" y="120522"/>
                  </a:lnTo>
                  <a:lnTo>
                    <a:pt x="173481" y="86740"/>
                  </a:lnTo>
                  <a:lnTo>
                    <a:pt x="166750" y="53086"/>
                  </a:lnTo>
                  <a:lnTo>
                    <a:pt x="148081" y="25400"/>
                  </a:lnTo>
                  <a:lnTo>
                    <a:pt x="120523" y="6857"/>
                  </a:lnTo>
                  <a:lnTo>
                    <a:pt x="86740" y="0"/>
                  </a:lnTo>
                  <a:close/>
                </a:path>
              </a:pathLst>
            </a:custGeom>
            <a:ln w="3175">
              <a:solidFill>
                <a:srgbClr val="FFFFFF"/>
              </a:solidFill>
            </a:ln>
          </p:spPr>
          <p:txBody>
            <a:bodyPr wrap="square" lIns="0" tIns="0" rIns="0" bIns="0" rtlCol="0"/>
            <a:lstStyle/>
            <a:p>
              <a:endParaRPr/>
            </a:p>
          </p:txBody>
        </p:sp>
      </p:grpSp>
      <p:sp>
        <p:nvSpPr>
          <p:cNvPr id="34" name="object 34"/>
          <p:cNvSpPr txBox="1"/>
          <p:nvPr/>
        </p:nvSpPr>
        <p:spPr>
          <a:xfrm>
            <a:off x="3931411" y="1501267"/>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grpSp>
        <p:nvGrpSpPr>
          <p:cNvPr id="35" name="object 35"/>
          <p:cNvGrpSpPr/>
          <p:nvPr/>
        </p:nvGrpSpPr>
        <p:grpSpPr>
          <a:xfrm>
            <a:off x="3490912" y="1479867"/>
            <a:ext cx="177165" cy="177165"/>
            <a:chOff x="3490912" y="1479867"/>
            <a:chExt cx="177165" cy="177165"/>
          </a:xfrm>
        </p:grpSpPr>
        <p:sp>
          <p:nvSpPr>
            <p:cNvPr id="36" name="object 36"/>
            <p:cNvSpPr/>
            <p:nvPr/>
          </p:nvSpPr>
          <p:spPr>
            <a:xfrm>
              <a:off x="3492500" y="1481455"/>
              <a:ext cx="173990" cy="173990"/>
            </a:xfrm>
            <a:custGeom>
              <a:avLst/>
              <a:gdLst/>
              <a:ahLst/>
              <a:cxnLst/>
              <a:rect l="l" t="t" r="r" b="b"/>
              <a:pathLst>
                <a:path w="173989" h="173989">
                  <a:moveTo>
                    <a:pt x="86740" y="0"/>
                  </a:moveTo>
                  <a:lnTo>
                    <a:pt x="52959" y="6857"/>
                  </a:lnTo>
                  <a:lnTo>
                    <a:pt x="25400" y="25400"/>
                  </a:lnTo>
                  <a:lnTo>
                    <a:pt x="6858" y="52958"/>
                  </a:lnTo>
                  <a:lnTo>
                    <a:pt x="0" y="86740"/>
                  </a:lnTo>
                  <a:lnTo>
                    <a:pt x="6858" y="120522"/>
                  </a:lnTo>
                  <a:lnTo>
                    <a:pt x="25400" y="148081"/>
                  </a:lnTo>
                  <a:lnTo>
                    <a:pt x="52959" y="166623"/>
                  </a:lnTo>
                  <a:lnTo>
                    <a:pt x="86740" y="173481"/>
                  </a:lnTo>
                  <a:lnTo>
                    <a:pt x="120523" y="166623"/>
                  </a:lnTo>
                  <a:lnTo>
                    <a:pt x="148082" y="148081"/>
                  </a:lnTo>
                  <a:lnTo>
                    <a:pt x="166750" y="120522"/>
                  </a:lnTo>
                  <a:lnTo>
                    <a:pt x="173482" y="86740"/>
                  </a:lnTo>
                  <a:lnTo>
                    <a:pt x="166750" y="52958"/>
                  </a:lnTo>
                  <a:lnTo>
                    <a:pt x="148082" y="25400"/>
                  </a:lnTo>
                  <a:lnTo>
                    <a:pt x="120523" y="6857"/>
                  </a:lnTo>
                  <a:lnTo>
                    <a:pt x="86740" y="0"/>
                  </a:lnTo>
                  <a:close/>
                </a:path>
              </a:pathLst>
            </a:custGeom>
            <a:solidFill>
              <a:srgbClr val="000000"/>
            </a:solidFill>
          </p:spPr>
          <p:txBody>
            <a:bodyPr wrap="square" lIns="0" tIns="0" rIns="0" bIns="0" rtlCol="0"/>
            <a:lstStyle/>
            <a:p>
              <a:endParaRPr/>
            </a:p>
          </p:txBody>
        </p:sp>
        <p:sp>
          <p:nvSpPr>
            <p:cNvPr id="37" name="object 37"/>
            <p:cNvSpPr/>
            <p:nvPr/>
          </p:nvSpPr>
          <p:spPr>
            <a:xfrm>
              <a:off x="3492500" y="1481455"/>
              <a:ext cx="173990" cy="173990"/>
            </a:xfrm>
            <a:custGeom>
              <a:avLst/>
              <a:gdLst/>
              <a:ahLst/>
              <a:cxnLst/>
              <a:rect l="l" t="t" r="r" b="b"/>
              <a:pathLst>
                <a:path w="173989" h="173989">
                  <a:moveTo>
                    <a:pt x="86740" y="0"/>
                  </a:moveTo>
                  <a:lnTo>
                    <a:pt x="52959" y="6857"/>
                  </a:lnTo>
                  <a:lnTo>
                    <a:pt x="25400" y="25400"/>
                  </a:lnTo>
                  <a:lnTo>
                    <a:pt x="6858" y="52958"/>
                  </a:lnTo>
                  <a:lnTo>
                    <a:pt x="0" y="86740"/>
                  </a:lnTo>
                  <a:lnTo>
                    <a:pt x="6858" y="120522"/>
                  </a:lnTo>
                  <a:lnTo>
                    <a:pt x="25400" y="148081"/>
                  </a:lnTo>
                  <a:lnTo>
                    <a:pt x="52959" y="166623"/>
                  </a:lnTo>
                  <a:lnTo>
                    <a:pt x="86740" y="173481"/>
                  </a:lnTo>
                  <a:lnTo>
                    <a:pt x="120523" y="166623"/>
                  </a:lnTo>
                  <a:lnTo>
                    <a:pt x="148082" y="148081"/>
                  </a:lnTo>
                  <a:lnTo>
                    <a:pt x="166750" y="120522"/>
                  </a:lnTo>
                  <a:lnTo>
                    <a:pt x="173482" y="86740"/>
                  </a:lnTo>
                  <a:lnTo>
                    <a:pt x="166750" y="52958"/>
                  </a:lnTo>
                  <a:lnTo>
                    <a:pt x="148082" y="25400"/>
                  </a:lnTo>
                  <a:lnTo>
                    <a:pt x="120523" y="6857"/>
                  </a:lnTo>
                  <a:lnTo>
                    <a:pt x="86740" y="0"/>
                  </a:lnTo>
                  <a:close/>
                </a:path>
              </a:pathLst>
            </a:custGeom>
            <a:ln w="3175">
              <a:solidFill>
                <a:srgbClr val="FFFFFF"/>
              </a:solidFill>
            </a:ln>
          </p:spPr>
          <p:txBody>
            <a:bodyPr wrap="square" lIns="0" tIns="0" rIns="0" bIns="0" rtlCol="0"/>
            <a:lstStyle/>
            <a:p>
              <a:endParaRPr/>
            </a:p>
          </p:txBody>
        </p:sp>
      </p:grpSp>
      <p:sp>
        <p:nvSpPr>
          <p:cNvPr id="38" name="object 38"/>
          <p:cNvSpPr txBox="1"/>
          <p:nvPr/>
        </p:nvSpPr>
        <p:spPr>
          <a:xfrm>
            <a:off x="3541903" y="1499997"/>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grpSp>
        <p:nvGrpSpPr>
          <p:cNvPr id="39" name="object 39"/>
          <p:cNvGrpSpPr/>
          <p:nvPr/>
        </p:nvGrpSpPr>
        <p:grpSpPr>
          <a:xfrm>
            <a:off x="3576701" y="1018921"/>
            <a:ext cx="920115" cy="654050"/>
            <a:chOff x="3576701" y="1018921"/>
            <a:chExt cx="920115" cy="654050"/>
          </a:xfrm>
        </p:grpSpPr>
        <p:sp>
          <p:nvSpPr>
            <p:cNvPr id="40" name="object 40"/>
            <p:cNvSpPr/>
            <p:nvPr/>
          </p:nvSpPr>
          <p:spPr>
            <a:xfrm>
              <a:off x="3579241" y="1021461"/>
              <a:ext cx="353060" cy="460375"/>
            </a:xfrm>
            <a:custGeom>
              <a:avLst/>
              <a:gdLst/>
              <a:ahLst/>
              <a:cxnLst/>
              <a:rect l="l" t="t" r="r" b="b"/>
              <a:pathLst>
                <a:path w="353060" h="460375">
                  <a:moveTo>
                    <a:pt x="199136" y="0"/>
                  </a:moveTo>
                  <a:lnTo>
                    <a:pt x="352551" y="0"/>
                  </a:lnTo>
                </a:path>
                <a:path w="353060" h="460375">
                  <a:moveTo>
                    <a:pt x="0" y="459994"/>
                  </a:moveTo>
                  <a:lnTo>
                    <a:pt x="0" y="306577"/>
                  </a:lnTo>
                </a:path>
              </a:pathLst>
            </a:custGeom>
            <a:ln w="5080">
              <a:solidFill>
                <a:srgbClr val="000000"/>
              </a:solidFill>
            </a:ln>
          </p:spPr>
          <p:txBody>
            <a:bodyPr wrap="square" lIns="0" tIns="0" rIns="0" bIns="0" rtlCol="0"/>
            <a:lstStyle/>
            <a:p>
              <a:endParaRPr/>
            </a:p>
          </p:txBody>
        </p:sp>
        <p:sp>
          <p:nvSpPr>
            <p:cNvPr id="41" name="object 41"/>
            <p:cNvSpPr/>
            <p:nvPr/>
          </p:nvSpPr>
          <p:spPr>
            <a:xfrm>
              <a:off x="4321683" y="1497711"/>
              <a:ext cx="173990" cy="173990"/>
            </a:xfrm>
            <a:custGeom>
              <a:avLst/>
              <a:gdLst/>
              <a:ahLst/>
              <a:cxnLst/>
              <a:rect l="l" t="t" r="r" b="b"/>
              <a:pathLst>
                <a:path w="173989" h="173989">
                  <a:moveTo>
                    <a:pt x="86740" y="0"/>
                  </a:moveTo>
                  <a:lnTo>
                    <a:pt x="52958" y="6857"/>
                  </a:lnTo>
                  <a:lnTo>
                    <a:pt x="25400" y="25526"/>
                  </a:lnTo>
                  <a:lnTo>
                    <a:pt x="6857" y="53085"/>
                  </a:lnTo>
                  <a:lnTo>
                    <a:pt x="0" y="86867"/>
                  </a:lnTo>
                  <a:lnTo>
                    <a:pt x="6857" y="120522"/>
                  </a:lnTo>
                  <a:lnTo>
                    <a:pt x="25400" y="148208"/>
                  </a:lnTo>
                  <a:lnTo>
                    <a:pt x="52958" y="166750"/>
                  </a:lnTo>
                  <a:lnTo>
                    <a:pt x="86740" y="173608"/>
                  </a:lnTo>
                  <a:lnTo>
                    <a:pt x="120522" y="166750"/>
                  </a:lnTo>
                  <a:lnTo>
                    <a:pt x="148081" y="148208"/>
                  </a:lnTo>
                  <a:lnTo>
                    <a:pt x="166750" y="120522"/>
                  </a:lnTo>
                  <a:lnTo>
                    <a:pt x="173481" y="86867"/>
                  </a:lnTo>
                  <a:lnTo>
                    <a:pt x="166750" y="53085"/>
                  </a:lnTo>
                  <a:lnTo>
                    <a:pt x="148081" y="25526"/>
                  </a:lnTo>
                  <a:lnTo>
                    <a:pt x="120522" y="6857"/>
                  </a:lnTo>
                  <a:lnTo>
                    <a:pt x="86740" y="0"/>
                  </a:lnTo>
                  <a:close/>
                </a:path>
              </a:pathLst>
            </a:custGeom>
            <a:solidFill>
              <a:srgbClr val="000000"/>
            </a:solidFill>
          </p:spPr>
          <p:txBody>
            <a:bodyPr wrap="square" lIns="0" tIns="0" rIns="0" bIns="0" rtlCol="0"/>
            <a:lstStyle/>
            <a:p>
              <a:endParaRPr/>
            </a:p>
          </p:txBody>
        </p:sp>
        <p:sp>
          <p:nvSpPr>
            <p:cNvPr id="42" name="object 42"/>
            <p:cNvSpPr/>
            <p:nvPr/>
          </p:nvSpPr>
          <p:spPr>
            <a:xfrm>
              <a:off x="4321683" y="1497711"/>
              <a:ext cx="173990" cy="173990"/>
            </a:xfrm>
            <a:custGeom>
              <a:avLst/>
              <a:gdLst/>
              <a:ahLst/>
              <a:cxnLst/>
              <a:rect l="l" t="t" r="r" b="b"/>
              <a:pathLst>
                <a:path w="173989" h="173989">
                  <a:moveTo>
                    <a:pt x="86740" y="0"/>
                  </a:moveTo>
                  <a:lnTo>
                    <a:pt x="52958" y="6857"/>
                  </a:lnTo>
                  <a:lnTo>
                    <a:pt x="25400" y="25526"/>
                  </a:lnTo>
                  <a:lnTo>
                    <a:pt x="6857" y="53085"/>
                  </a:lnTo>
                  <a:lnTo>
                    <a:pt x="0" y="86867"/>
                  </a:lnTo>
                  <a:lnTo>
                    <a:pt x="6857" y="120522"/>
                  </a:lnTo>
                  <a:lnTo>
                    <a:pt x="25400" y="148208"/>
                  </a:lnTo>
                  <a:lnTo>
                    <a:pt x="52958" y="166750"/>
                  </a:lnTo>
                  <a:lnTo>
                    <a:pt x="86740" y="173608"/>
                  </a:lnTo>
                  <a:lnTo>
                    <a:pt x="120522" y="166750"/>
                  </a:lnTo>
                  <a:lnTo>
                    <a:pt x="148081" y="148208"/>
                  </a:lnTo>
                  <a:lnTo>
                    <a:pt x="166750" y="120522"/>
                  </a:lnTo>
                  <a:lnTo>
                    <a:pt x="173481" y="86867"/>
                  </a:lnTo>
                  <a:lnTo>
                    <a:pt x="166750" y="53085"/>
                  </a:lnTo>
                  <a:lnTo>
                    <a:pt x="148081" y="25526"/>
                  </a:lnTo>
                  <a:lnTo>
                    <a:pt x="120522" y="6857"/>
                  </a:lnTo>
                  <a:lnTo>
                    <a:pt x="86740" y="0"/>
                  </a:lnTo>
                  <a:close/>
                </a:path>
              </a:pathLst>
            </a:custGeom>
            <a:ln w="3175">
              <a:solidFill>
                <a:srgbClr val="FFFFFF"/>
              </a:solidFill>
            </a:ln>
          </p:spPr>
          <p:txBody>
            <a:bodyPr wrap="square" lIns="0" tIns="0" rIns="0" bIns="0" rtlCol="0"/>
            <a:lstStyle/>
            <a:p>
              <a:endParaRPr/>
            </a:p>
          </p:txBody>
        </p:sp>
      </p:grpSp>
      <p:sp>
        <p:nvSpPr>
          <p:cNvPr id="43" name="object 43"/>
          <p:cNvSpPr txBox="1"/>
          <p:nvPr/>
        </p:nvSpPr>
        <p:spPr>
          <a:xfrm>
            <a:off x="4371594" y="1516126"/>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sp>
        <p:nvSpPr>
          <p:cNvPr id="44" name="object 44"/>
          <p:cNvSpPr/>
          <p:nvPr/>
        </p:nvSpPr>
        <p:spPr>
          <a:xfrm>
            <a:off x="3959352" y="1329309"/>
            <a:ext cx="449580" cy="168910"/>
          </a:xfrm>
          <a:custGeom>
            <a:avLst/>
            <a:gdLst/>
            <a:ahLst/>
            <a:cxnLst/>
            <a:rect l="l" t="t" r="r" b="b"/>
            <a:pathLst>
              <a:path w="449579" h="168909">
                <a:moveTo>
                  <a:pt x="0" y="153416"/>
                </a:moveTo>
                <a:lnTo>
                  <a:pt x="0" y="0"/>
                </a:lnTo>
              </a:path>
              <a:path w="449579" h="168909">
                <a:moveTo>
                  <a:pt x="449072" y="168402"/>
                </a:moveTo>
                <a:lnTo>
                  <a:pt x="449072" y="15112"/>
                </a:lnTo>
              </a:path>
            </a:pathLst>
          </a:custGeom>
          <a:ln w="5080">
            <a:solidFill>
              <a:srgbClr val="000000"/>
            </a:solidFill>
          </a:ln>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4410" cy="129984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SEGURO</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SILLÍN</a:t>
            </a:r>
            <a:endParaRPr sz="800">
              <a:latin typeface="Montserrat"/>
              <a:cs typeface="Montserrat"/>
            </a:endParaRPr>
          </a:p>
          <a:p>
            <a:pPr marL="21590" marR="6350" algn="just">
              <a:lnSpc>
                <a:spcPct val="100000"/>
              </a:lnSpc>
              <a:spcBef>
                <a:spcPts val="495"/>
              </a:spcBef>
            </a:pPr>
            <a:r>
              <a:rPr sz="700" dirty="0">
                <a:latin typeface="Montserrat"/>
                <a:cs typeface="Montserrat"/>
              </a:rPr>
              <a:t>Está</a:t>
            </a:r>
            <a:r>
              <a:rPr sz="700" spc="-5" dirty="0">
                <a:latin typeface="Montserrat"/>
                <a:cs typeface="Montserrat"/>
              </a:rPr>
              <a:t> </a:t>
            </a:r>
            <a:r>
              <a:rPr sz="700" dirty="0">
                <a:latin typeface="Montserrat"/>
                <a:cs typeface="Montserrat"/>
              </a:rPr>
              <a:t>ubicado adelante</a:t>
            </a:r>
            <a:r>
              <a:rPr sz="700" spc="15"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sillín del</a:t>
            </a:r>
            <a:r>
              <a:rPr sz="700" spc="5" dirty="0">
                <a:latin typeface="Montserrat"/>
                <a:cs typeface="Montserrat"/>
              </a:rPr>
              <a:t> </a:t>
            </a:r>
            <a:r>
              <a:rPr sz="700" spc="-10" dirty="0">
                <a:latin typeface="Montserrat"/>
                <a:cs typeface="Montserrat"/>
              </a:rPr>
              <a:t>acompañante.</a:t>
            </a:r>
            <a:r>
              <a:rPr sz="700" spc="500" dirty="0">
                <a:latin typeface="Montserrat"/>
                <a:cs typeface="Montserrat"/>
              </a:rPr>
              <a:t> </a:t>
            </a:r>
            <a:r>
              <a:rPr sz="700" dirty="0">
                <a:latin typeface="Montserrat"/>
                <a:cs typeface="Montserrat"/>
              </a:rPr>
              <a:t>Sirve</a:t>
            </a:r>
            <a:r>
              <a:rPr sz="700" spc="275" dirty="0">
                <a:latin typeface="Montserrat"/>
                <a:cs typeface="Montserrat"/>
              </a:rPr>
              <a:t> </a:t>
            </a:r>
            <a:r>
              <a:rPr sz="700" dirty="0">
                <a:latin typeface="Montserrat"/>
                <a:cs typeface="Montserrat"/>
              </a:rPr>
              <a:t>para</a:t>
            </a:r>
            <a:r>
              <a:rPr sz="700" spc="290" dirty="0">
                <a:latin typeface="Montserrat"/>
                <a:cs typeface="Montserrat"/>
              </a:rPr>
              <a:t> </a:t>
            </a:r>
            <a:r>
              <a:rPr sz="700" dirty="0">
                <a:latin typeface="Montserrat"/>
                <a:cs typeface="Montserrat"/>
              </a:rPr>
              <a:t>quitar</a:t>
            </a:r>
            <a:r>
              <a:rPr sz="700" spc="290" dirty="0">
                <a:latin typeface="Montserrat"/>
                <a:cs typeface="Montserrat"/>
              </a:rPr>
              <a:t> </a:t>
            </a:r>
            <a:r>
              <a:rPr sz="700" dirty="0">
                <a:latin typeface="Montserrat"/>
                <a:cs typeface="Montserrat"/>
              </a:rPr>
              <a:t>el</a:t>
            </a:r>
            <a:r>
              <a:rPr sz="700" spc="285" dirty="0">
                <a:latin typeface="Montserrat"/>
                <a:cs typeface="Montserrat"/>
              </a:rPr>
              <a:t> </a:t>
            </a:r>
            <a:r>
              <a:rPr sz="700" dirty="0">
                <a:latin typeface="Montserrat"/>
                <a:cs typeface="Montserrat"/>
              </a:rPr>
              <a:t>sillín</a:t>
            </a:r>
            <a:r>
              <a:rPr sz="700" spc="275"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acceder</a:t>
            </a:r>
            <a:r>
              <a:rPr sz="700" spc="290" dirty="0">
                <a:latin typeface="Montserrat"/>
                <a:cs typeface="Montserrat"/>
              </a:rPr>
              <a:t> </a:t>
            </a:r>
            <a:r>
              <a:rPr sz="700" dirty="0">
                <a:latin typeface="Montserrat"/>
                <a:cs typeface="Montserrat"/>
              </a:rPr>
              <a:t>al</a:t>
            </a:r>
            <a:r>
              <a:rPr sz="700" spc="295" dirty="0">
                <a:latin typeface="Montserrat"/>
                <a:cs typeface="Montserrat"/>
              </a:rPr>
              <a:t> </a:t>
            </a:r>
            <a:r>
              <a:rPr sz="700" dirty="0">
                <a:latin typeface="Montserrat"/>
                <a:cs typeface="Montserrat"/>
              </a:rPr>
              <a:t>kit</a:t>
            </a:r>
            <a:r>
              <a:rPr sz="700" spc="29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herramientas.</a:t>
            </a:r>
            <a:endParaRPr sz="700">
              <a:latin typeface="Montserrat"/>
              <a:cs typeface="Montserrat"/>
            </a:endParaRPr>
          </a:p>
          <a:p>
            <a:pPr marL="21590" marR="5080" algn="just">
              <a:lnSpc>
                <a:spcPct val="100000"/>
              </a:lnSpc>
              <a:spcBef>
                <a:spcPts val="505"/>
              </a:spcBef>
            </a:pPr>
            <a:r>
              <a:rPr sz="700" dirty="0">
                <a:latin typeface="Montserrat"/>
                <a:cs typeface="Montserrat"/>
              </a:rPr>
              <a:t>Para</a:t>
            </a:r>
            <a:r>
              <a:rPr sz="700" spc="25" dirty="0">
                <a:latin typeface="Montserrat"/>
                <a:cs typeface="Montserrat"/>
              </a:rPr>
              <a:t> </a:t>
            </a:r>
            <a:r>
              <a:rPr sz="700" dirty="0">
                <a:latin typeface="Montserrat"/>
                <a:cs typeface="Montserrat"/>
              </a:rPr>
              <a:t>retirar</a:t>
            </a:r>
            <a:r>
              <a:rPr sz="700" spc="4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sillín,</a:t>
            </a:r>
            <a:r>
              <a:rPr sz="700" spc="45" dirty="0">
                <a:latin typeface="Montserrat"/>
                <a:cs typeface="Montserrat"/>
              </a:rPr>
              <a:t> </a:t>
            </a:r>
            <a:r>
              <a:rPr sz="700" dirty="0">
                <a:latin typeface="Montserrat"/>
                <a:cs typeface="Montserrat"/>
              </a:rPr>
              <a:t>inserte</a:t>
            </a:r>
            <a:r>
              <a:rPr sz="700" spc="5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llave,</a:t>
            </a:r>
            <a:r>
              <a:rPr sz="700" spc="45" dirty="0">
                <a:latin typeface="Montserrat"/>
                <a:cs typeface="Montserrat"/>
              </a:rPr>
              <a:t> </a:t>
            </a:r>
            <a:r>
              <a:rPr sz="700" dirty="0">
                <a:latin typeface="Montserrat"/>
                <a:cs typeface="Montserrat"/>
              </a:rPr>
              <a:t>gírela</a:t>
            </a:r>
            <a:r>
              <a:rPr sz="700" spc="40" dirty="0">
                <a:latin typeface="Montserrat"/>
                <a:cs typeface="Montserrat"/>
              </a:rPr>
              <a:t> </a:t>
            </a:r>
            <a:r>
              <a:rPr sz="700" dirty="0">
                <a:latin typeface="Montserrat"/>
                <a:cs typeface="Montserrat"/>
              </a:rPr>
              <a:t>hacia</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derecha</a:t>
            </a:r>
            <a:r>
              <a:rPr sz="700" spc="345" dirty="0">
                <a:latin typeface="Montserrat"/>
                <a:cs typeface="Montserrat"/>
              </a:rPr>
              <a:t> </a:t>
            </a:r>
            <a:r>
              <a:rPr sz="700" dirty="0">
                <a:latin typeface="Montserrat"/>
                <a:cs typeface="Montserrat"/>
              </a:rPr>
              <a:t>y</a:t>
            </a:r>
            <a:r>
              <a:rPr sz="700" spc="345" dirty="0">
                <a:latin typeface="Montserrat"/>
                <a:cs typeface="Montserrat"/>
              </a:rPr>
              <a:t> </a:t>
            </a:r>
            <a:r>
              <a:rPr sz="700" dirty="0">
                <a:latin typeface="Montserrat"/>
                <a:cs typeface="Montserrat"/>
              </a:rPr>
              <a:t>retire</a:t>
            </a:r>
            <a:r>
              <a:rPr sz="700" spc="350"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asiento</a:t>
            </a:r>
            <a:r>
              <a:rPr sz="700" spc="360" dirty="0">
                <a:latin typeface="Montserrat"/>
                <a:cs typeface="Montserrat"/>
              </a:rPr>
              <a:t> </a:t>
            </a:r>
            <a:r>
              <a:rPr sz="700" dirty="0">
                <a:latin typeface="Montserrat"/>
                <a:cs typeface="Montserrat"/>
              </a:rPr>
              <a:t>halando</a:t>
            </a:r>
            <a:r>
              <a:rPr sz="700" spc="350" dirty="0">
                <a:latin typeface="Montserrat"/>
                <a:cs typeface="Montserrat"/>
              </a:rPr>
              <a:t> </a:t>
            </a:r>
            <a:r>
              <a:rPr sz="700" dirty="0">
                <a:latin typeface="Montserrat"/>
                <a:cs typeface="Montserrat"/>
              </a:rPr>
              <a:t>la</a:t>
            </a:r>
            <a:r>
              <a:rPr sz="700" spc="355" dirty="0">
                <a:latin typeface="Montserrat"/>
                <a:cs typeface="Montserrat"/>
              </a:rPr>
              <a:t> </a:t>
            </a:r>
            <a:r>
              <a:rPr sz="700" spc="-10" dirty="0">
                <a:latin typeface="Montserrat"/>
                <a:cs typeface="Montserrat"/>
              </a:rPr>
              <a:t>parte</a:t>
            </a:r>
            <a:r>
              <a:rPr sz="700" spc="500" dirty="0">
                <a:latin typeface="Montserrat"/>
                <a:cs typeface="Montserrat"/>
              </a:rPr>
              <a:t> </a:t>
            </a:r>
            <a:r>
              <a:rPr sz="700" dirty="0">
                <a:latin typeface="Montserrat"/>
                <a:cs typeface="Montserrat"/>
              </a:rPr>
              <a:t>delantera</a:t>
            </a:r>
            <a:r>
              <a:rPr sz="700" spc="-10"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arriba</a:t>
            </a:r>
            <a:r>
              <a:rPr sz="700" spc="-3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luego</a:t>
            </a:r>
            <a:r>
              <a:rPr sz="700" spc="-30" dirty="0">
                <a:latin typeface="Montserrat"/>
                <a:cs typeface="Montserrat"/>
              </a:rPr>
              <a:t> </a:t>
            </a:r>
            <a:r>
              <a:rPr sz="700" dirty="0">
                <a:latin typeface="Montserrat"/>
                <a:cs typeface="Montserrat"/>
              </a:rPr>
              <a:t>hacia</a:t>
            </a:r>
            <a:r>
              <a:rPr sz="700" spc="-20" dirty="0">
                <a:latin typeface="Montserrat"/>
                <a:cs typeface="Montserrat"/>
              </a:rPr>
              <a:t> </a:t>
            </a:r>
            <a:r>
              <a:rPr sz="700" spc="-10" dirty="0">
                <a:latin typeface="Montserrat"/>
                <a:cs typeface="Montserrat"/>
              </a:rPr>
              <a:t>adelante.</a:t>
            </a:r>
            <a:endParaRPr sz="700">
              <a:latin typeface="Montserrat"/>
              <a:cs typeface="Montserrat"/>
            </a:endParaRPr>
          </a:p>
          <a:p>
            <a:pPr marL="21590" marR="6985" algn="just">
              <a:lnSpc>
                <a:spcPct val="100000"/>
              </a:lnSpc>
              <a:spcBef>
                <a:spcPts val="505"/>
              </a:spcBef>
            </a:pPr>
            <a:r>
              <a:rPr sz="700" dirty="0">
                <a:latin typeface="Montserrat"/>
                <a:cs typeface="Montserrat"/>
              </a:rPr>
              <a:t>Para</a:t>
            </a:r>
            <a:r>
              <a:rPr sz="700" spc="75" dirty="0">
                <a:latin typeface="Montserrat"/>
                <a:cs typeface="Montserrat"/>
              </a:rPr>
              <a:t> </a:t>
            </a:r>
            <a:r>
              <a:rPr sz="700" dirty="0">
                <a:latin typeface="Montserrat"/>
                <a:cs typeface="Montserrat"/>
              </a:rPr>
              <a:t>instalar</a:t>
            </a:r>
            <a:r>
              <a:rPr sz="700" spc="90"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sillín,</a:t>
            </a:r>
            <a:r>
              <a:rPr sz="700" spc="95" dirty="0">
                <a:latin typeface="Montserrat"/>
                <a:cs typeface="Montserrat"/>
              </a:rPr>
              <a:t> </a:t>
            </a:r>
            <a:r>
              <a:rPr sz="700" dirty="0">
                <a:latin typeface="Montserrat"/>
                <a:cs typeface="Montserrat"/>
              </a:rPr>
              <a:t>ubique</a:t>
            </a:r>
            <a:r>
              <a:rPr sz="700" spc="90"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sillín</a:t>
            </a:r>
            <a:r>
              <a:rPr sz="700" spc="80" dirty="0">
                <a:latin typeface="Montserrat"/>
                <a:cs typeface="Montserrat"/>
              </a:rPr>
              <a:t> </a:t>
            </a:r>
            <a:r>
              <a:rPr sz="700" dirty="0">
                <a:latin typeface="Montserrat"/>
                <a:cs typeface="Montserrat"/>
              </a:rPr>
              <a:t>en</a:t>
            </a:r>
            <a:r>
              <a:rPr sz="700" spc="100" dirty="0">
                <a:latin typeface="Montserrat"/>
                <a:cs typeface="Montserrat"/>
              </a:rPr>
              <a:t> </a:t>
            </a:r>
            <a:r>
              <a:rPr sz="700" spc="-10" dirty="0">
                <a:latin typeface="Montserrat"/>
                <a:cs typeface="Montserrat"/>
              </a:rPr>
              <a:t>posición,</a:t>
            </a:r>
            <a:r>
              <a:rPr sz="700" spc="500" dirty="0">
                <a:latin typeface="Montserrat"/>
                <a:cs typeface="Montserrat"/>
              </a:rPr>
              <a:t> </a:t>
            </a:r>
            <a:r>
              <a:rPr sz="700" dirty="0">
                <a:latin typeface="Montserrat"/>
                <a:cs typeface="Montserrat"/>
              </a:rPr>
              <a:t>empuje</a:t>
            </a:r>
            <a:r>
              <a:rPr sz="700" spc="155" dirty="0">
                <a:latin typeface="Montserrat"/>
                <a:cs typeface="Montserrat"/>
              </a:rPr>
              <a:t>  </a:t>
            </a:r>
            <a:r>
              <a:rPr sz="700" dirty="0">
                <a:latin typeface="Montserrat"/>
                <a:cs typeface="Montserrat"/>
              </a:rPr>
              <a:t>hacia</a:t>
            </a:r>
            <a:r>
              <a:rPr sz="700" spc="495" dirty="0">
                <a:latin typeface="Montserrat"/>
                <a:cs typeface="Montserrat"/>
              </a:rPr>
              <a:t> </a:t>
            </a:r>
            <a:r>
              <a:rPr sz="700" dirty="0">
                <a:latin typeface="Montserrat"/>
                <a:cs typeface="Montserrat"/>
              </a:rPr>
              <a:t>atrás</a:t>
            </a:r>
            <a:r>
              <a:rPr sz="700" spc="480" dirty="0">
                <a:latin typeface="Montserrat"/>
                <a:cs typeface="Montserrat"/>
              </a:rPr>
              <a:t> </a:t>
            </a:r>
            <a:r>
              <a:rPr sz="700" dirty="0">
                <a:latin typeface="Montserrat"/>
                <a:cs typeface="Montserrat"/>
              </a:rPr>
              <a:t>y</a:t>
            </a:r>
            <a:r>
              <a:rPr sz="700" spc="495" dirty="0">
                <a:latin typeface="Montserrat"/>
                <a:cs typeface="Montserrat"/>
              </a:rPr>
              <a:t> </a:t>
            </a:r>
            <a:r>
              <a:rPr sz="700" dirty="0">
                <a:latin typeface="Montserrat"/>
                <a:cs typeface="Montserrat"/>
              </a:rPr>
              <a:t>hacia</a:t>
            </a:r>
            <a:r>
              <a:rPr sz="700" spc="160" dirty="0">
                <a:latin typeface="Montserrat"/>
                <a:cs typeface="Montserrat"/>
              </a:rPr>
              <a:t>  </a:t>
            </a:r>
            <a:r>
              <a:rPr sz="700" dirty="0">
                <a:latin typeface="Montserrat"/>
                <a:cs typeface="Montserrat"/>
              </a:rPr>
              <a:t>abajo,</a:t>
            </a:r>
            <a:r>
              <a:rPr sz="700" spc="495" dirty="0">
                <a:latin typeface="Montserrat"/>
                <a:cs typeface="Montserrat"/>
              </a:rPr>
              <a:t> </a:t>
            </a:r>
            <a:r>
              <a:rPr sz="700" spc="-10" dirty="0">
                <a:latin typeface="Montserrat"/>
                <a:cs typeface="Montserrat"/>
              </a:rPr>
              <a:t>cuando</a:t>
            </a:r>
            <a:r>
              <a:rPr sz="700" spc="500" dirty="0">
                <a:latin typeface="Montserrat"/>
                <a:cs typeface="Montserrat"/>
              </a:rPr>
              <a:t> </a:t>
            </a:r>
            <a:r>
              <a:rPr sz="700" dirty="0">
                <a:latin typeface="Montserrat"/>
                <a:cs typeface="Montserrat"/>
              </a:rPr>
              <a:t>escuche un</a:t>
            </a:r>
            <a:r>
              <a:rPr sz="700" spc="-5" dirty="0">
                <a:latin typeface="Montserrat"/>
                <a:cs typeface="Montserrat"/>
              </a:rPr>
              <a:t> </a:t>
            </a:r>
            <a:r>
              <a:rPr sz="700" i="1" dirty="0">
                <a:latin typeface="Montserrat"/>
                <a:cs typeface="Montserrat"/>
              </a:rPr>
              <a:t>click</a:t>
            </a:r>
            <a:r>
              <a:rPr sz="700" i="1" spc="-20" dirty="0">
                <a:latin typeface="Montserrat"/>
                <a:cs typeface="Montserrat"/>
              </a:rPr>
              <a:t> </a:t>
            </a:r>
            <a:r>
              <a:rPr sz="700" dirty="0">
                <a:latin typeface="Montserrat"/>
                <a:cs typeface="Montserrat"/>
              </a:rPr>
              <a:t>puede</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llave.</a:t>
            </a:r>
            <a:endParaRPr sz="700">
              <a:latin typeface="Montserrat"/>
              <a:cs typeface="Montserrat"/>
            </a:endParaRPr>
          </a:p>
        </p:txBody>
      </p:sp>
      <p:sp>
        <p:nvSpPr>
          <p:cNvPr id="3" name="object 3"/>
          <p:cNvSpPr txBox="1"/>
          <p:nvPr/>
        </p:nvSpPr>
        <p:spPr>
          <a:xfrm>
            <a:off x="271678" y="3006344"/>
            <a:ext cx="2256155" cy="630942"/>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dirty="0">
              <a:latin typeface="Montserrat"/>
              <a:cs typeface="Montserrat"/>
            </a:endParaRPr>
          </a:p>
          <a:p>
            <a:pPr marL="12700" marR="5080" algn="just">
              <a:lnSpc>
                <a:spcPct val="100000"/>
              </a:lnSpc>
              <a:spcBef>
                <a:spcPts val="509"/>
              </a:spcBef>
            </a:pPr>
            <a:r>
              <a:rPr sz="700" dirty="0">
                <a:solidFill>
                  <a:srgbClr val="221F1F"/>
                </a:solidFill>
                <a:latin typeface="Montserrat"/>
                <a:cs typeface="Montserrat"/>
              </a:rPr>
              <a:t>Debajo</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55" dirty="0">
                <a:solidFill>
                  <a:srgbClr val="221F1F"/>
                </a:solidFill>
                <a:latin typeface="Montserrat"/>
                <a:cs typeface="Montserrat"/>
              </a:rPr>
              <a:t> </a:t>
            </a:r>
            <a:r>
              <a:rPr sz="700" dirty="0">
                <a:solidFill>
                  <a:srgbClr val="221F1F"/>
                </a:solidFill>
                <a:latin typeface="Montserrat"/>
                <a:cs typeface="Montserrat"/>
              </a:rPr>
              <a:t>kit</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55" dirty="0">
                <a:solidFill>
                  <a:srgbClr val="221F1F"/>
                </a:solidFill>
                <a:latin typeface="Montserrat"/>
                <a:cs typeface="Montserrat"/>
              </a:rPr>
              <a:t> </a:t>
            </a:r>
            <a:r>
              <a:rPr sz="700" dirty="0">
                <a:solidFill>
                  <a:srgbClr val="221F1F"/>
                </a:solidFill>
                <a:latin typeface="Montserrat"/>
                <a:cs typeface="Montserrat"/>
              </a:rPr>
              <a:t>herramientas</a:t>
            </a:r>
            <a:r>
              <a:rPr sz="700" spc="165" dirty="0">
                <a:solidFill>
                  <a:srgbClr val="221F1F"/>
                </a:solidFill>
                <a:latin typeface="Montserrat"/>
                <a:cs typeface="Montserrat"/>
              </a:rPr>
              <a:t> </a:t>
            </a:r>
            <a:r>
              <a:rPr sz="700" dirty="0" err="1">
                <a:solidFill>
                  <a:srgbClr val="221F1F"/>
                </a:solidFill>
                <a:latin typeface="Montserrat"/>
                <a:cs typeface="Montserrat"/>
              </a:rPr>
              <a:t>encontrará</a:t>
            </a:r>
            <a:r>
              <a:rPr sz="700" spc="160" dirty="0">
                <a:solidFill>
                  <a:srgbClr val="221F1F"/>
                </a:solidFill>
                <a:latin typeface="Montserrat"/>
                <a:cs typeface="Montserrat"/>
              </a:rPr>
              <a:t> </a:t>
            </a:r>
            <a:r>
              <a:rPr lang="es-ES" sz="700" spc="-25" dirty="0">
                <a:solidFill>
                  <a:srgbClr val="221F1F"/>
                </a:solidFill>
                <a:latin typeface="Montserrat"/>
                <a:cs typeface="Montserrat"/>
              </a:rPr>
              <a:t>el aro de cable de acero</a:t>
            </a:r>
            <a:r>
              <a:rPr sz="700" dirty="0">
                <a:solidFill>
                  <a:srgbClr val="221F1F"/>
                </a:solidFill>
                <a:latin typeface="Montserrat"/>
                <a:cs typeface="Montserrat"/>
              </a:rPr>
              <a:t>,</a:t>
            </a:r>
            <a:r>
              <a:rPr sz="700" spc="20" dirty="0">
                <a:solidFill>
                  <a:srgbClr val="221F1F"/>
                </a:solidFill>
                <a:latin typeface="Montserrat"/>
                <a:cs typeface="Montserrat"/>
              </a:rPr>
              <a:t> </a:t>
            </a:r>
            <a:r>
              <a:rPr lang="es-ES" sz="700" spc="20" dirty="0" err="1">
                <a:solidFill>
                  <a:srgbClr val="221F1F"/>
                </a:solidFill>
                <a:latin typeface="Montserrat"/>
                <a:cs typeface="Montserrat"/>
              </a:rPr>
              <a:t>jalelo</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retirar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sillín</a:t>
            </a:r>
            <a:r>
              <a:rPr sz="700" spc="15" dirty="0">
                <a:solidFill>
                  <a:srgbClr val="221F1F"/>
                </a:solidFill>
                <a:latin typeface="Montserrat"/>
                <a:cs typeface="Montserrat"/>
              </a:rPr>
              <a:t> </a:t>
            </a:r>
            <a:r>
              <a:rPr sz="700" dirty="0">
                <a:solidFill>
                  <a:srgbClr val="221F1F"/>
                </a:solidFill>
                <a:latin typeface="Montserrat"/>
                <a:cs typeface="Montserrat"/>
              </a:rPr>
              <a:t>delantero.</a:t>
            </a:r>
            <a:r>
              <a:rPr sz="700" spc="20" dirty="0">
                <a:solidFill>
                  <a:srgbClr val="221F1F"/>
                </a:solidFill>
                <a:latin typeface="Montserrat"/>
                <a:cs typeface="Montserrat"/>
              </a:rPr>
              <a:t> </a:t>
            </a:r>
            <a:r>
              <a:rPr sz="700" spc="-10" dirty="0">
                <a:solidFill>
                  <a:srgbClr val="221F1F"/>
                </a:solidFill>
                <a:latin typeface="Montserrat"/>
                <a:cs typeface="Montserrat"/>
              </a:rPr>
              <a:t>Retire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5"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retirar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sillín</a:t>
            </a:r>
            <a:r>
              <a:rPr sz="700" spc="-40" dirty="0">
                <a:solidFill>
                  <a:srgbClr val="221F1F"/>
                </a:solidFill>
                <a:latin typeface="Montserrat"/>
                <a:cs typeface="Montserrat"/>
              </a:rPr>
              <a:t> </a:t>
            </a:r>
            <a:r>
              <a:rPr sz="700" spc="-10" dirty="0">
                <a:solidFill>
                  <a:srgbClr val="221F1F"/>
                </a:solidFill>
                <a:latin typeface="Montserrat"/>
                <a:cs typeface="Montserrat"/>
              </a:rPr>
              <a:t>delantero.</a:t>
            </a:r>
            <a:endParaRPr sz="700" dirty="0">
              <a:latin typeface="Montserrat"/>
              <a:cs typeface="Montserrat"/>
            </a:endParaRPr>
          </a:p>
        </p:txBody>
      </p:sp>
      <p:sp>
        <p:nvSpPr>
          <p:cNvPr id="4" name="object 4"/>
          <p:cNvSpPr txBox="1"/>
          <p:nvPr/>
        </p:nvSpPr>
        <p:spPr>
          <a:xfrm>
            <a:off x="2700020" y="478282"/>
            <a:ext cx="2256790" cy="915669"/>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KIT</a:t>
            </a:r>
            <a:r>
              <a:rPr sz="800" b="1" spc="-30" dirty="0">
                <a:solidFill>
                  <a:srgbClr val="221F1F"/>
                </a:solidFill>
                <a:latin typeface="Montserrat"/>
                <a:cs typeface="Montserrat"/>
              </a:rPr>
              <a:t> </a:t>
            </a:r>
            <a:r>
              <a:rPr sz="800" b="1" dirty="0">
                <a:solidFill>
                  <a:srgbClr val="221F1F"/>
                </a:solidFill>
                <a:latin typeface="Montserrat"/>
                <a:cs typeface="Montserrat"/>
              </a:rPr>
              <a:t>DE </a:t>
            </a:r>
            <a:r>
              <a:rPr sz="800" b="1" spc="-10" dirty="0">
                <a:solidFill>
                  <a:srgbClr val="221F1F"/>
                </a:solidFill>
                <a:latin typeface="Montserrat"/>
                <a:cs typeface="Montserrat"/>
              </a:rPr>
              <a:t>HERRAMIENTAS</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65" dirty="0">
                <a:solidFill>
                  <a:srgbClr val="221F1F"/>
                </a:solidFill>
                <a:latin typeface="Montserrat"/>
                <a:cs typeface="Montserrat"/>
              </a:rPr>
              <a:t>  </a:t>
            </a:r>
            <a:r>
              <a:rPr sz="700" dirty="0">
                <a:solidFill>
                  <a:srgbClr val="221F1F"/>
                </a:solidFill>
                <a:latin typeface="Montserrat"/>
                <a:cs typeface="Montserrat"/>
              </a:rPr>
              <a:t>está</a:t>
            </a:r>
            <a:r>
              <a:rPr sz="700" spc="165" dirty="0">
                <a:solidFill>
                  <a:srgbClr val="221F1F"/>
                </a:solidFill>
                <a:latin typeface="Montserrat"/>
                <a:cs typeface="Montserrat"/>
              </a:rPr>
              <a:t>  </a:t>
            </a:r>
            <a:r>
              <a:rPr sz="700" dirty="0">
                <a:solidFill>
                  <a:srgbClr val="221F1F"/>
                </a:solidFill>
                <a:latin typeface="Montserrat"/>
                <a:cs typeface="Montserrat"/>
              </a:rPr>
              <a:t>equipado</a:t>
            </a:r>
            <a:r>
              <a:rPr sz="700" spc="170" dirty="0">
                <a:solidFill>
                  <a:srgbClr val="221F1F"/>
                </a:solidFill>
                <a:latin typeface="Montserrat"/>
                <a:cs typeface="Montserrat"/>
              </a:rPr>
              <a:t>  </a:t>
            </a:r>
            <a:r>
              <a:rPr sz="700" dirty="0">
                <a:solidFill>
                  <a:srgbClr val="221F1F"/>
                </a:solidFill>
                <a:latin typeface="Montserrat"/>
                <a:cs typeface="Montserrat"/>
              </a:rPr>
              <a:t>con</a:t>
            </a:r>
            <a:r>
              <a:rPr sz="700" spc="160" dirty="0">
                <a:solidFill>
                  <a:srgbClr val="221F1F"/>
                </a:solidFill>
                <a:latin typeface="Montserrat"/>
                <a:cs typeface="Montserrat"/>
              </a:rPr>
              <a:t>  </a:t>
            </a:r>
            <a:r>
              <a:rPr sz="700" dirty="0">
                <a:solidFill>
                  <a:srgbClr val="221F1F"/>
                </a:solidFill>
                <a:latin typeface="Montserrat"/>
                <a:cs typeface="Montserrat"/>
              </a:rPr>
              <a:t>un</a:t>
            </a:r>
            <a:r>
              <a:rPr sz="700" spc="160" dirty="0">
                <a:solidFill>
                  <a:srgbClr val="221F1F"/>
                </a:solidFill>
                <a:latin typeface="Montserrat"/>
                <a:cs typeface="Montserrat"/>
              </a:rPr>
              <a:t>  </a:t>
            </a:r>
            <a:r>
              <a:rPr sz="700" dirty="0">
                <a:solidFill>
                  <a:srgbClr val="221F1F"/>
                </a:solidFill>
                <a:latin typeface="Montserrat"/>
                <a:cs typeface="Montserrat"/>
              </a:rPr>
              <a:t>kit</a:t>
            </a:r>
            <a:r>
              <a:rPr sz="700" spc="1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herramienta,</a:t>
            </a:r>
            <a:r>
              <a:rPr sz="700" spc="125" dirty="0">
                <a:solidFill>
                  <a:srgbClr val="221F1F"/>
                </a:solidFill>
                <a:latin typeface="Montserrat"/>
                <a:cs typeface="Montserrat"/>
              </a:rPr>
              <a:t> </a:t>
            </a:r>
            <a:r>
              <a:rPr sz="700" dirty="0">
                <a:solidFill>
                  <a:srgbClr val="221F1F"/>
                </a:solidFill>
                <a:latin typeface="Montserrat"/>
                <a:cs typeface="Montserrat"/>
              </a:rPr>
              <a:t>que</a:t>
            </a:r>
            <a:r>
              <a:rPr sz="700" spc="114" dirty="0">
                <a:solidFill>
                  <a:srgbClr val="221F1F"/>
                </a:solidFill>
                <a:latin typeface="Montserrat"/>
                <a:cs typeface="Montserrat"/>
              </a:rPr>
              <a:t> </a:t>
            </a:r>
            <a:r>
              <a:rPr sz="700" dirty="0">
                <a:solidFill>
                  <a:srgbClr val="221F1F"/>
                </a:solidFill>
                <a:latin typeface="Montserrat"/>
                <a:cs typeface="Montserrat"/>
              </a:rPr>
              <a:t>puede</a:t>
            </a:r>
            <a:r>
              <a:rPr sz="700" spc="114" dirty="0">
                <a:solidFill>
                  <a:srgbClr val="221F1F"/>
                </a:solidFill>
                <a:latin typeface="Montserrat"/>
                <a:cs typeface="Montserrat"/>
              </a:rPr>
              <a:t> </a:t>
            </a:r>
            <a:r>
              <a:rPr sz="700" dirty="0">
                <a:solidFill>
                  <a:srgbClr val="221F1F"/>
                </a:solidFill>
                <a:latin typeface="Montserrat"/>
                <a:cs typeface="Montserrat"/>
              </a:rPr>
              <a:t>ser</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utilidad</a:t>
            </a:r>
            <a:r>
              <a:rPr sz="700" spc="114" dirty="0">
                <a:solidFill>
                  <a:srgbClr val="221F1F"/>
                </a:solidFill>
                <a:latin typeface="Montserrat"/>
                <a:cs typeface="Montserrat"/>
              </a:rPr>
              <a:t> </a:t>
            </a:r>
            <a:r>
              <a:rPr sz="700" dirty="0">
                <a:solidFill>
                  <a:srgbClr val="221F1F"/>
                </a:solidFill>
                <a:latin typeface="Montserrat"/>
                <a:cs typeface="Montserrat"/>
              </a:rPr>
              <a:t>en</a:t>
            </a:r>
            <a:r>
              <a:rPr sz="700" spc="125" dirty="0">
                <a:solidFill>
                  <a:srgbClr val="221F1F"/>
                </a:solidFill>
                <a:latin typeface="Montserrat"/>
                <a:cs typeface="Montserrat"/>
              </a:rPr>
              <a:t> </a:t>
            </a:r>
            <a:r>
              <a:rPr sz="700" spc="-20" dirty="0">
                <a:solidFill>
                  <a:srgbClr val="221F1F"/>
                </a:solidFill>
                <a:latin typeface="Montserrat"/>
                <a:cs typeface="Montserrat"/>
              </a:rPr>
              <a:t>caso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emergencia</a:t>
            </a:r>
            <a:r>
              <a:rPr sz="700" spc="195" dirty="0">
                <a:solidFill>
                  <a:srgbClr val="221F1F"/>
                </a:solidFill>
                <a:latin typeface="Montserrat"/>
                <a:cs typeface="Montserrat"/>
              </a:rPr>
              <a:t>  </a:t>
            </a:r>
            <a:r>
              <a:rPr sz="700" dirty="0">
                <a:solidFill>
                  <a:srgbClr val="221F1F"/>
                </a:solidFill>
                <a:latin typeface="Montserrat"/>
                <a:cs typeface="Montserrat"/>
              </a:rPr>
              <a:t>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mantenimiento.</a:t>
            </a:r>
            <a:r>
              <a:rPr sz="700" spc="195"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ubicado debajo</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sillín</a:t>
            </a:r>
            <a:r>
              <a:rPr sz="700" spc="-3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spc="-10" dirty="0">
                <a:solidFill>
                  <a:srgbClr val="221F1F"/>
                </a:solidFill>
                <a:latin typeface="Montserrat"/>
                <a:cs typeface="Montserrat"/>
              </a:rPr>
              <a:t>trasero.</a:t>
            </a:r>
            <a:endParaRPr sz="700">
              <a:latin typeface="Montserrat"/>
              <a:cs typeface="Montserrat"/>
            </a:endParaRPr>
          </a:p>
          <a:p>
            <a:pPr marL="12700" algn="just">
              <a:lnSpc>
                <a:spcPct val="100000"/>
              </a:lnSpc>
              <a:spcBef>
                <a:spcPts val="505"/>
              </a:spcBef>
            </a:pPr>
            <a:r>
              <a:rPr sz="700" dirty="0">
                <a:solidFill>
                  <a:srgbClr val="221F1F"/>
                </a:solidFill>
                <a:latin typeface="Montserrat"/>
                <a:cs typeface="Montserrat"/>
              </a:rPr>
              <a:t>Remueva</a:t>
            </a:r>
            <a:r>
              <a:rPr sz="700" spc="225"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sillín</a:t>
            </a:r>
            <a:r>
              <a:rPr sz="700" spc="225" dirty="0">
                <a:solidFill>
                  <a:srgbClr val="221F1F"/>
                </a:solidFill>
                <a:latin typeface="Montserrat"/>
                <a:cs typeface="Montserrat"/>
              </a:rPr>
              <a:t>  </a:t>
            </a:r>
            <a:r>
              <a:rPr sz="700" dirty="0">
                <a:solidFill>
                  <a:srgbClr val="221F1F"/>
                </a:solidFill>
                <a:latin typeface="Montserrat"/>
                <a:cs typeface="Montserrat"/>
              </a:rPr>
              <a:t>según</a:t>
            </a:r>
            <a:r>
              <a:rPr sz="700" spc="229" dirty="0">
                <a:solidFill>
                  <a:srgbClr val="221F1F"/>
                </a:solidFill>
                <a:latin typeface="Montserrat"/>
                <a:cs typeface="Montserrat"/>
              </a:rPr>
              <a:t>  </a:t>
            </a:r>
            <a:r>
              <a:rPr sz="700" dirty="0">
                <a:solidFill>
                  <a:srgbClr val="221F1F"/>
                </a:solidFill>
                <a:latin typeface="Montserrat"/>
                <a:cs typeface="Montserrat"/>
              </a:rPr>
              <a:t>las</a:t>
            </a:r>
            <a:r>
              <a:rPr sz="700" spc="225" dirty="0">
                <a:solidFill>
                  <a:srgbClr val="221F1F"/>
                </a:solidFill>
                <a:latin typeface="Montserrat"/>
                <a:cs typeface="Montserrat"/>
              </a:rPr>
              <a:t>  </a:t>
            </a:r>
            <a:r>
              <a:rPr sz="700" spc="-10" dirty="0">
                <a:solidFill>
                  <a:srgbClr val="221F1F"/>
                </a:solidFill>
                <a:latin typeface="Montserrat"/>
                <a:cs typeface="Montserrat"/>
              </a:rPr>
              <a:t>instrucciones</a:t>
            </a:r>
            <a:endParaRPr sz="700">
              <a:latin typeface="Montserrat"/>
              <a:cs typeface="Montserrat"/>
            </a:endParaRPr>
          </a:p>
          <a:p>
            <a:pPr marL="12700" algn="just">
              <a:lnSpc>
                <a:spcPct val="100000"/>
              </a:lnSpc>
            </a:pPr>
            <a:r>
              <a:rPr sz="700" spc="-10" dirty="0">
                <a:solidFill>
                  <a:srgbClr val="221F1F"/>
                </a:solidFill>
                <a:latin typeface="Montserrat"/>
                <a:cs typeface="Montserrat"/>
              </a:rPr>
              <a:t>anteriores</a:t>
            </a:r>
            <a:r>
              <a:rPr sz="700" dirty="0">
                <a:solidFill>
                  <a:srgbClr val="221F1F"/>
                </a:solidFill>
                <a:latin typeface="Montserrat"/>
                <a:cs typeface="Montserrat"/>
              </a:rPr>
              <a:t> para acceder</a:t>
            </a:r>
            <a:r>
              <a:rPr sz="700" spc="5" dirty="0">
                <a:solidFill>
                  <a:srgbClr val="221F1F"/>
                </a:solidFill>
                <a:latin typeface="Montserrat"/>
                <a:cs typeface="Montserrat"/>
              </a:rPr>
              <a:t> </a:t>
            </a:r>
            <a:r>
              <a:rPr sz="700" dirty="0">
                <a:solidFill>
                  <a:srgbClr val="221F1F"/>
                </a:solidFill>
                <a:latin typeface="Montserrat"/>
                <a:cs typeface="Montserrat"/>
              </a:rPr>
              <a:t>al kit</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herramienta.</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SEGURO</a:t>
            </a:r>
            <a:r>
              <a:rPr spc="-25" dirty="0"/>
              <a:t> </a:t>
            </a:r>
            <a:r>
              <a:rPr dirty="0"/>
              <a:t>SILLÍN</a:t>
            </a:r>
            <a:r>
              <a:rPr spc="-5" dirty="0"/>
              <a:t> </a:t>
            </a:r>
            <a:r>
              <a:rPr dirty="0"/>
              <a:t>/</a:t>
            </a:r>
            <a:r>
              <a:rPr spc="-35" dirty="0"/>
              <a:t> </a:t>
            </a:r>
            <a:r>
              <a:rPr dirty="0"/>
              <a:t>KIT</a:t>
            </a:r>
            <a:r>
              <a:rPr spc="-40" dirty="0"/>
              <a:t> </a:t>
            </a:r>
            <a:r>
              <a:rPr dirty="0"/>
              <a:t>DE</a:t>
            </a:r>
            <a:r>
              <a:rPr spc="-30" dirty="0"/>
              <a:t> </a:t>
            </a:r>
            <a:r>
              <a:rPr spc="-10" dirty="0"/>
              <a:t>HERRAMIENTAS</a:t>
            </a:r>
          </a:p>
        </p:txBody>
      </p:sp>
      <p:grpSp>
        <p:nvGrpSpPr>
          <p:cNvPr id="7" name="object 7"/>
          <p:cNvGrpSpPr/>
          <p:nvPr/>
        </p:nvGrpSpPr>
        <p:grpSpPr>
          <a:xfrm>
            <a:off x="2755645" y="1476006"/>
            <a:ext cx="2159635" cy="1350010"/>
            <a:chOff x="2755645" y="1476006"/>
            <a:chExt cx="2159635" cy="1350010"/>
          </a:xfrm>
        </p:grpSpPr>
        <p:pic>
          <p:nvPicPr>
            <p:cNvPr id="8" name="object 8"/>
            <p:cNvPicPr/>
            <p:nvPr/>
          </p:nvPicPr>
          <p:blipFill>
            <a:blip r:embed="rId2" cstate="print"/>
            <a:stretch>
              <a:fillRect/>
            </a:stretch>
          </p:blipFill>
          <p:spPr>
            <a:xfrm>
              <a:off x="2755645" y="1476006"/>
              <a:ext cx="2159254" cy="1350010"/>
            </a:xfrm>
            <a:prstGeom prst="rect">
              <a:avLst/>
            </a:prstGeom>
          </p:spPr>
        </p:pic>
        <p:pic>
          <p:nvPicPr>
            <p:cNvPr id="9" name="object 9"/>
            <p:cNvPicPr/>
            <p:nvPr/>
          </p:nvPicPr>
          <p:blipFill>
            <a:blip r:embed="rId3" cstate="print"/>
            <a:stretch>
              <a:fillRect/>
            </a:stretch>
          </p:blipFill>
          <p:spPr>
            <a:xfrm>
              <a:off x="3760469" y="1581023"/>
              <a:ext cx="160781" cy="250190"/>
            </a:xfrm>
            <a:prstGeom prst="rect">
              <a:avLst/>
            </a:prstGeom>
          </p:spPr>
        </p:pic>
        <p:sp>
          <p:nvSpPr>
            <p:cNvPr id="10" name="object 10"/>
            <p:cNvSpPr/>
            <p:nvPr/>
          </p:nvSpPr>
          <p:spPr>
            <a:xfrm>
              <a:off x="3760469" y="1581023"/>
              <a:ext cx="161290" cy="250190"/>
            </a:xfrm>
            <a:custGeom>
              <a:avLst/>
              <a:gdLst/>
              <a:ahLst/>
              <a:cxnLst/>
              <a:rect l="l" t="t" r="r" b="b"/>
              <a:pathLst>
                <a:path w="161289" h="250189">
                  <a:moveTo>
                    <a:pt x="136143" y="250190"/>
                  </a:moveTo>
                  <a:lnTo>
                    <a:pt x="160781" y="139192"/>
                  </a:lnTo>
                  <a:lnTo>
                    <a:pt x="124459" y="153924"/>
                  </a:lnTo>
                  <a:lnTo>
                    <a:pt x="82803" y="0"/>
                  </a:lnTo>
                  <a:lnTo>
                    <a:pt x="0" y="33528"/>
                  </a:lnTo>
                  <a:lnTo>
                    <a:pt x="77342" y="172974"/>
                  </a:lnTo>
                  <a:lnTo>
                    <a:pt x="40004" y="188214"/>
                  </a:lnTo>
                  <a:lnTo>
                    <a:pt x="136143" y="250190"/>
                  </a:lnTo>
                  <a:close/>
                </a:path>
              </a:pathLst>
            </a:custGeom>
            <a:ln w="19047">
              <a:solidFill>
                <a:srgbClr val="FFFFFF"/>
              </a:solidFill>
            </a:ln>
          </p:spPr>
          <p:txBody>
            <a:bodyPr wrap="square" lIns="0" tIns="0" rIns="0" bIns="0" rtlCol="0"/>
            <a:lstStyle/>
            <a:p>
              <a:endParaRPr/>
            </a:p>
          </p:txBody>
        </p:sp>
      </p:grpSp>
      <p:grpSp>
        <p:nvGrpSpPr>
          <p:cNvPr id="11" name="object 11"/>
          <p:cNvGrpSpPr/>
          <p:nvPr/>
        </p:nvGrpSpPr>
        <p:grpSpPr>
          <a:xfrm>
            <a:off x="449630" y="1817903"/>
            <a:ext cx="1873250" cy="1170940"/>
            <a:chOff x="449630" y="1817903"/>
            <a:chExt cx="1873250" cy="1170940"/>
          </a:xfrm>
        </p:grpSpPr>
        <p:pic>
          <p:nvPicPr>
            <p:cNvPr id="12" name="object 12"/>
            <p:cNvPicPr/>
            <p:nvPr/>
          </p:nvPicPr>
          <p:blipFill>
            <a:blip r:embed="rId4" cstate="print"/>
            <a:stretch>
              <a:fillRect/>
            </a:stretch>
          </p:blipFill>
          <p:spPr>
            <a:xfrm>
              <a:off x="449630" y="1817903"/>
              <a:ext cx="1872995" cy="1170609"/>
            </a:xfrm>
            <a:prstGeom prst="rect">
              <a:avLst/>
            </a:prstGeom>
          </p:spPr>
        </p:pic>
        <p:pic>
          <p:nvPicPr>
            <p:cNvPr id="13" name="object 13"/>
            <p:cNvPicPr/>
            <p:nvPr/>
          </p:nvPicPr>
          <p:blipFill>
            <a:blip r:embed="rId5" cstate="print"/>
            <a:stretch>
              <a:fillRect/>
            </a:stretch>
          </p:blipFill>
          <p:spPr>
            <a:xfrm>
              <a:off x="1889886" y="2525992"/>
              <a:ext cx="110108" cy="265772"/>
            </a:xfrm>
            <a:prstGeom prst="rect">
              <a:avLst/>
            </a:prstGeom>
          </p:spPr>
        </p:pic>
        <p:sp>
          <p:nvSpPr>
            <p:cNvPr id="14" name="object 14"/>
            <p:cNvSpPr/>
            <p:nvPr/>
          </p:nvSpPr>
          <p:spPr>
            <a:xfrm>
              <a:off x="1889886" y="2525992"/>
              <a:ext cx="110489" cy="266065"/>
            </a:xfrm>
            <a:custGeom>
              <a:avLst/>
              <a:gdLst/>
              <a:ahLst/>
              <a:cxnLst/>
              <a:rect l="l" t="t" r="r" b="b"/>
              <a:pathLst>
                <a:path w="110489" h="266064">
                  <a:moveTo>
                    <a:pt x="46100" y="0"/>
                  </a:moveTo>
                  <a:lnTo>
                    <a:pt x="63373" y="37757"/>
                  </a:lnTo>
                  <a:lnTo>
                    <a:pt x="76073" y="75717"/>
                  </a:lnTo>
                  <a:lnTo>
                    <a:pt x="84455" y="113855"/>
                  </a:lnTo>
                  <a:lnTo>
                    <a:pt x="88645" y="152120"/>
                  </a:lnTo>
                  <a:lnTo>
                    <a:pt x="88392" y="190436"/>
                  </a:lnTo>
                  <a:lnTo>
                    <a:pt x="110108" y="192963"/>
                  </a:lnTo>
                  <a:lnTo>
                    <a:pt x="51181" y="265772"/>
                  </a:lnTo>
                  <a:lnTo>
                    <a:pt x="18161" y="191287"/>
                  </a:lnTo>
                  <a:lnTo>
                    <a:pt x="39624" y="191681"/>
                  </a:lnTo>
                  <a:lnTo>
                    <a:pt x="39115" y="146545"/>
                  </a:lnTo>
                  <a:lnTo>
                    <a:pt x="32385" y="100330"/>
                  </a:lnTo>
                  <a:lnTo>
                    <a:pt x="19304" y="54317"/>
                  </a:lnTo>
                  <a:lnTo>
                    <a:pt x="0" y="9791"/>
                  </a:lnTo>
                  <a:lnTo>
                    <a:pt x="35179" y="30721"/>
                  </a:lnTo>
                  <a:lnTo>
                    <a:pt x="46100" y="0"/>
                  </a:lnTo>
                  <a:close/>
                </a:path>
              </a:pathLst>
            </a:custGeom>
            <a:ln w="25401">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1889886" y="2525992"/>
              <a:ext cx="110108" cy="265760"/>
            </a:xfrm>
            <a:prstGeom prst="rect">
              <a:avLst/>
            </a:prstGeom>
          </p:spPr>
        </p:pic>
        <p:sp>
          <p:nvSpPr>
            <p:cNvPr id="16" name="object 16"/>
            <p:cNvSpPr/>
            <p:nvPr/>
          </p:nvSpPr>
          <p:spPr>
            <a:xfrm>
              <a:off x="1889886" y="2525992"/>
              <a:ext cx="110489" cy="266065"/>
            </a:xfrm>
            <a:custGeom>
              <a:avLst/>
              <a:gdLst/>
              <a:ahLst/>
              <a:cxnLst/>
              <a:rect l="l" t="t" r="r" b="b"/>
              <a:pathLst>
                <a:path w="110489" h="266064">
                  <a:moveTo>
                    <a:pt x="88392" y="190436"/>
                  </a:moveTo>
                  <a:lnTo>
                    <a:pt x="88645" y="152120"/>
                  </a:lnTo>
                  <a:lnTo>
                    <a:pt x="84455" y="113855"/>
                  </a:lnTo>
                  <a:lnTo>
                    <a:pt x="76073" y="75717"/>
                  </a:lnTo>
                  <a:lnTo>
                    <a:pt x="63373" y="37757"/>
                  </a:lnTo>
                  <a:lnTo>
                    <a:pt x="46100" y="0"/>
                  </a:lnTo>
                  <a:lnTo>
                    <a:pt x="35179" y="30721"/>
                  </a:lnTo>
                  <a:lnTo>
                    <a:pt x="0" y="9778"/>
                  </a:lnTo>
                  <a:lnTo>
                    <a:pt x="19304" y="54305"/>
                  </a:lnTo>
                  <a:lnTo>
                    <a:pt x="32385" y="100330"/>
                  </a:lnTo>
                  <a:lnTo>
                    <a:pt x="39115" y="146545"/>
                  </a:lnTo>
                  <a:lnTo>
                    <a:pt x="39624" y="191681"/>
                  </a:lnTo>
                  <a:lnTo>
                    <a:pt x="18161" y="191287"/>
                  </a:lnTo>
                  <a:lnTo>
                    <a:pt x="51181" y="265760"/>
                  </a:lnTo>
                  <a:lnTo>
                    <a:pt x="110108" y="192963"/>
                  </a:lnTo>
                  <a:lnTo>
                    <a:pt x="88392" y="190436"/>
                  </a:lnTo>
                  <a:close/>
                </a:path>
              </a:pathLst>
            </a:custGeom>
            <a:ln w="5080">
              <a:solidFill>
                <a:srgbClr val="221F1F"/>
              </a:solidFill>
            </a:ln>
          </p:spPr>
          <p:txBody>
            <a:bodyPr wrap="square" lIns="0" tIns="0" rIns="0" bIns="0" rtlCol="0"/>
            <a:lstStyle/>
            <a:p>
              <a:endParaRPr/>
            </a:p>
          </p:txBody>
        </p:sp>
        <p:sp>
          <p:nvSpPr>
            <p:cNvPr id="17" name="object 17"/>
            <p:cNvSpPr/>
            <p:nvPr/>
          </p:nvSpPr>
          <p:spPr>
            <a:xfrm>
              <a:off x="1568958" y="2232533"/>
              <a:ext cx="156210" cy="156210"/>
            </a:xfrm>
            <a:custGeom>
              <a:avLst/>
              <a:gdLst/>
              <a:ahLst/>
              <a:cxnLst/>
              <a:rect l="l" t="t" r="r" b="b"/>
              <a:pathLst>
                <a:path w="156210" h="156210">
                  <a:moveTo>
                    <a:pt x="78104" y="0"/>
                  </a:moveTo>
                  <a:lnTo>
                    <a:pt x="47751" y="6096"/>
                  </a:lnTo>
                  <a:lnTo>
                    <a:pt x="22859" y="22859"/>
                  </a:lnTo>
                  <a:lnTo>
                    <a:pt x="6222" y="47625"/>
                  </a:lnTo>
                  <a:lnTo>
                    <a:pt x="0" y="78105"/>
                  </a:lnTo>
                  <a:lnTo>
                    <a:pt x="6222" y="108458"/>
                  </a:lnTo>
                  <a:lnTo>
                    <a:pt x="22859" y="133223"/>
                  </a:lnTo>
                  <a:lnTo>
                    <a:pt x="47751" y="149987"/>
                  </a:lnTo>
                  <a:lnTo>
                    <a:pt x="78104" y="156083"/>
                  </a:lnTo>
                  <a:lnTo>
                    <a:pt x="108458" y="149987"/>
                  </a:lnTo>
                  <a:lnTo>
                    <a:pt x="133222" y="133223"/>
                  </a:lnTo>
                  <a:lnTo>
                    <a:pt x="149986" y="108458"/>
                  </a:lnTo>
                  <a:lnTo>
                    <a:pt x="156083" y="78105"/>
                  </a:lnTo>
                  <a:lnTo>
                    <a:pt x="149986" y="47625"/>
                  </a:lnTo>
                  <a:lnTo>
                    <a:pt x="133222" y="22859"/>
                  </a:lnTo>
                  <a:lnTo>
                    <a:pt x="108458" y="6096"/>
                  </a:lnTo>
                  <a:lnTo>
                    <a:pt x="78104" y="0"/>
                  </a:lnTo>
                  <a:close/>
                </a:path>
              </a:pathLst>
            </a:custGeom>
            <a:solidFill>
              <a:srgbClr val="000000"/>
            </a:solidFill>
          </p:spPr>
          <p:txBody>
            <a:bodyPr wrap="square" lIns="0" tIns="0" rIns="0" bIns="0" rtlCol="0"/>
            <a:lstStyle/>
            <a:p>
              <a:endParaRPr/>
            </a:p>
          </p:txBody>
        </p:sp>
        <p:sp>
          <p:nvSpPr>
            <p:cNvPr id="18" name="object 18"/>
            <p:cNvSpPr/>
            <p:nvPr/>
          </p:nvSpPr>
          <p:spPr>
            <a:xfrm>
              <a:off x="1568958" y="2232533"/>
              <a:ext cx="156210" cy="156210"/>
            </a:xfrm>
            <a:custGeom>
              <a:avLst/>
              <a:gdLst/>
              <a:ahLst/>
              <a:cxnLst/>
              <a:rect l="l" t="t" r="r" b="b"/>
              <a:pathLst>
                <a:path w="156210" h="156210">
                  <a:moveTo>
                    <a:pt x="78104" y="0"/>
                  </a:moveTo>
                  <a:lnTo>
                    <a:pt x="47751" y="6096"/>
                  </a:lnTo>
                  <a:lnTo>
                    <a:pt x="22859" y="22859"/>
                  </a:lnTo>
                  <a:lnTo>
                    <a:pt x="6222" y="47625"/>
                  </a:lnTo>
                  <a:lnTo>
                    <a:pt x="0" y="78105"/>
                  </a:lnTo>
                  <a:lnTo>
                    <a:pt x="6222" y="108458"/>
                  </a:lnTo>
                  <a:lnTo>
                    <a:pt x="22859" y="133223"/>
                  </a:lnTo>
                  <a:lnTo>
                    <a:pt x="47751" y="149987"/>
                  </a:lnTo>
                  <a:lnTo>
                    <a:pt x="78104" y="156083"/>
                  </a:lnTo>
                  <a:lnTo>
                    <a:pt x="108458" y="149987"/>
                  </a:lnTo>
                  <a:lnTo>
                    <a:pt x="133222" y="133223"/>
                  </a:lnTo>
                  <a:lnTo>
                    <a:pt x="149986" y="108458"/>
                  </a:lnTo>
                  <a:lnTo>
                    <a:pt x="156083" y="78105"/>
                  </a:lnTo>
                  <a:lnTo>
                    <a:pt x="149986" y="47625"/>
                  </a:lnTo>
                  <a:lnTo>
                    <a:pt x="133222" y="22859"/>
                  </a:lnTo>
                  <a:lnTo>
                    <a:pt x="108458" y="6096"/>
                  </a:lnTo>
                  <a:lnTo>
                    <a:pt x="78104" y="0"/>
                  </a:lnTo>
                  <a:close/>
                </a:path>
              </a:pathLst>
            </a:custGeom>
            <a:ln w="9525">
              <a:solidFill>
                <a:srgbClr val="FFFFFF"/>
              </a:solidFill>
            </a:ln>
          </p:spPr>
          <p:txBody>
            <a:bodyPr wrap="square" lIns="0" tIns="0" rIns="0" bIns="0" rtlCol="0"/>
            <a:lstStyle/>
            <a:p>
              <a:endParaRPr/>
            </a:p>
          </p:txBody>
        </p:sp>
      </p:grpSp>
      <p:sp>
        <p:nvSpPr>
          <p:cNvPr id="19" name="object 19"/>
          <p:cNvSpPr txBox="1"/>
          <p:nvPr/>
        </p:nvSpPr>
        <p:spPr>
          <a:xfrm>
            <a:off x="1602994" y="2242515"/>
            <a:ext cx="8953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A</a:t>
            </a:r>
            <a:endParaRPr sz="700">
              <a:latin typeface="Montserrat"/>
              <a:cs typeface="Montserrat"/>
            </a:endParaRPr>
          </a:p>
        </p:txBody>
      </p:sp>
      <p:grpSp>
        <p:nvGrpSpPr>
          <p:cNvPr id="20" name="object 20"/>
          <p:cNvGrpSpPr/>
          <p:nvPr/>
        </p:nvGrpSpPr>
        <p:grpSpPr>
          <a:xfrm>
            <a:off x="686853" y="2240025"/>
            <a:ext cx="965835" cy="301625"/>
            <a:chOff x="686853" y="2240025"/>
            <a:chExt cx="965835" cy="301625"/>
          </a:xfrm>
        </p:grpSpPr>
        <p:sp>
          <p:nvSpPr>
            <p:cNvPr id="21" name="object 21"/>
            <p:cNvSpPr/>
            <p:nvPr/>
          </p:nvSpPr>
          <p:spPr>
            <a:xfrm>
              <a:off x="1647062" y="2388616"/>
              <a:ext cx="0" cy="153035"/>
            </a:xfrm>
            <a:custGeom>
              <a:avLst/>
              <a:gdLst/>
              <a:ahLst/>
              <a:cxnLst/>
              <a:rect l="l" t="t" r="r" b="b"/>
              <a:pathLst>
                <a:path h="153035">
                  <a:moveTo>
                    <a:pt x="0" y="0"/>
                  </a:moveTo>
                  <a:lnTo>
                    <a:pt x="0" y="152984"/>
                  </a:lnTo>
                </a:path>
              </a:pathLst>
            </a:custGeom>
            <a:ln w="10158">
              <a:solidFill>
                <a:srgbClr val="FFFFFF"/>
              </a:solidFill>
            </a:ln>
          </p:spPr>
          <p:txBody>
            <a:bodyPr wrap="square" lIns="0" tIns="0" rIns="0" bIns="0" rtlCol="0"/>
            <a:lstStyle/>
            <a:p>
              <a:endParaRPr/>
            </a:p>
          </p:txBody>
        </p:sp>
        <p:pic>
          <p:nvPicPr>
            <p:cNvPr id="22" name="object 22"/>
            <p:cNvPicPr/>
            <p:nvPr/>
          </p:nvPicPr>
          <p:blipFill>
            <a:blip r:embed="rId7" cstate="print"/>
            <a:stretch>
              <a:fillRect/>
            </a:stretch>
          </p:blipFill>
          <p:spPr>
            <a:xfrm>
              <a:off x="686853" y="2240025"/>
              <a:ext cx="224054" cy="20332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SUGERENCIAS</a:t>
            </a:r>
            <a:r>
              <a:rPr spc="-30" dirty="0"/>
              <a:t> </a:t>
            </a:r>
            <a:r>
              <a:rPr dirty="0"/>
              <a:t>PARA</a:t>
            </a:r>
            <a:r>
              <a:rPr spc="-55" dirty="0"/>
              <a:t> </a:t>
            </a:r>
            <a:r>
              <a:rPr dirty="0"/>
              <a:t>CONDUCIR</a:t>
            </a:r>
            <a:r>
              <a:rPr spc="-40" dirty="0"/>
              <a:t> </a:t>
            </a:r>
            <a:r>
              <a:rPr dirty="0"/>
              <a:t>CON</a:t>
            </a:r>
            <a:r>
              <a:rPr spc="-55" dirty="0"/>
              <a:t> </a:t>
            </a:r>
            <a:r>
              <a:rPr spc="-10" dirty="0"/>
              <a:t>SEGURIDAD</a:t>
            </a:r>
          </a:p>
        </p:txBody>
      </p:sp>
      <p:sp>
        <p:nvSpPr>
          <p:cNvPr id="6" name="object 3">
            <a:extLst>
              <a:ext uri="{FF2B5EF4-FFF2-40B4-BE49-F238E27FC236}">
                <a16:creationId xmlns:a16="http://schemas.microsoft.com/office/drawing/2014/main" id="{60A9BA91-EB8C-367B-C201-CD22AAB83AE3}"/>
              </a:ext>
            </a:extLst>
          </p:cNvPr>
          <p:cNvSpPr txBox="1"/>
          <p:nvPr/>
        </p:nvSpPr>
        <p:spPr>
          <a:xfrm>
            <a:off x="171450" y="478281"/>
            <a:ext cx="4876800" cy="3157916"/>
          </a:xfrm>
          <a:prstGeom prst="rect">
            <a:avLst/>
          </a:prstGeom>
        </p:spPr>
        <p:txBody>
          <a:bodyPr vert="horz" wrap="square" lIns="0" tIns="13335" rIns="0" bIns="0" rtlCol="0">
            <a:spAutoFit/>
          </a:bodyPr>
          <a:lstStyle/>
          <a:p>
            <a:pPr marL="12700" marR="38735">
              <a:lnSpc>
                <a:spcPct val="100000"/>
              </a:lnSpc>
              <a:spcBef>
                <a:spcPts val="105"/>
              </a:spcBef>
            </a:pPr>
            <a:r>
              <a:rPr sz="750" b="1" dirty="0">
                <a:solidFill>
                  <a:srgbClr val="221F1F"/>
                </a:solidFill>
                <a:latin typeface="Montserrat"/>
                <a:cs typeface="Montserrat"/>
              </a:rPr>
              <a:t>Un</a:t>
            </a:r>
            <a:r>
              <a:rPr sz="750" b="1" spc="80" dirty="0">
                <a:solidFill>
                  <a:srgbClr val="221F1F"/>
                </a:solidFill>
                <a:latin typeface="Montserrat"/>
                <a:cs typeface="Montserrat"/>
              </a:rPr>
              <a:t> </a:t>
            </a:r>
            <a:r>
              <a:rPr sz="750" b="1" dirty="0">
                <a:solidFill>
                  <a:srgbClr val="221F1F"/>
                </a:solidFill>
                <a:latin typeface="Montserrat"/>
                <a:cs typeface="Montserrat"/>
              </a:rPr>
              <a:t>motociclista</a:t>
            </a:r>
            <a:r>
              <a:rPr sz="750" b="1" spc="90" dirty="0">
                <a:solidFill>
                  <a:srgbClr val="221F1F"/>
                </a:solidFill>
                <a:latin typeface="Montserrat"/>
                <a:cs typeface="Montserrat"/>
              </a:rPr>
              <a:t> </a:t>
            </a:r>
            <a:r>
              <a:rPr sz="750" b="1" dirty="0">
                <a:solidFill>
                  <a:srgbClr val="221F1F"/>
                </a:solidFill>
                <a:latin typeface="Montserrat"/>
                <a:cs typeface="Montserrat"/>
              </a:rPr>
              <a:t>inteligente</a:t>
            </a:r>
            <a:r>
              <a:rPr sz="750" b="1" spc="90" dirty="0">
                <a:solidFill>
                  <a:srgbClr val="221F1F"/>
                </a:solidFill>
                <a:latin typeface="Montserrat"/>
                <a:cs typeface="Montserrat"/>
              </a:rPr>
              <a:t> </a:t>
            </a:r>
            <a:r>
              <a:rPr sz="750" b="1" dirty="0">
                <a:solidFill>
                  <a:srgbClr val="221F1F"/>
                </a:solidFill>
                <a:latin typeface="Montserrat"/>
                <a:cs typeface="Montserrat"/>
              </a:rPr>
              <a:t>es</a:t>
            </a:r>
            <a:r>
              <a:rPr sz="750" b="1" spc="85" dirty="0">
                <a:solidFill>
                  <a:srgbClr val="221F1F"/>
                </a:solidFill>
                <a:latin typeface="Montserrat"/>
                <a:cs typeface="Montserrat"/>
              </a:rPr>
              <a:t> </a:t>
            </a:r>
            <a:r>
              <a:rPr sz="750" b="1" dirty="0">
                <a:solidFill>
                  <a:srgbClr val="221F1F"/>
                </a:solidFill>
                <a:latin typeface="Montserrat"/>
                <a:cs typeface="Montserrat"/>
              </a:rPr>
              <a:t>aquel</a:t>
            </a:r>
            <a:r>
              <a:rPr sz="750" b="1" spc="85" dirty="0">
                <a:solidFill>
                  <a:srgbClr val="221F1F"/>
                </a:solidFill>
                <a:latin typeface="Montserrat"/>
                <a:cs typeface="Montserrat"/>
              </a:rPr>
              <a:t> </a:t>
            </a:r>
            <a:r>
              <a:rPr sz="750" b="1" dirty="0">
                <a:solidFill>
                  <a:srgbClr val="221F1F"/>
                </a:solidFill>
                <a:latin typeface="Montserrat"/>
                <a:cs typeface="Montserrat"/>
              </a:rPr>
              <a:t>que</a:t>
            </a:r>
            <a:r>
              <a:rPr sz="750" b="1" spc="90" dirty="0">
                <a:solidFill>
                  <a:srgbClr val="221F1F"/>
                </a:solidFill>
                <a:latin typeface="Montserrat"/>
                <a:cs typeface="Montserrat"/>
              </a:rPr>
              <a:t> </a:t>
            </a:r>
            <a:r>
              <a:rPr sz="750" b="1" dirty="0">
                <a:solidFill>
                  <a:srgbClr val="221F1F"/>
                </a:solidFill>
                <a:latin typeface="Montserrat"/>
                <a:cs typeface="Montserrat"/>
              </a:rPr>
              <a:t>quiere</a:t>
            </a:r>
            <a:r>
              <a:rPr sz="750" b="1" spc="90" dirty="0">
                <a:solidFill>
                  <a:srgbClr val="221F1F"/>
                </a:solidFill>
                <a:latin typeface="Montserrat"/>
                <a:cs typeface="Montserrat"/>
              </a:rPr>
              <a:t> </a:t>
            </a:r>
            <a:r>
              <a:rPr sz="750" b="1" dirty="0">
                <a:solidFill>
                  <a:srgbClr val="221F1F"/>
                </a:solidFill>
                <a:latin typeface="Montserrat"/>
                <a:cs typeface="Montserrat"/>
              </a:rPr>
              <a:t>seguir</a:t>
            </a:r>
            <a:r>
              <a:rPr sz="750" b="1" spc="85" dirty="0">
                <a:solidFill>
                  <a:srgbClr val="221F1F"/>
                </a:solidFill>
                <a:latin typeface="Montserrat"/>
                <a:cs typeface="Montserrat"/>
              </a:rPr>
              <a:t> </a:t>
            </a:r>
            <a:r>
              <a:rPr sz="750" b="1" dirty="0">
                <a:solidFill>
                  <a:srgbClr val="221F1F"/>
                </a:solidFill>
                <a:latin typeface="Montserrat"/>
                <a:cs typeface="Montserrat"/>
              </a:rPr>
              <a:t>disfrutando</a:t>
            </a:r>
            <a:r>
              <a:rPr sz="750" b="1" spc="100" dirty="0">
                <a:solidFill>
                  <a:srgbClr val="221F1F"/>
                </a:solidFill>
                <a:latin typeface="Montserrat"/>
                <a:cs typeface="Montserrat"/>
              </a:rPr>
              <a:t> </a:t>
            </a:r>
            <a:r>
              <a:rPr sz="750" b="1" dirty="0">
                <a:solidFill>
                  <a:srgbClr val="221F1F"/>
                </a:solidFill>
                <a:latin typeface="Montserrat"/>
                <a:cs typeface="Montserrat"/>
              </a:rPr>
              <a:t>su</a:t>
            </a:r>
            <a:r>
              <a:rPr sz="750" b="1" spc="80" dirty="0">
                <a:solidFill>
                  <a:srgbClr val="221F1F"/>
                </a:solidFill>
                <a:latin typeface="Montserrat"/>
                <a:cs typeface="Montserrat"/>
              </a:rPr>
              <a:t> </a:t>
            </a:r>
            <a:r>
              <a:rPr sz="750" b="1" dirty="0">
                <a:solidFill>
                  <a:srgbClr val="221F1F"/>
                </a:solidFill>
                <a:latin typeface="Montserrat"/>
                <a:cs typeface="Montserrat"/>
              </a:rPr>
              <a:t>pasión</a:t>
            </a:r>
            <a:r>
              <a:rPr sz="750" b="1" spc="95" dirty="0">
                <a:solidFill>
                  <a:srgbClr val="221F1F"/>
                </a:solidFill>
                <a:latin typeface="Montserrat"/>
                <a:cs typeface="Montserrat"/>
              </a:rPr>
              <a:t> </a:t>
            </a:r>
            <a:r>
              <a:rPr sz="750" b="1" dirty="0">
                <a:solidFill>
                  <a:srgbClr val="221F1F"/>
                </a:solidFill>
                <a:latin typeface="Montserrat"/>
                <a:cs typeface="Montserrat"/>
              </a:rPr>
              <a:t>por</a:t>
            </a:r>
            <a:r>
              <a:rPr sz="750" b="1" spc="85" dirty="0">
                <a:solidFill>
                  <a:srgbClr val="221F1F"/>
                </a:solidFill>
                <a:latin typeface="Montserrat"/>
                <a:cs typeface="Montserrat"/>
              </a:rPr>
              <a:t> </a:t>
            </a:r>
            <a:r>
              <a:rPr sz="750" b="1" spc="-10" dirty="0">
                <a:solidFill>
                  <a:srgbClr val="221F1F"/>
                </a:solidFill>
                <a:latin typeface="Montserrat"/>
                <a:cs typeface="Montserrat"/>
              </a:rPr>
              <a:t>muchos </a:t>
            </a:r>
            <a:r>
              <a:rPr sz="750" b="1" dirty="0">
                <a:solidFill>
                  <a:srgbClr val="221F1F"/>
                </a:solidFill>
                <a:latin typeface="Montserrat"/>
                <a:cs typeface="Montserrat"/>
              </a:rPr>
              <a:t>años</a:t>
            </a:r>
            <a:r>
              <a:rPr sz="750" b="1" spc="-20" dirty="0">
                <a:solidFill>
                  <a:srgbClr val="221F1F"/>
                </a:solidFill>
                <a:latin typeface="Montserrat"/>
                <a:cs typeface="Montserrat"/>
              </a:rPr>
              <a:t> </a:t>
            </a:r>
            <a:r>
              <a:rPr sz="750" b="1" dirty="0">
                <a:solidFill>
                  <a:srgbClr val="221F1F"/>
                </a:solidFill>
                <a:latin typeface="Montserrat"/>
                <a:cs typeface="Montserrat"/>
              </a:rPr>
              <a:t>y por</a:t>
            </a:r>
            <a:r>
              <a:rPr sz="750" b="1" spc="-10" dirty="0">
                <a:solidFill>
                  <a:srgbClr val="221F1F"/>
                </a:solidFill>
                <a:latin typeface="Montserrat"/>
                <a:cs typeface="Montserrat"/>
              </a:rPr>
              <a:t> </a:t>
            </a:r>
            <a:r>
              <a:rPr sz="750" b="1" dirty="0">
                <a:solidFill>
                  <a:srgbClr val="221F1F"/>
                </a:solidFill>
                <a:latin typeface="Montserrat"/>
                <a:cs typeface="Montserrat"/>
              </a:rPr>
              <a:t>eso,</a:t>
            </a:r>
            <a:r>
              <a:rPr sz="750" b="1" spc="10" dirty="0">
                <a:solidFill>
                  <a:srgbClr val="221F1F"/>
                </a:solidFill>
                <a:latin typeface="Montserrat"/>
                <a:cs typeface="Montserrat"/>
              </a:rPr>
              <a:t> </a:t>
            </a:r>
            <a:r>
              <a:rPr sz="750" b="1" dirty="0">
                <a:solidFill>
                  <a:srgbClr val="221F1F"/>
                </a:solidFill>
                <a:latin typeface="Montserrat"/>
                <a:cs typeface="Montserrat"/>
              </a:rPr>
              <a:t>no</a:t>
            </a:r>
            <a:r>
              <a:rPr sz="750" b="1" spc="-20" dirty="0">
                <a:solidFill>
                  <a:srgbClr val="221F1F"/>
                </a:solidFill>
                <a:latin typeface="Montserrat"/>
                <a:cs typeface="Montserrat"/>
              </a:rPr>
              <a:t> </a:t>
            </a:r>
            <a:r>
              <a:rPr sz="750" b="1" dirty="0">
                <a:solidFill>
                  <a:srgbClr val="221F1F"/>
                </a:solidFill>
                <a:latin typeface="Montserrat"/>
                <a:cs typeface="Montserrat"/>
              </a:rPr>
              <a:t>se</a:t>
            </a:r>
            <a:r>
              <a:rPr sz="750" b="1" spc="10" dirty="0">
                <a:solidFill>
                  <a:srgbClr val="221F1F"/>
                </a:solidFill>
                <a:latin typeface="Montserrat"/>
                <a:cs typeface="Montserrat"/>
              </a:rPr>
              <a:t> </a:t>
            </a:r>
            <a:r>
              <a:rPr sz="750" b="1" dirty="0">
                <a:solidFill>
                  <a:srgbClr val="221F1F"/>
                </a:solidFill>
                <a:latin typeface="Montserrat"/>
                <a:cs typeface="Montserrat"/>
              </a:rPr>
              <a:t>arriesga</a:t>
            </a:r>
            <a:r>
              <a:rPr sz="750" b="1" spc="-15" dirty="0">
                <a:solidFill>
                  <a:srgbClr val="221F1F"/>
                </a:solidFill>
                <a:latin typeface="Montserrat"/>
                <a:cs typeface="Montserrat"/>
              </a:rPr>
              <a:t> </a:t>
            </a:r>
            <a:r>
              <a:rPr sz="750" b="1" spc="-10" dirty="0" err="1">
                <a:solidFill>
                  <a:srgbClr val="221F1F"/>
                </a:solidFill>
                <a:latin typeface="Montserrat"/>
                <a:cs typeface="Montserrat"/>
              </a:rPr>
              <a:t>inútilmente</a:t>
            </a:r>
            <a:r>
              <a:rPr sz="750" b="1" spc="-10" dirty="0">
                <a:solidFill>
                  <a:srgbClr val="221F1F"/>
                </a:solidFill>
                <a:latin typeface="Montserrat"/>
                <a:cs typeface="Montserrat"/>
              </a:rPr>
              <a:t>.</a:t>
            </a:r>
            <a:r>
              <a:rPr lang="es-ES" sz="750" b="1" spc="-35" dirty="0">
                <a:solidFill>
                  <a:srgbClr val="221F1F"/>
                </a:solidFill>
                <a:latin typeface="Montserrat"/>
                <a:cs typeface="Montserrat"/>
              </a:rPr>
              <a:t> Le </a:t>
            </a:r>
            <a:r>
              <a:rPr sz="750" b="1" dirty="0" err="1">
                <a:solidFill>
                  <a:srgbClr val="221F1F"/>
                </a:solidFill>
                <a:latin typeface="Montserrat"/>
                <a:cs typeface="Montserrat"/>
              </a:rPr>
              <a:t>presenta</a:t>
            </a:r>
            <a:r>
              <a:rPr lang="es-ES" sz="750" b="1" dirty="0" err="1">
                <a:solidFill>
                  <a:srgbClr val="221F1F"/>
                </a:solidFill>
                <a:latin typeface="Montserrat"/>
                <a:cs typeface="Montserrat"/>
              </a:rPr>
              <a:t>mos</a:t>
            </a:r>
            <a:r>
              <a:rPr sz="750" b="1" spc="-25" dirty="0">
                <a:solidFill>
                  <a:srgbClr val="221F1F"/>
                </a:solidFill>
                <a:latin typeface="Montserrat"/>
                <a:cs typeface="Montserrat"/>
              </a:rPr>
              <a:t> </a:t>
            </a:r>
            <a:r>
              <a:rPr sz="750" b="1" dirty="0">
                <a:solidFill>
                  <a:srgbClr val="221F1F"/>
                </a:solidFill>
                <a:latin typeface="Montserrat"/>
                <a:cs typeface="Montserrat"/>
              </a:rPr>
              <a:t>el</a:t>
            </a:r>
            <a:r>
              <a:rPr sz="750" b="1" spc="-5" dirty="0">
                <a:solidFill>
                  <a:srgbClr val="221F1F"/>
                </a:solidFill>
                <a:latin typeface="Montserrat"/>
                <a:cs typeface="Montserrat"/>
              </a:rPr>
              <a:t> </a:t>
            </a:r>
            <a:r>
              <a:rPr sz="750" b="1" dirty="0">
                <a:solidFill>
                  <a:srgbClr val="221F1F"/>
                </a:solidFill>
                <a:latin typeface="Montserrat"/>
                <a:cs typeface="Montserrat"/>
              </a:rPr>
              <a:t>top</a:t>
            </a:r>
            <a:r>
              <a:rPr sz="750" b="1" spc="5" dirty="0">
                <a:solidFill>
                  <a:srgbClr val="221F1F"/>
                </a:solidFill>
                <a:latin typeface="Montserrat"/>
                <a:cs typeface="Montserrat"/>
              </a:rPr>
              <a:t> </a:t>
            </a:r>
            <a:r>
              <a:rPr sz="750" b="1" dirty="0">
                <a:solidFill>
                  <a:srgbClr val="221F1F"/>
                </a:solidFill>
                <a:latin typeface="Montserrat"/>
                <a:cs typeface="Montserrat"/>
              </a:rPr>
              <a:t>10</a:t>
            </a:r>
            <a:r>
              <a:rPr sz="750" b="1" spc="-5" dirty="0">
                <a:solidFill>
                  <a:srgbClr val="221F1F"/>
                </a:solidFill>
                <a:latin typeface="Montserrat"/>
                <a:cs typeface="Montserrat"/>
              </a:rPr>
              <a:t> </a:t>
            </a:r>
            <a:r>
              <a:rPr sz="750" b="1" dirty="0">
                <a:solidFill>
                  <a:srgbClr val="221F1F"/>
                </a:solidFill>
                <a:latin typeface="Montserrat"/>
                <a:cs typeface="Montserrat"/>
              </a:rPr>
              <a:t>del</a:t>
            </a:r>
            <a:r>
              <a:rPr sz="750" b="1" spc="-5" dirty="0">
                <a:solidFill>
                  <a:srgbClr val="221F1F"/>
                </a:solidFill>
                <a:latin typeface="Montserrat"/>
                <a:cs typeface="Montserrat"/>
              </a:rPr>
              <a:t> </a:t>
            </a:r>
            <a:r>
              <a:rPr sz="750" b="1" spc="-10" dirty="0">
                <a:solidFill>
                  <a:srgbClr val="221F1F"/>
                </a:solidFill>
                <a:latin typeface="Montserrat"/>
                <a:cs typeface="Montserrat"/>
              </a:rPr>
              <a:t>motociclista</a:t>
            </a:r>
            <a:r>
              <a:rPr sz="750" b="1" spc="-20" dirty="0">
                <a:solidFill>
                  <a:srgbClr val="221F1F"/>
                </a:solidFill>
                <a:latin typeface="Montserrat"/>
                <a:cs typeface="Montserrat"/>
              </a:rPr>
              <a:t> </a:t>
            </a:r>
            <a:r>
              <a:rPr sz="750" b="1" spc="-10" dirty="0">
                <a:solidFill>
                  <a:srgbClr val="221F1F"/>
                </a:solidFill>
                <a:latin typeface="Montserrat"/>
                <a:cs typeface="Montserrat"/>
              </a:rPr>
              <a:t>seguro.</a:t>
            </a:r>
            <a:endParaRPr sz="750" dirty="0">
              <a:latin typeface="Montserrat"/>
              <a:cs typeface="Montserrat"/>
            </a:endParaRPr>
          </a:p>
          <a:p>
            <a:pPr>
              <a:lnSpc>
                <a:spcPct val="100000"/>
              </a:lnSpc>
              <a:spcBef>
                <a:spcPts val="50"/>
              </a:spcBef>
            </a:pPr>
            <a:endParaRPr sz="650" b="1"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un</a:t>
            </a:r>
            <a:r>
              <a:rPr sz="700" spc="30" dirty="0">
                <a:solidFill>
                  <a:srgbClr val="221F1F"/>
                </a:solidFill>
                <a:latin typeface="Montserrat"/>
                <a:cs typeface="Montserrat"/>
              </a:rPr>
              <a:t> </a:t>
            </a:r>
            <a:r>
              <a:rPr sz="700" dirty="0">
                <a:solidFill>
                  <a:srgbClr val="221F1F"/>
                </a:solidFill>
                <a:latin typeface="Montserrat"/>
                <a:cs typeface="Montserrat"/>
              </a:rPr>
              <a:t>buen</a:t>
            </a:r>
            <a:r>
              <a:rPr sz="700" spc="35"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seguridad</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manténgalo</a:t>
            </a:r>
            <a:r>
              <a:rPr sz="700" spc="20"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abrochado.</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únicamente</a:t>
            </a:r>
            <a:r>
              <a:rPr sz="700" spc="3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evitar</a:t>
            </a:r>
            <a:r>
              <a:rPr sz="700" spc="-20" dirty="0">
                <a:solidFill>
                  <a:srgbClr val="221F1F"/>
                </a:solidFill>
                <a:latin typeface="Montserrat"/>
                <a:cs typeface="Montserrat"/>
              </a:rPr>
              <a:t> </a:t>
            </a:r>
            <a:r>
              <a:rPr sz="700" dirty="0">
                <a:solidFill>
                  <a:srgbClr val="221F1F"/>
                </a:solidFill>
                <a:latin typeface="Montserrat"/>
                <a:cs typeface="Montserrat"/>
              </a:rPr>
              <a:t>una</a:t>
            </a:r>
            <a:r>
              <a:rPr sz="700" spc="-10" dirty="0">
                <a:solidFill>
                  <a:srgbClr val="221F1F"/>
                </a:solidFill>
                <a:latin typeface="Montserrat"/>
                <a:cs typeface="Montserrat"/>
              </a:rPr>
              <a:t> </a:t>
            </a:r>
            <a:r>
              <a:rPr sz="700" dirty="0">
                <a:solidFill>
                  <a:srgbClr val="221F1F"/>
                </a:solidFill>
                <a:latin typeface="Montserrat"/>
                <a:cs typeface="Montserrat"/>
              </a:rPr>
              <a:t>infracción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tránsito,</a:t>
            </a:r>
            <a:r>
              <a:rPr sz="700" spc="-10" dirty="0">
                <a:solidFill>
                  <a:srgbClr val="221F1F"/>
                </a:solidFill>
                <a:latin typeface="Montserrat"/>
                <a:cs typeface="Montserrat"/>
              </a:rPr>
              <a:t> </a:t>
            </a:r>
            <a:r>
              <a:rPr sz="700" dirty="0">
                <a:solidFill>
                  <a:srgbClr val="221F1F"/>
                </a:solidFill>
                <a:latin typeface="Montserrat"/>
                <a:cs typeface="Montserrat"/>
              </a:rPr>
              <a:t>use uno</a:t>
            </a:r>
            <a:r>
              <a:rPr sz="700" spc="-1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realmente</a:t>
            </a:r>
            <a:r>
              <a:rPr sz="700" spc="-20" dirty="0">
                <a:solidFill>
                  <a:srgbClr val="221F1F"/>
                </a:solidFill>
                <a:latin typeface="Montserrat"/>
                <a:cs typeface="Montserrat"/>
              </a:rPr>
              <a:t> </a:t>
            </a:r>
            <a:r>
              <a:rPr sz="700" dirty="0">
                <a:solidFill>
                  <a:srgbClr val="221F1F"/>
                </a:solidFill>
                <a:latin typeface="Montserrat"/>
                <a:cs typeface="Montserrat"/>
              </a:rPr>
              <a:t>ofrezca protección</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caso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defensiva,</a:t>
            </a:r>
            <a:r>
              <a:rPr sz="700" spc="170" dirty="0">
                <a:solidFill>
                  <a:srgbClr val="221F1F"/>
                </a:solidFill>
                <a:latin typeface="Montserrat"/>
                <a:cs typeface="Montserrat"/>
              </a:rPr>
              <a:t> </a:t>
            </a:r>
            <a:r>
              <a:rPr sz="700" dirty="0">
                <a:solidFill>
                  <a:srgbClr val="221F1F"/>
                </a:solidFill>
                <a:latin typeface="Montserrat"/>
                <a:cs typeface="Montserrat"/>
              </a:rPr>
              <a:t>asuma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nadie</a:t>
            </a:r>
            <a:r>
              <a:rPr sz="700" spc="155" dirty="0">
                <a:solidFill>
                  <a:srgbClr val="221F1F"/>
                </a:solidFill>
                <a:latin typeface="Montserrat"/>
                <a:cs typeface="Montserrat"/>
              </a:rPr>
              <a:t> </a:t>
            </a:r>
            <a:r>
              <a:rPr sz="700" dirty="0">
                <a:solidFill>
                  <a:srgbClr val="221F1F"/>
                </a:solidFill>
                <a:latin typeface="Montserrat"/>
                <a:cs typeface="Montserrat"/>
              </a:rPr>
              <a:t>lo</a:t>
            </a:r>
            <a:r>
              <a:rPr sz="700" spc="165" dirty="0">
                <a:solidFill>
                  <a:srgbClr val="221F1F"/>
                </a:solidFill>
                <a:latin typeface="Montserrat"/>
                <a:cs typeface="Montserrat"/>
              </a:rPr>
              <a:t> </a:t>
            </a:r>
            <a:r>
              <a:rPr sz="700" dirty="0">
                <a:solidFill>
                  <a:srgbClr val="221F1F"/>
                </a:solidFill>
                <a:latin typeface="Montserrat"/>
                <a:cs typeface="Montserrat"/>
              </a:rPr>
              <a:t>ha</a:t>
            </a:r>
            <a:r>
              <a:rPr sz="700" spc="165" dirty="0">
                <a:solidFill>
                  <a:srgbClr val="221F1F"/>
                </a:solidFill>
                <a:latin typeface="Montserrat"/>
                <a:cs typeface="Montserrat"/>
              </a:rPr>
              <a:t> </a:t>
            </a:r>
            <a:r>
              <a:rPr sz="700" dirty="0">
                <a:solidFill>
                  <a:srgbClr val="221F1F"/>
                </a:solidFill>
                <a:latin typeface="Montserrat"/>
                <a:cs typeface="Montserrat"/>
              </a:rPr>
              <a:t>visto</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vía</a:t>
            </a:r>
            <a:r>
              <a:rPr sz="700" spc="165" dirty="0">
                <a:solidFill>
                  <a:srgbClr val="221F1F"/>
                </a:solidFill>
                <a:latin typeface="Montserrat"/>
                <a:cs typeface="Montserrat"/>
              </a:rPr>
              <a:t> </a:t>
            </a:r>
            <a:r>
              <a:rPr sz="700" dirty="0">
                <a:solidFill>
                  <a:srgbClr val="221F1F"/>
                </a:solidFill>
                <a:latin typeface="Montserrat"/>
                <a:cs typeface="Montserrat"/>
              </a:rPr>
              <a:t>para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pueda</a:t>
            </a:r>
            <a:r>
              <a:rPr sz="700" spc="165" dirty="0">
                <a:solidFill>
                  <a:srgbClr val="221F1F"/>
                </a:solidFill>
                <a:latin typeface="Montserrat"/>
                <a:cs typeface="Montserrat"/>
              </a:rPr>
              <a:t> </a:t>
            </a:r>
            <a:r>
              <a:rPr sz="700" dirty="0">
                <a:solidFill>
                  <a:srgbClr val="221F1F"/>
                </a:solidFill>
                <a:latin typeface="Montserrat"/>
                <a:cs typeface="Montserrat"/>
              </a:rPr>
              <a:t>anticiparse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spc="-10" dirty="0" err="1">
                <a:solidFill>
                  <a:srgbClr val="221F1F"/>
                </a:solidFill>
                <a:latin typeface="Montserrat"/>
                <a:cs typeface="Montserrat"/>
              </a:rPr>
              <a:t>emergencias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Nunca</a:t>
            </a:r>
            <a:r>
              <a:rPr sz="700" spc="75" dirty="0">
                <a:solidFill>
                  <a:srgbClr val="221F1F"/>
                </a:solidFill>
                <a:latin typeface="Montserrat"/>
                <a:cs typeface="Montserrat"/>
              </a:rPr>
              <a:t> </a:t>
            </a:r>
            <a:r>
              <a:rPr sz="700" dirty="0">
                <a:solidFill>
                  <a:srgbClr val="221F1F"/>
                </a:solidFill>
                <a:latin typeface="Montserrat"/>
                <a:cs typeface="Montserrat"/>
              </a:rPr>
              <a:t>adelante</a:t>
            </a:r>
            <a:r>
              <a:rPr sz="700" spc="80" dirty="0">
                <a:solidFill>
                  <a:srgbClr val="221F1F"/>
                </a:solidFill>
                <a:latin typeface="Montserrat"/>
                <a:cs typeface="Montserrat"/>
              </a:rPr>
              <a:t> </a:t>
            </a:r>
            <a:r>
              <a:rPr sz="700" dirty="0">
                <a:solidFill>
                  <a:srgbClr val="221F1F"/>
                </a:solidFill>
                <a:latin typeface="Montserrat"/>
                <a:cs typeface="Montserrat"/>
              </a:rPr>
              <a:t>entre</a:t>
            </a:r>
            <a:r>
              <a:rPr sz="700" spc="75" dirty="0">
                <a:solidFill>
                  <a:srgbClr val="221F1F"/>
                </a:solidFill>
                <a:latin typeface="Montserrat"/>
                <a:cs typeface="Montserrat"/>
              </a:rPr>
              <a:t> </a:t>
            </a:r>
            <a:r>
              <a:rPr sz="700" dirty="0">
                <a:solidFill>
                  <a:srgbClr val="221F1F"/>
                </a:solidFill>
                <a:latin typeface="Montserrat"/>
                <a:cs typeface="Montserrat"/>
              </a:rPr>
              <a:t>dos</a:t>
            </a:r>
            <a:r>
              <a:rPr sz="700" spc="75" dirty="0">
                <a:solidFill>
                  <a:srgbClr val="221F1F"/>
                </a:solidFill>
                <a:latin typeface="Montserrat"/>
                <a:cs typeface="Montserrat"/>
              </a:rPr>
              <a:t> </a:t>
            </a:r>
            <a:r>
              <a:rPr sz="700" dirty="0">
                <a:solidFill>
                  <a:srgbClr val="221F1F"/>
                </a:solidFill>
                <a:latin typeface="Montserrat"/>
                <a:cs typeface="Montserrat"/>
              </a:rPr>
              <a:t>vehículos</a:t>
            </a:r>
            <a:r>
              <a:rPr sz="700" spc="75" dirty="0">
                <a:solidFill>
                  <a:srgbClr val="221F1F"/>
                </a:solidFill>
                <a:latin typeface="Montserrat"/>
                <a:cs typeface="Montserrat"/>
              </a:rPr>
              <a:t> </a:t>
            </a:r>
            <a:r>
              <a:rPr sz="700" dirty="0">
                <a:solidFill>
                  <a:srgbClr val="221F1F"/>
                </a:solidFill>
                <a:latin typeface="Montserrat"/>
                <a:cs typeface="Montserrat"/>
              </a:rPr>
              <a:t>en</a:t>
            </a:r>
            <a:r>
              <a:rPr sz="700" spc="65"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Cualquier</a:t>
            </a:r>
            <a:r>
              <a:rPr sz="700" spc="80"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inesperado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uno</a:t>
            </a:r>
            <a:r>
              <a:rPr sz="700" spc="70" dirty="0">
                <a:solidFill>
                  <a:srgbClr val="221F1F"/>
                </a:solidFill>
                <a:latin typeface="Montserrat"/>
                <a:cs typeface="Montserrat"/>
              </a:rPr>
              <a:t> </a:t>
            </a:r>
            <a:r>
              <a:rPr sz="700" spc="-25" dirty="0">
                <a:solidFill>
                  <a:srgbClr val="221F1F"/>
                </a:solidFill>
                <a:latin typeface="Montserrat"/>
                <a:cs typeface="Montserrat"/>
              </a:rPr>
              <a:t>de</a:t>
            </a:r>
            <a:r>
              <a:rPr lang="es-ES" sz="700" spc="-25" dirty="0">
                <a:latin typeface="Montserrat"/>
                <a:cs typeface="Montserrat"/>
              </a:rPr>
              <a:t> </a:t>
            </a:r>
            <a:r>
              <a:rPr sz="700" dirty="0" err="1">
                <a:solidFill>
                  <a:srgbClr val="221F1F"/>
                </a:solidFill>
                <a:latin typeface="Montserrat"/>
                <a:cs typeface="Montserrat"/>
              </a:rPr>
              <a:t>ellos</a:t>
            </a:r>
            <a:r>
              <a:rPr sz="700" spc="-20" dirty="0">
                <a:solidFill>
                  <a:srgbClr val="221F1F"/>
                </a:solidFill>
                <a:latin typeface="Montserrat"/>
                <a:cs typeface="Montserrat"/>
              </a:rPr>
              <a:t> </a:t>
            </a:r>
            <a:r>
              <a:rPr sz="700" dirty="0">
                <a:solidFill>
                  <a:srgbClr val="221F1F"/>
                </a:solidFill>
                <a:latin typeface="Montserrat"/>
                <a:cs typeface="Montserrat"/>
              </a:rPr>
              <a:t>puede hacer</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pierda</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control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sufrir</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Evite</a:t>
            </a:r>
            <a:r>
              <a:rPr lang="es-ES" sz="700" spc="100" dirty="0">
                <a:solidFill>
                  <a:srgbClr val="221F1F"/>
                </a:solidFill>
                <a:latin typeface="Montserrat"/>
                <a:cs typeface="Montserrat"/>
              </a:rPr>
              <a:t> </a:t>
            </a:r>
            <a:r>
              <a:rPr lang="es-ES" sz="700" dirty="0">
                <a:solidFill>
                  <a:srgbClr val="221F1F"/>
                </a:solidFill>
                <a:latin typeface="Montserrat"/>
                <a:cs typeface="Montserrat"/>
              </a:rPr>
              <a:t>transitar</a:t>
            </a:r>
            <a:r>
              <a:rPr lang="es-ES" sz="700" spc="90" dirty="0">
                <a:solidFill>
                  <a:srgbClr val="221F1F"/>
                </a:solidFill>
                <a:latin typeface="Montserrat"/>
                <a:cs typeface="Montserrat"/>
              </a:rPr>
              <a:t> </a:t>
            </a:r>
            <a:r>
              <a:rPr lang="es-ES" sz="700" dirty="0">
                <a:solidFill>
                  <a:srgbClr val="221F1F"/>
                </a:solidFill>
                <a:latin typeface="Montserrat"/>
                <a:cs typeface="Montserrat"/>
              </a:rPr>
              <a:t>sobre</a:t>
            </a:r>
            <a:r>
              <a:rPr lang="es-ES" sz="700" spc="105" dirty="0">
                <a:solidFill>
                  <a:srgbClr val="221F1F"/>
                </a:solidFill>
                <a:latin typeface="Montserrat"/>
                <a:cs typeface="Montserrat"/>
              </a:rPr>
              <a:t> </a:t>
            </a:r>
            <a:r>
              <a:rPr lang="es-ES" sz="700" dirty="0">
                <a:solidFill>
                  <a:srgbClr val="221F1F"/>
                </a:solidFill>
                <a:latin typeface="Montserrat"/>
                <a:cs typeface="Montserrat"/>
              </a:rPr>
              <a:t>las</a:t>
            </a:r>
            <a:r>
              <a:rPr lang="es-ES" sz="700" spc="85" dirty="0">
                <a:solidFill>
                  <a:srgbClr val="221F1F"/>
                </a:solidFill>
                <a:latin typeface="Montserrat"/>
                <a:cs typeface="Montserrat"/>
              </a:rPr>
              <a:t> </a:t>
            </a:r>
            <a:r>
              <a:rPr lang="es-ES" sz="700" dirty="0">
                <a:solidFill>
                  <a:srgbClr val="221F1F"/>
                </a:solidFill>
                <a:latin typeface="Montserrat"/>
                <a:cs typeface="Montserrat"/>
              </a:rPr>
              <a:t>líneas</a:t>
            </a:r>
            <a:r>
              <a:rPr lang="es-ES" sz="700" spc="105" dirty="0">
                <a:solidFill>
                  <a:srgbClr val="221F1F"/>
                </a:solidFill>
                <a:latin typeface="Montserrat"/>
                <a:cs typeface="Montserrat"/>
              </a:rPr>
              <a:t> </a:t>
            </a:r>
            <a:r>
              <a:rPr lang="es-ES" sz="700" dirty="0">
                <a:solidFill>
                  <a:srgbClr val="221F1F"/>
                </a:solidFill>
                <a:latin typeface="Montserrat"/>
                <a:cs typeface="Montserrat"/>
              </a:rPr>
              <a:t>y</a:t>
            </a:r>
            <a:r>
              <a:rPr lang="es-ES" sz="700" spc="85" dirty="0">
                <a:solidFill>
                  <a:srgbClr val="221F1F"/>
                </a:solidFill>
                <a:latin typeface="Montserrat"/>
                <a:cs typeface="Montserrat"/>
              </a:rPr>
              <a:t> </a:t>
            </a:r>
            <a:r>
              <a:rPr lang="es-ES" sz="700" dirty="0">
                <a:solidFill>
                  <a:srgbClr val="221F1F"/>
                </a:solidFill>
                <a:latin typeface="Montserrat"/>
                <a:cs typeface="Montserrat"/>
              </a:rPr>
              <a:t>señales</a:t>
            </a:r>
            <a:r>
              <a:rPr lang="es-ES" sz="700" spc="100" dirty="0">
                <a:solidFill>
                  <a:srgbClr val="221F1F"/>
                </a:solidFill>
                <a:latin typeface="Montserrat"/>
                <a:cs typeface="Montserrat"/>
              </a:rPr>
              <a:t> </a:t>
            </a:r>
            <a:r>
              <a:rPr lang="es-ES" sz="700" dirty="0">
                <a:solidFill>
                  <a:srgbClr val="221F1F"/>
                </a:solidFill>
                <a:latin typeface="Montserrat"/>
                <a:cs typeface="Montserrat"/>
              </a:rPr>
              <a:t>blancas</a:t>
            </a:r>
            <a:r>
              <a:rPr lang="es-ES" sz="700" spc="110" dirty="0">
                <a:solidFill>
                  <a:srgbClr val="221F1F"/>
                </a:solidFill>
                <a:latin typeface="Montserrat"/>
                <a:cs typeface="Montserrat"/>
              </a:rPr>
              <a:t> </a:t>
            </a:r>
            <a:r>
              <a:rPr lang="es-ES" sz="700" dirty="0">
                <a:solidFill>
                  <a:srgbClr val="221F1F"/>
                </a:solidFill>
                <a:latin typeface="Montserrat"/>
                <a:cs typeface="Montserrat"/>
              </a:rPr>
              <a:t>y</a:t>
            </a:r>
            <a:r>
              <a:rPr lang="es-ES" sz="700" spc="100" dirty="0">
                <a:solidFill>
                  <a:srgbClr val="221F1F"/>
                </a:solidFill>
                <a:latin typeface="Montserrat"/>
                <a:cs typeface="Montserrat"/>
              </a:rPr>
              <a:t> </a:t>
            </a:r>
            <a:r>
              <a:rPr lang="es-ES" sz="700" dirty="0">
                <a:solidFill>
                  <a:srgbClr val="221F1F"/>
                </a:solidFill>
                <a:latin typeface="Montserrat"/>
                <a:cs typeface="Montserrat"/>
              </a:rPr>
              <a:t>amarillas</a:t>
            </a:r>
            <a:r>
              <a:rPr lang="es-ES" sz="700" spc="90" dirty="0">
                <a:solidFill>
                  <a:srgbClr val="221F1F"/>
                </a:solidFill>
                <a:latin typeface="Montserrat"/>
                <a:cs typeface="Montserrat"/>
              </a:rPr>
              <a:t> </a:t>
            </a:r>
            <a:r>
              <a:rPr lang="es-ES" sz="700" dirty="0">
                <a:solidFill>
                  <a:srgbClr val="221F1F"/>
                </a:solidFill>
                <a:latin typeface="Montserrat"/>
                <a:cs typeface="Montserrat"/>
              </a:rPr>
              <a:t>cuando</a:t>
            </a:r>
            <a:r>
              <a:rPr lang="es-ES" sz="700" spc="90" dirty="0">
                <a:solidFill>
                  <a:srgbClr val="221F1F"/>
                </a:solidFill>
                <a:latin typeface="Montserrat"/>
                <a:cs typeface="Montserrat"/>
              </a:rPr>
              <a:t> </a:t>
            </a:r>
            <a:r>
              <a:rPr lang="es-ES" sz="700" dirty="0">
                <a:solidFill>
                  <a:srgbClr val="221F1F"/>
                </a:solidFill>
                <a:latin typeface="Montserrat"/>
                <a:cs typeface="Montserrat"/>
              </a:rPr>
              <a:t>la</a:t>
            </a:r>
            <a:r>
              <a:rPr lang="es-ES" sz="700" spc="100" dirty="0">
                <a:solidFill>
                  <a:srgbClr val="221F1F"/>
                </a:solidFill>
                <a:latin typeface="Montserrat"/>
                <a:cs typeface="Montserrat"/>
              </a:rPr>
              <a:t> </a:t>
            </a:r>
            <a:r>
              <a:rPr lang="es-ES" sz="700" dirty="0">
                <a:solidFill>
                  <a:srgbClr val="221F1F"/>
                </a:solidFill>
                <a:latin typeface="Montserrat"/>
                <a:cs typeface="Montserrat"/>
              </a:rPr>
              <a:t>vía</a:t>
            </a:r>
            <a:r>
              <a:rPr lang="es-ES" sz="700" spc="95" dirty="0">
                <a:solidFill>
                  <a:srgbClr val="221F1F"/>
                </a:solidFill>
                <a:latin typeface="Montserrat"/>
                <a:cs typeface="Montserrat"/>
              </a:rPr>
              <a:t> </a:t>
            </a:r>
            <a:r>
              <a:rPr lang="es-ES" sz="700" dirty="0">
                <a:solidFill>
                  <a:srgbClr val="221F1F"/>
                </a:solidFill>
                <a:latin typeface="Montserrat"/>
                <a:cs typeface="Montserrat"/>
              </a:rPr>
              <a:t>se</a:t>
            </a:r>
            <a:r>
              <a:rPr lang="es-ES" sz="700" spc="100" dirty="0">
                <a:solidFill>
                  <a:srgbClr val="221F1F"/>
                </a:solidFill>
                <a:latin typeface="Montserrat"/>
                <a:cs typeface="Montserrat"/>
              </a:rPr>
              <a:t> </a:t>
            </a:r>
            <a:r>
              <a:rPr lang="es-ES" sz="700" dirty="0">
                <a:solidFill>
                  <a:srgbClr val="221F1F"/>
                </a:solidFill>
                <a:latin typeface="Montserrat"/>
                <a:cs typeface="Montserrat"/>
              </a:rPr>
              <a:t>encuentre</a:t>
            </a:r>
            <a:r>
              <a:rPr lang="es-ES" sz="700" spc="110" dirty="0">
                <a:solidFill>
                  <a:srgbClr val="221F1F"/>
                </a:solidFill>
                <a:latin typeface="Montserrat"/>
                <a:cs typeface="Montserrat"/>
              </a:rPr>
              <a:t> </a:t>
            </a:r>
            <a:r>
              <a:rPr lang="es-ES" sz="700" dirty="0">
                <a:solidFill>
                  <a:srgbClr val="221F1F"/>
                </a:solidFill>
                <a:latin typeface="Montserrat"/>
                <a:cs typeface="Montserrat"/>
              </a:rPr>
              <a:t>mojada</a:t>
            </a:r>
            <a:r>
              <a:rPr lang="es-ES" sz="700" spc="110" dirty="0">
                <a:solidFill>
                  <a:srgbClr val="221F1F"/>
                </a:solidFill>
                <a:latin typeface="Montserrat"/>
                <a:cs typeface="Montserrat"/>
              </a:rPr>
              <a:t> </a:t>
            </a:r>
            <a:r>
              <a:rPr lang="es-ES" sz="700" spc="-50" dirty="0">
                <a:solidFill>
                  <a:srgbClr val="221F1F"/>
                </a:solidFill>
                <a:latin typeface="Montserrat"/>
                <a:cs typeface="Montserrat"/>
              </a:rPr>
              <a:t>y</a:t>
            </a:r>
            <a:r>
              <a:rPr lang="es-ES" sz="700" spc="500" dirty="0">
                <a:solidFill>
                  <a:srgbClr val="221F1F"/>
                </a:solidFill>
                <a:latin typeface="Montserrat"/>
                <a:cs typeface="Montserrat"/>
              </a:rPr>
              <a:t> </a:t>
            </a:r>
            <a:r>
              <a:rPr lang="es-ES" sz="700" spc="-10" dirty="0">
                <a:solidFill>
                  <a:srgbClr val="221F1F"/>
                </a:solidFill>
                <a:latin typeface="Montserrat"/>
                <a:cs typeface="Montserrat"/>
              </a:rPr>
              <a:t>manténgase</a:t>
            </a:r>
            <a:r>
              <a:rPr lang="es-ES" sz="700" spc="-5" dirty="0">
                <a:solidFill>
                  <a:srgbClr val="221F1F"/>
                </a:solidFill>
                <a:latin typeface="Montserrat"/>
                <a:cs typeface="Montserrat"/>
              </a:rPr>
              <a:t> </a:t>
            </a:r>
            <a:r>
              <a:rPr lang="es-ES" sz="700" dirty="0">
                <a:solidFill>
                  <a:srgbClr val="221F1F"/>
                </a:solidFill>
                <a:latin typeface="Montserrat"/>
                <a:cs typeface="Montserrat"/>
              </a:rPr>
              <a:t>atento a</a:t>
            </a:r>
            <a:r>
              <a:rPr lang="es-ES" sz="700" spc="-15" dirty="0">
                <a:solidFill>
                  <a:srgbClr val="221F1F"/>
                </a:solidFill>
                <a:latin typeface="Montserrat"/>
                <a:cs typeface="Montserrat"/>
              </a:rPr>
              <a:t> </a:t>
            </a:r>
            <a:r>
              <a:rPr lang="es-ES" sz="700" dirty="0">
                <a:solidFill>
                  <a:srgbClr val="221F1F"/>
                </a:solidFill>
                <a:latin typeface="Montserrat"/>
                <a:cs typeface="Montserrat"/>
              </a:rPr>
              <a:t>las</a:t>
            </a:r>
            <a:r>
              <a:rPr lang="es-ES" sz="700" spc="-15" dirty="0">
                <a:solidFill>
                  <a:srgbClr val="221F1F"/>
                </a:solidFill>
                <a:latin typeface="Montserrat"/>
                <a:cs typeface="Montserrat"/>
              </a:rPr>
              <a:t> </a:t>
            </a:r>
            <a:r>
              <a:rPr lang="es-ES" sz="700" dirty="0">
                <a:solidFill>
                  <a:srgbClr val="221F1F"/>
                </a:solidFill>
                <a:latin typeface="Montserrat"/>
                <a:cs typeface="Montserrat"/>
              </a:rPr>
              <a:t>manchas</a:t>
            </a:r>
            <a:r>
              <a:rPr lang="es-ES" sz="700" spc="-5" dirty="0">
                <a:solidFill>
                  <a:srgbClr val="221F1F"/>
                </a:solidFill>
                <a:latin typeface="Montserrat"/>
                <a:cs typeface="Montserrat"/>
              </a:rPr>
              <a:t> </a:t>
            </a:r>
            <a:r>
              <a:rPr lang="es-ES" sz="700" dirty="0">
                <a:solidFill>
                  <a:srgbClr val="221F1F"/>
                </a:solidFill>
                <a:latin typeface="Montserrat"/>
                <a:cs typeface="Montserrat"/>
              </a:rPr>
              <a:t>de</a:t>
            </a:r>
            <a:r>
              <a:rPr lang="es-ES" sz="700" spc="-5" dirty="0">
                <a:solidFill>
                  <a:srgbClr val="221F1F"/>
                </a:solidFill>
                <a:latin typeface="Montserrat"/>
                <a:cs typeface="Montserrat"/>
              </a:rPr>
              <a:t> </a:t>
            </a:r>
            <a:r>
              <a:rPr lang="es-ES" sz="700" dirty="0">
                <a:solidFill>
                  <a:srgbClr val="221F1F"/>
                </a:solidFill>
                <a:latin typeface="Montserrat"/>
                <a:cs typeface="Montserrat"/>
              </a:rPr>
              <a:t>aceite</a:t>
            </a:r>
            <a:r>
              <a:rPr lang="es-ES" sz="700" spc="-10" dirty="0">
                <a:solidFill>
                  <a:srgbClr val="221F1F"/>
                </a:solidFill>
                <a:latin typeface="Montserrat"/>
                <a:cs typeface="Montserrat"/>
              </a:rPr>
              <a:t> </a:t>
            </a:r>
            <a:r>
              <a:rPr lang="es-ES" sz="700" dirty="0">
                <a:solidFill>
                  <a:srgbClr val="221F1F"/>
                </a:solidFill>
                <a:latin typeface="Montserrat"/>
                <a:cs typeface="Montserrat"/>
              </a:rPr>
              <a:t>dejados</a:t>
            </a:r>
            <a:r>
              <a:rPr lang="es-ES" sz="700" spc="5" dirty="0">
                <a:solidFill>
                  <a:srgbClr val="221F1F"/>
                </a:solidFill>
                <a:latin typeface="Montserrat"/>
                <a:cs typeface="Montserrat"/>
              </a:rPr>
              <a:t> </a:t>
            </a:r>
            <a:r>
              <a:rPr lang="es-ES" sz="700" dirty="0">
                <a:solidFill>
                  <a:srgbClr val="221F1F"/>
                </a:solidFill>
                <a:latin typeface="Montserrat"/>
                <a:cs typeface="Montserrat"/>
              </a:rPr>
              <a:t>por</a:t>
            </a:r>
            <a:r>
              <a:rPr lang="es-ES" sz="700" spc="-10" dirty="0">
                <a:solidFill>
                  <a:srgbClr val="221F1F"/>
                </a:solidFill>
                <a:latin typeface="Montserrat"/>
                <a:cs typeface="Montserrat"/>
              </a:rPr>
              <a:t> </a:t>
            </a:r>
            <a:r>
              <a:rPr lang="es-ES" sz="700" dirty="0">
                <a:solidFill>
                  <a:srgbClr val="221F1F"/>
                </a:solidFill>
                <a:latin typeface="Montserrat"/>
                <a:cs typeface="Montserrat"/>
              </a:rPr>
              <a:t>otros</a:t>
            </a:r>
            <a:r>
              <a:rPr lang="es-ES" sz="700" spc="-15" dirty="0">
                <a:solidFill>
                  <a:srgbClr val="221F1F"/>
                </a:solidFill>
                <a:latin typeface="Montserrat"/>
                <a:cs typeface="Montserrat"/>
              </a:rPr>
              <a:t> </a:t>
            </a:r>
            <a:r>
              <a:rPr lang="es-ES" sz="700" spc="-10" dirty="0">
                <a:solidFill>
                  <a:srgbClr val="221F1F"/>
                </a:solidFill>
                <a:latin typeface="Montserrat"/>
                <a:cs typeface="Montserrat"/>
              </a:rPr>
              <a:t>vehículos.</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3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direccionales,</a:t>
            </a:r>
            <a:r>
              <a:rPr sz="700" spc="35" dirty="0">
                <a:solidFill>
                  <a:srgbClr val="221F1F"/>
                </a:solidFill>
                <a:latin typeface="Montserrat"/>
                <a:cs typeface="Montserrat"/>
              </a:rPr>
              <a:t> </a:t>
            </a:r>
            <a:r>
              <a:rPr sz="700" dirty="0">
                <a:solidFill>
                  <a:srgbClr val="221F1F"/>
                </a:solidFill>
                <a:latin typeface="Montserrat"/>
                <a:cs typeface="Montserrat"/>
              </a:rPr>
              <a:t>stop,</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35" dirty="0">
                <a:solidFill>
                  <a:srgbClr val="221F1F"/>
                </a:solidFill>
                <a:latin typeface="Montserrat"/>
                <a:cs typeface="Montserrat"/>
              </a:rPr>
              <a:t> </a:t>
            </a:r>
            <a:r>
              <a:rPr sz="700" dirty="0">
                <a:solidFill>
                  <a:srgbClr val="221F1F"/>
                </a:solidFill>
                <a:latin typeface="Montserrat"/>
                <a:cs typeface="Montserrat"/>
              </a:rPr>
              <a:t>frontal</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indicar</a:t>
            </a:r>
            <a:r>
              <a:rPr sz="700" spc="30"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otros</a:t>
            </a:r>
            <a:r>
              <a:rPr sz="700" spc="30" dirty="0">
                <a:solidFill>
                  <a:srgbClr val="221F1F"/>
                </a:solidFill>
                <a:latin typeface="Montserrat"/>
                <a:cs typeface="Montserrat"/>
              </a:rPr>
              <a:t> </a:t>
            </a:r>
            <a:r>
              <a:rPr sz="700" dirty="0">
                <a:solidFill>
                  <a:srgbClr val="221F1F"/>
                </a:solidFill>
                <a:latin typeface="Montserrat"/>
                <a:cs typeface="Montserrat"/>
              </a:rPr>
              <a:t>conductores</a:t>
            </a:r>
            <a:r>
              <a:rPr sz="700" spc="15" dirty="0">
                <a:solidFill>
                  <a:srgbClr val="221F1F"/>
                </a:solidFill>
                <a:latin typeface="Montserrat"/>
                <a:cs typeface="Montserrat"/>
              </a:rPr>
              <a:t> </a:t>
            </a:r>
            <a:r>
              <a:rPr sz="700" dirty="0">
                <a:solidFill>
                  <a:srgbClr val="221F1F"/>
                </a:solidFill>
                <a:latin typeface="Montserrat"/>
                <a:cs typeface="Montserrat"/>
              </a:rPr>
              <a:t>cuál</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0" dirty="0">
                <a:solidFill>
                  <a:srgbClr val="221F1F"/>
                </a:solidFill>
                <a:latin typeface="Montserrat"/>
                <a:cs typeface="Montserrat"/>
              </a:rPr>
              <a:t> </a:t>
            </a:r>
            <a:r>
              <a:rPr sz="700" spc="-10" dirty="0">
                <a:solidFill>
                  <a:srgbClr val="221F1F"/>
                </a:solidFill>
                <a:latin typeface="Montserrat"/>
                <a:cs typeface="Montserrat"/>
              </a:rPr>
              <a:t>próxima</a:t>
            </a:r>
            <a:r>
              <a:rPr sz="700" spc="500" dirty="0">
                <a:solidFill>
                  <a:srgbClr val="221F1F"/>
                </a:solidFill>
                <a:latin typeface="Montserrat"/>
                <a:cs typeface="Montserrat"/>
              </a:rPr>
              <a:t> </a:t>
            </a:r>
            <a:r>
              <a:rPr sz="700" dirty="0">
                <a:solidFill>
                  <a:srgbClr val="221F1F"/>
                </a:solidFill>
                <a:latin typeface="Montserrat"/>
                <a:cs typeface="Montserrat"/>
              </a:rPr>
              <a:t>maniobra,</a:t>
            </a:r>
            <a:r>
              <a:rPr sz="700" spc="5" dirty="0">
                <a:solidFill>
                  <a:srgbClr val="221F1F"/>
                </a:solidFill>
                <a:latin typeface="Montserrat"/>
                <a:cs typeface="Montserrat"/>
              </a:rPr>
              <a:t> </a:t>
            </a:r>
            <a:r>
              <a:rPr sz="700" dirty="0">
                <a:solidFill>
                  <a:srgbClr val="221F1F"/>
                </a:solidFill>
                <a:latin typeface="Montserrat"/>
                <a:cs typeface="Montserrat"/>
              </a:rPr>
              <a:t>apóyese</a:t>
            </a:r>
            <a:r>
              <a:rPr sz="700" spc="20" dirty="0">
                <a:solidFill>
                  <a:srgbClr val="221F1F"/>
                </a:solidFill>
                <a:latin typeface="Montserrat"/>
                <a:cs typeface="Montserrat"/>
              </a:rPr>
              <a:t> </a:t>
            </a:r>
            <a:r>
              <a:rPr sz="700" dirty="0">
                <a:solidFill>
                  <a:srgbClr val="221F1F"/>
                </a:solidFill>
                <a:latin typeface="Montserrat"/>
                <a:cs typeface="Montserrat"/>
              </a:rPr>
              <a:t>visualmente</a:t>
            </a:r>
            <a:r>
              <a:rPr sz="700" spc="15" dirty="0">
                <a:solidFill>
                  <a:srgbClr val="221F1F"/>
                </a:solidFill>
                <a:latin typeface="Montserrat"/>
                <a:cs typeface="Montserrat"/>
              </a:rPr>
              <a:t> </a:t>
            </a:r>
            <a:r>
              <a:rPr sz="700" dirty="0">
                <a:solidFill>
                  <a:srgbClr val="221F1F"/>
                </a:solidFill>
                <a:latin typeface="Montserrat"/>
                <a:cs typeface="Montserrat"/>
              </a:rPr>
              <a:t>en los</a:t>
            </a:r>
            <a:r>
              <a:rPr sz="700" spc="10" dirty="0">
                <a:solidFill>
                  <a:srgbClr val="221F1F"/>
                </a:solidFill>
                <a:latin typeface="Montserrat"/>
                <a:cs typeface="Montserrat"/>
              </a:rPr>
              <a:t> </a:t>
            </a:r>
            <a:r>
              <a:rPr sz="700" spc="-10" dirty="0">
                <a:solidFill>
                  <a:srgbClr val="221F1F"/>
                </a:solidFill>
                <a:latin typeface="Montserrat"/>
                <a:cs typeface="Montserrat"/>
              </a:rPr>
              <a:t>retrovisores</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conducción más</a:t>
            </a:r>
            <a:r>
              <a:rPr sz="700" spc="10" dirty="0">
                <a:solidFill>
                  <a:srgbClr val="221F1F"/>
                </a:solidFill>
                <a:latin typeface="Montserrat"/>
                <a:cs typeface="Montserrat"/>
              </a:rPr>
              <a:t> </a:t>
            </a:r>
            <a:r>
              <a:rPr sz="700" dirty="0">
                <a:solidFill>
                  <a:srgbClr val="221F1F"/>
                </a:solidFill>
                <a:latin typeface="Montserrat"/>
                <a:cs typeface="Montserrat"/>
              </a:rPr>
              <a:t>segura</a:t>
            </a:r>
            <a:r>
              <a:rPr sz="700" spc="10" dirty="0">
                <a:solidFill>
                  <a:srgbClr val="221F1F"/>
                </a:solidFill>
                <a:latin typeface="Montserrat"/>
                <a:cs typeface="Montserrat"/>
              </a:rPr>
              <a:t> </a:t>
            </a:r>
            <a:r>
              <a:rPr sz="700" dirty="0">
                <a:solidFill>
                  <a:srgbClr val="221F1F"/>
                </a:solidFill>
                <a:latin typeface="Montserrat"/>
                <a:cs typeface="Montserrat"/>
              </a:rPr>
              <a:t>y tenga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10" dirty="0">
                <a:solidFill>
                  <a:srgbClr val="221F1F"/>
                </a:solidFill>
                <a:latin typeface="Montserrat"/>
                <a:cs typeface="Montserrat"/>
              </a:rPr>
              <a:t>cuenta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objetos se</a:t>
            </a:r>
            <a:r>
              <a:rPr sz="700" spc="-15" dirty="0">
                <a:solidFill>
                  <a:srgbClr val="221F1F"/>
                </a:solidFill>
                <a:latin typeface="Montserrat"/>
                <a:cs typeface="Montserrat"/>
              </a:rPr>
              <a:t> </a:t>
            </a:r>
            <a:r>
              <a:rPr sz="700" dirty="0">
                <a:solidFill>
                  <a:srgbClr val="221F1F"/>
                </a:solidFill>
                <a:latin typeface="Montserrat"/>
                <a:cs typeface="Montserrat"/>
              </a:rPr>
              <a:t>vean</a:t>
            </a:r>
            <a:r>
              <a:rPr sz="700" spc="-1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cerca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realmente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err="1">
                <a:solidFill>
                  <a:srgbClr val="221F1F"/>
                </a:solidFill>
                <a:latin typeface="Montserrat"/>
                <a:cs typeface="Montserrat"/>
              </a:rPr>
              <a:t>encuentran</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Mantenga</a:t>
            </a:r>
            <a:r>
              <a:rPr sz="700" spc="75"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presión</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aire</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llantas</a:t>
            </a:r>
            <a:r>
              <a:rPr sz="700" spc="75" dirty="0">
                <a:solidFill>
                  <a:srgbClr val="221F1F"/>
                </a:solidFill>
                <a:latin typeface="Montserrat"/>
                <a:cs typeface="Montserrat"/>
              </a:rPr>
              <a:t> </a:t>
            </a:r>
            <a:r>
              <a:rPr sz="700" dirty="0">
                <a:solidFill>
                  <a:srgbClr val="221F1F"/>
                </a:solidFill>
                <a:latin typeface="Montserrat"/>
                <a:cs typeface="Montserrat"/>
              </a:rPr>
              <a:t>según</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recomendación</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este</a:t>
            </a:r>
            <a:r>
              <a:rPr sz="700" spc="80" dirty="0">
                <a:solidFill>
                  <a:srgbClr val="221F1F"/>
                </a:solidFill>
                <a:latin typeface="Montserrat"/>
                <a:cs typeface="Montserrat"/>
              </a:rPr>
              <a:t> </a:t>
            </a:r>
            <a:r>
              <a:rPr sz="700" dirty="0">
                <a:solidFill>
                  <a:srgbClr val="221F1F"/>
                </a:solidFill>
                <a:latin typeface="Montserrat"/>
                <a:cs typeface="Montserrat"/>
              </a:rPr>
              <a:t>Manual</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75" dirty="0">
                <a:solidFill>
                  <a:srgbClr val="221F1F"/>
                </a:solidFill>
                <a:latin typeface="Montserrat"/>
                <a:cs typeface="Montserrat"/>
              </a:rPr>
              <a:t> </a:t>
            </a:r>
            <a:r>
              <a:rPr sz="700" dirty="0">
                <a:solidFill>
                  <a:srgbClr val="221F1F"/>
                </a:solidFill>
                <a:latin typeface="Montserrat"/>
                <a:cs typeface="Montserrat"/>
              </a:rPr>
              <a:t>cuadro</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especificaciones</a:t>
            </a:r>
            <a:r>
              <a:rPr sz="700" spc="114" dirty="0">
                <a:solidFill>
                  <a:srgbClr val="221F1F"/>
                </a:solidFill>
                <a:latin typeface="Montserrat"/>
                <a:cs typeface="Montserrat"/>
              </a:rPr>
              <a:t> </a:t>
            </a:r>
            <a:r>
              <a:rPr sz="700" dirty="0">
                <a:solidFill>
                  <a:srgbClr val="221F1F"/>
                </a:solidFill>
                <a:latin typeface="Montserrat"/>
                <a:cs typeface="Montserrat"/>
              </a:rPr>
              <a:t>técnicas).</a:t>
            </a:r>
            <a:r>
              <a:rPr sz="700" spc="105"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llantas</a:t>
            </a:r>
            <a:r>
              <a:rPr sz="700" spc="11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exceso</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05" dirty="0">
                <a:solidFill>
                  <a:srgbClr val="221F1F"/>
                </a:solidFill>
                <a:latin typeface="Montserrat"/>
                <a:cs typeface="Montserrat"/>
              </a:rPr>
              <a:t> </a:t>
            </a:r>
            <a:r>
              <a:rPr sz="700" dirty="0">
                <a:solidFill>
                  <a:srgbClr val="221F1F"/>
                </a:solidFill>
                <a:latin typeface="Montserrat"/>
                <a:cs typeface="Montserrat"/>
              </a:rPr>
              <a:t>falta</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presión</a:t>
            </a:r>
            <a:r>
              <a:rPr sz="700" spc="110" dirty="0">
                <a:solidFill>
                  <a:srgbClr val="221F1F"/>
                </a:solidFill>
                <a:latin typeface="Montserrat"/>
                <a:cs typeface="Montserrat"/>
              </a:rPr>
              <a:t> </a:t>
            </a:r>
            <a:r>
              <a:rPr sz="700" dirty="0">
                <a:solidFill>
                  <a:srgbClr val="221F1F"/>
                </a:solidFill>
                <a:latin typeface="Montserrat"/>
                <a:cs typeface="Montserrat"/>
              </a:rPr>
              <a:t>comprometen</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0" dirty="0">
                <a:solidFill>
                  <a:srgbClr val="221F1F"/>
                </a:solidFill>
                <a:latin typeface="Montserrat"/>
                <a:cs typeface="Montserrat"/>
              </a:rPr>
              <a:t> </a:t>
            </a:r>
            <a:r>
              <a:rPr sz="700" dirty="0">
                <a:solidFill>
                  <a:srgbClr val="221F1F"/>
                </a:solidFill>
                <a:latin typeface="Montserrat"/>
                <a:cs typeface="Montserrat"/>
              </a:rPr>
              <a:t>adherencia</a:t>
            </a:r>
            <a:r>
              <a:rPr sz="700" spc="11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4" dirty="0">
                <a:solidFill>
                  <a:srgbClr val="221F1F"/>
                </a:solidFill>
                <a:latin typeface="Montserrat"/>
                <a:cs typeface="Montserrat"/>
              </a:rPr>
              <a:t> </a:t>
            </a:r>
            <a:r>
              <a:rPr sz="700" dirty="0">
                <a:solidFill>
                  <a:srgbClr val="221F1F"/>
                </a:solidFill>
                <a:latin typeface="Montserrat"/>
                <a:cs typeface="Montserrat"/>
              </a:rPr>
              <a:t>al</a:t>
            </a:r>
            <a:r>
              <a:rPr sz="700" spc="220" dirty="0">
                <a:solidFill>
                  <a:srgbClr val="221F1F"/>
                </a:solidFill>
                <a:latin typeface="Montserrat"/>
                <a:cs typeface="Montserrat"/>
              </a:rPr>
              <a:t> </a:t>
            </a:r>
            <a:r>
              <a:rPr sz="700" dirty="0">
                <a:solidFill>
                  <a:srgbClr val="221F1F"/>
                </a:solidFill>
                <a:latin typeface="Montserrat"/>
                <a:cs typeface="Montserrat"/>
              </a:rPr>
              <a:t>piso</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dirty="0">
                <a:solidFill>
                  <a:srgbClr val="221F1F"/>
                </a:solidFill>
                <a:latin typeface="Montserrat"/>
                <a:cs typeface="Montserrat"/>
              </a:rPr>
              <a:t>hacen</a:t>
            </a:r>
            <a:r>
              <a:rPr sz="700" spc="210" dirty="0">
                <a:solidFill>
                  <a:srgbClr val="221F1F"/>
                </a:solidFill>
                <a:latin typeface="Montserrat"/>
                <a:cs typeface="Montserrat"/>
              </a:rPr>
              <a:t> </a:t>
            </a:r>
            <a:r>
              <a:rPr sz="700" dirty="0">
                <a:solidFill>
                  <a:srgbClr val="221F1F"/>
                </a:solidFill>
                <a:latin typeface="Montserrat"/>
                <a:cs typeface="Montserrat"/>
              </a:rPr>
              <a:t>que</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conducción</a:t>
            </a:r>
            <a:r>
              <a:rPr sz="700" spc="210" dirty="0">
                <a:solidFill>
                  <a:srgbClr val="221F1F"/>
                </a:solidFill>
                <a:latin typeface="Montserrat"/>
                <a:cs typeface="Montserrat"/>
              </a:rPr>
              <a:t> </a:t>
            </a:r>
            <a:r>
              <a:rPr sz="700" dirty="0">
                <a:solidFill>
                  <a:srgbClr val="221F1F"/>
                </a:solidFill>
                <a:latin typeface="Montserrat"/>
                <a:cs typeface="Montserrat"/>
              </a:rPr>
              <a:t>se</a:t>
            </a:r>
            <a:r>
              <a:rPr sz="700" spc="210" dirty="0">
                <a:solidFill>
                  <a:srgbClr val="221F1F"/>
                </a:solidFill>
                <a:latin typeface="Montserrat"/>
                <a:cs typeface="Montserrat"/>
              </a:rPr>
              <a:t> </a:t>
            </a:r>
            <a:r>
              <a:rPr sz="700" dirty="0">
                <a:solidFill>
                  <a:srgbClr val="221F1F"/>
                </a:solidFill>
                <a:latin typeface="Montserrat"/>
                <a:cs typeface="Montserrat"/>
              </a:rPr>
              <a:t>vuelva</a:t>
            </a:r>
            <a:r>
              <a:rPr sz="700" spc="200" dirty="0">
                <a:solidFill>
                  <a:srgbClr val="221F1F"/>
                </a:solidFill>
                <a:latin typeface="Montserrat"/>
                <a:cs typeface="Montserrat"/>
              </a:rPr>
              <a:t> </a:t>
            </a:r>
            <a:r>
              <a:rPr sz="700" dirty="0">
                <a:solidFill>
                  <a:srgbClr val="221F1F"/>
                </a:solidFill>
                <a:latin typeface="Montserrat"/>
                <a:cs typeface="Montserrat"/>
              </a:rPr>
              <a:t>inestable</a:t>
            </a:r>
            <a:r>
              <a:rPr sz="700" spc="215" dirty="0">
                <a:solidFill>
                  <a:srgbClr val="221F1F"/>
                </a:solidFill>
                <a:latin typeface="Montserrat"/>
                <a:cs typeface="Montserrat"/>
              </a:rPr>
              <a:t> </a:t>
            </a:r>
            <a:r>
              <a:rPr sz="700" dirty="0">
                <a:solidFill>
                  <a:srgbClr val="221F1F"/>
                </a:solidFill>
                <a:latin typeface="Montserrat"/>
                <a:cs typeface="Montserrat"/>
              </a:rPr>
              <a:t>y</a:t>
            </a:r>
            <a:r>
              <a:rPr sz="700" spc="195" dirty="0">
                <a:solidFill>
                  <a:srgbClr val="221F1F"/>
                </a:solidFill>
                <a:latin typeface="Montserrat"/>
                <a:cs typeface="Montserrat"/>
              </a:rPr>
              <a:t> </a:t>
            </a:r>
            <a:r>
              <a:rPr sz="700" dirty="0">
                <a:solidFill>
                  <a:srgbClr val="221F1F"/>
                </a:solidFill>
                <a:latin typeface="Montserrat"/>
                <a:cs typeface="Montserrat"/>
              </a:rPr>
              <a:t>peligrosa.</a:t>
            </a:r>
            <a:r>
              <a:rPr sz="700" spc="195" dirty="0">
                <a:solidFill>
                  <a:srgbClr val="221F1F"/>
                </a:solidFill>
                <a:latin typeface="Montserrat"/>
                <a:cs typeface="Montserrat"/>
              </a:rPr>
              <a:t> </a:t>
            </a:r>
            <a:r>
              <a:rPr sz="700" dirty="0">
                <a:solidFill>
                  <a:srgbClr val="221F1F"/>
                </a:solidFill>
                <a:latin typeface="Montserrat"/>
                <a:cs typeface="Montserrat"/>
              </a:rPr>
              <a:t>Además</a:t>
            </a:r>
            <a:r>
              <a:rPr sz="700" spc="210" dirty="0">
                <a:solidFill>
                  <a:srgbClr val="221F1F"/>
                </a:solidFill>
                <a:latin typeface="Montserrat"/>
                <a:cs typeface="Montserrat"/>
              </a:rPr>
              <a:t> </a:t>
            </a:r>
            <a:r>
              <a:rPr sz="700" dirty="0">
                <a:solidFill>
                  <a:srgbClr val="221F1F"/>
                </a:solidFill>
                <a:latin typeface="Montserrat"/>
                <a:cs typeface="Montserrat"/>
              </a:rPr>
              <a:t>aumenta</a:t>
            </a:r>
            <a:r>
              <a:rPr sz="700" spc="21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 si</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spc="-10" dirty="0" err="1">
                <a:solidFill>
                  <a:srgbClr val="221F1F"/>
                </a:solidFill>
                <a:latin typeface="Montserrat"/>
                <a:cs typeface="Montserrat"/>
              </a:rPr>
              <a:t>baja</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Utilice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ambos</a:t>
            </a:r>
            <a:r>
              <a:rPr sz="700" spc="25" dirty="0">
                <a:solidFill>
                  <a:srgbClr val="221F1F"/>
                </a:solidFill>
                <a:latin typeface="Montserrat"/>
                <a:cs typeface="Montserrat"/>
              </a:rPr>
              <a:t> </a:t>
            </a:r>
            <a:r>
              <a:rPr sz="700" dirty="0">
                <a:solidFill>
                  <a:srgbClr val="221F1F"/>
                </a:solidFill>
                <a:latin typeface="Montserrat"/>
                <a:cs typeface="Montserrat"/>
              </a:rPr>
              <a:t>frenos</a:t>
            </a:r>
            <a:r>
              <a:rPr sz="700" spc="2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detenerse.</a:t>
            </a:r>
            <a:r>
              <a:rPr sz="700" spc="20" dirty="0">
                <a:solidFill>
                  <a:srgbClr val="221F1F"/>
                </a:solidFill>
                <a:latin typeface="Montserrat"/>
                <a:cs typeface="Montserrat"/>
              </a:rPr>
              <a:t> </a:t>
            </a:r>
            <a:r>
              <a:rPr sz="700" dirty="0">
                <a:solidFill>
                  <a:srgbClr val="221F1F"/>
                </a:solidFill>
                <a:latin typeface="Montserrat"/>
                <a:cs typeface="Montserrat"/>
              </a:rPr>
              <a:t>Recuerde</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freno</a:t>
            </a:r>
            <a:r>
              <a:rPr sz="700" spc="20" dirty="0">
                <a:solidFill>
                  <a:srgbClr val="221F1F"/>
                </a:solidFill>
                <a:latin typeface="Montserrat"/>
                <a:cs typeface="Montserrat"/>
              </a:rPr>
              <a:t> </a:t>
            </a:r>
            <a:r>
              <a:rPr sz="700" dirty="0">
                <a:solidFill>
                  <a:srgbClr val="221F1F"/>
                </a:solidFill>
                <a:latin typeface="Montserrat"/>
                <a:cs typeface="Montserrat"/>
              </a:rPr>
              <a:t>delantero</a:t>
            </a:r>
            <a:r>
              <a:rPr sz="700" spc="30" dirty="0">
                <a:solidFill>
                  <a:srgbClr val="221F1F"/>
                </a:solidFill>
                <a:latin typeface="Montserrat"/>
                <a:cs typeface="Montserrat"/>
              </a:rPr>
              <a:t> </a:t>
            </a:r>
            <a:r>
              <a:rPr sz="700" dirty="0">
                <a:solidFill>
                  <a:srgbClr val="221F1F"/>
                </a:solidFill>
                <a:latin typeface="Montserrat"/>
                <a:cs typeface="Montserrat"/>
              </a:rPr>
              <a:t>lleva</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70%</a:t>
            </a:r>
            <a:r>
              <a:rPr sz="700" spc="2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potencia</a:t>
            </a:r>
            <a:r>
              <a:rPr sz="700" spc="10" dirty="0">
                <a:solidFill>
                  <a:srgbClr val="221F1F"/>
                </a:solidFill>
                <a:latin typeface="Montserrat"/>
                <a:cs typeface="Montserrat"/>
              </a:rPr>
              <a:t> </a:t>
            </a:r>
            <a:r>
              <a:rPr sz="700" dirty="0">
                <a:solidFill>
                  <a:srgbClr val="221F1F"/>
                </a:solidFill>
                <a:latin typeface="Montserrat"/>
                <a:cs typeface="Montserrat"/>
              </a:rPr>
              <a:t>de frenado y</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trasero</a:t>
            </a:r>
            <a:r>
              <a:rPr sz="700" spc="5" dirty="0">
                <a:solidFill>
                  <a:srgbClr val="221F1F"/>
                </a:solidFill>
                <a:latin typeface="Montserrat"/>
                <a:cs typeface="Montserrat"/>
              </a:rPr>
              <a:t> </a:t>
            </a:r>
            <a:r>
              <a:rPr sz="700" dirty="0">
                <a:solidFill>
                  <a:srgbClr val="221F1F"/>
                </a:solidFill>
                <a:latin typeface="Montserrat"/>
                <a:cs typeface="Montserrat"/>
              </a:rPr>
              <a:t>el 30%.</a:t>
            </a:r>
            <a:r>
              <a:rPr sz="700" spc="5" dirty="0">
                <a:solidFill>
                  <a:srgbClr val="221F1F"/>
                </a:solidFill>
                <a:latin typeface="Montserrat"/>
                <a:cs typeface="Montserrat"/>
              </a:rPr>
              <a:t> </a:t>
            </a:r>
            <a:r>
              <a:rPr sz="700" dirty="0">
                <a:solidFill>
                  <a:srgbClr val="221F1F"/>
                </a:solidFill>
                <a:latin typeface="Montserrat"/>
                <a:cs typeface="Montserrat"/>
              </a:rPr>
              <a:t>Trate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practicar la</a:t>
            </a:r>
            <a:r>
              <a:rPr sz="700" spc="5" dirty="0">
                <a:solidFill>
                  <a:srgbClr val="221F1F"/>
                </a:solidFill>
                <a:latin typeface="Montserrat"/>
                <a:cs typeface="Montserrat"/>
              </a:rPr>
              <a:t> </a:t>
            </a:r>
            <a:r>
              <a:rPr sz="700" dirty="0">
                <a:solidFill>
                  <a:srgbClr val="221F1F"/>
                </a:solidFill>
                <a:latin typeface="Montserrat"/>
                <a:cs typeface="Montserrat"/>
              </a:rPr>
              <a:t>maniobra de frenado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una zona</a:t>
            </a:r>
            <a:r>
              <a:rPr sz="700" spc="10" dirty="0">
                <a:solidFill>
                  <a:srgbClr val="221F1F"/>
                </a:solidFill>
                <a:latin typeface="Montserrat"/>
                <a:cs typeface="Montserrat"/>
              </a:rPr>
              <a:t> </a:t>
            </a:r>
            <a:r>
              <a:rPr sz="700" spc="-10" dirty="0">
                <a:solidFill>
                  <a:srgbClr val="221F1F"/>
                </a:solidFill>
                <a:latin typeface="Montserrat"/>
                <a:cs typeface="Montserrat"/>
              </a:rPr>
              <a:t>segura</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spc="-10" dirty="0">
                <a:solidFill>
                  <a:srgbClr val="221F1F"/>
                </a:solidFill>
                <a:latin typeface="Montserrat"/>
                <a:cs typeface="Montserrat"/>
              </a:rPr>
              <a:t>despejada</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hora de</a:t>
            </a:r>
            <a:r>
              <a:rPr sz="700" spc="-5" dirty="0">
                <a:solidFill>
                  <a:srgbClr val="221F1F"/>
                </a:solidFill>
                <a:latin typeface="Montserrat"/>
                <a:cs typeface="Montserrat"/>
              </a:rPr>
              <a:t> </a:t>
            </a:r>
            <a:r>
              <a:rPr sz="700" dirty="0">
                <a:solidFill>
                  <a:srgbClr val="221F1F"/>
                </a:solidFill>
                <a:latin typeface="Montserrat"/>
                <a:cs typeface="Montserrat"/>
              </a:rPr>
              <a:t>una </a:t>
            </a:r>
            <a:r>
              <a:rPr sz="700" spc="-10" dirty="0">
                <a:solidFill>
                  <a:srgbClr val="221F1F"/>
                </a:solidFill>
                <a:latin typeface="Montserrat"/>
                <a:cs typeface="Montserrat"/>
              </a:rPr>
              <a:t>emergencia,</a:t>
            </a:r>
            <a:r>
              <a:rPr sz="700" spc="-5" dirty="0">
                <a:solidFill>
                  <a:srgbClr val="221F1F"/>
                </a:solidFill>
                <a:latin typeface="Montserrat"/>
                <a:cs typeface="Montserrat"/>
              </a:rPr>
              <a:t> </a:t>
            </a:r>
            <a:r>
              <a:rPr sz="700" dirty="0">
                <a:solidFill>
                  <a:srgbClr val="221F1F"/>
                </a:solidFill>
                <a:latin typeface="Montserrat"/>
                <a:cs typeface="Montserrat"/>
              </a:rPr>
              <a:t>pueda</a:t>
            </a:r>
            <a:r>
              <a:rPr sz="700" spc="10" dirty="0">
                <a:solidFill>
                  <a:srgbClr val="221F1F"/>
                </a:solidFill>
                <a:latin typeface="Montserrat"/>
                <a:cs typeface="Montserrat"/>
              </a:rPr>
              <a:t> </a:t>
            </a:r>
            <a:r>
              <a:rPr sz="700" dirty="0">
                <a:solidFill>
                  <a:srgbClr val="221F1F"/>
                </a:solidFill>
                <a:latin typeface="Montserrat"/>
                <a:cs typeface="Montserrat"/>
              </a:rPr>
              <a:t>hacerlo</a:t>
            </a:r>
            <a:r>
              <a:rPr sz="700" spc="5" dirty="0">
                <a:solidFill>
                  <a:srgbClr val="221F1F"/>
                </a:solidFill>
                <a:latin typeface="Montserrat"/>
                <a:cs typeface="Montserrat"/>
              </a:rPr>
              <a:t> </a:t>
            </a:r>
            <a:r>
              <a:rPr sz="700" dirty="0">
                <a:solidFill>
                  <a:srgbClr val="221F1F"/>
                </a:solidFill>
                <a:latin typeface="Montserrat"/>
                <a:cs typeface="Montserrat"/>
              </a:rPr>
              <a:t>sin</a:t>
            </a:r>
            <a:r>
              <a:rPr sz="700" spc="-15" dirty="0">
                <a:solidFill>
                  <a:srgbClr val="221F1F"/>
                </a:solidFill>
                <a:latin typeface="Montserrat"/>
                <a:cs typeface="Montserrat"/>
              </a:rPr>
              <a:t> </a:t>
            </a:r>
            <a:r>
              <a:rPr sz="700" spc="-10" dirty="0" err="1">
                <a:solidFill>
                  <a:srgbClr val="221F1F"/>
                </a:solidFill>
                <a:latin typeface="Montserrat"/>
                <a:cs typeface="Montserrat"/>
              </a:rPr>
              <a:t>problemas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Antes</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girar</a:t>
            </a:r>
            <a:r>
              <a:rPr sz="700" spc="140"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atravesar</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65" dirty="0">
                <a:solidFill>
                  <a:srgbClr val="221F1F"/>
                </a:solidFill>
                <a:latin typeface="Montserrat"/>
                <a:cs typeface="Montserrat"/>
              </a:rPr>
              <a:t> </a:t>
            </a:r>
            <a:r>
              <a:rPr sz="700" dirty="0">
                <a:solidFill>
                  <a:srgbClr val="221F1F"/>
                </a:solidFill>
                <a:latin typeface="Montserrat"/>
                <a:cs typeface="Montserrat"/>
              </a:rPr>
              <a:t>cruce,</a:t>
            </a:r>
            <a:r>
              <a:rPr sz="700" spc="145" dirty="0">
                <a:solidFill>
                  <a:srgbClr val="221F1F"/>
                </a:solidFill>
                <a:latin typeface="Montserrat"/>
                <a:cs typeface="Montserrat"/>
              </a:rPr>
              <a:t> </a:t>
            </a:r>
            <a:r>
              <a:rPr sz="700" dirty="0">
                <a:solidFill>
                  <a:srgbClr val="221F1F"/>
                </a:solidFill>
                <a:latin typeface="Montserrat"/>
                <a:cs typeface="Montserrat"/>
              </a:rPr>
              <a:t>mire</a:t>
            </a:r>
            <a:r>
              <a:rPr sz="700" spc="140"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izquierda,</a:t>
            </a:r>
            <a:r>
              <a:rPr sz="700" spc="140" dirty="0">
                <a:solidFill>
                  <a:srgbClr val="221F1F"/>
                </a:solidFill>
                <a:latin typeface="Montserrat"/>
                <a:cs typeface="Montserrat"/>
              </a:rPr>
              <a:t> </a:t>
            </a:r>
            <a:r>
              <a:rPr sz="700" dirty="0">
                <a:solidFill>
                  <a:srgbClr val="221F1F"/>
                </a:solidFill>
                <a:latin typeface="Montserrat"/>
                <a:cs typeface="Montserrat"/>
              </a:rPr>
              <a:t>luego</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40" dirty="0">
                <a:solidFill>
                  <a:srgbClr val="221F1F"/>
                </a:solidFill>
                <a:latin typeface="Montserrat"/>
                <a:cs typeface="Montserrat"/>
              </a:rPr>
              <a:t> </a:t>
            </a:r>
            <a:r>
              <a:rPr sz="700" dirty="0">
                <a:solidFill>
                  <a:srgbClr val="221F1F"/>
                </a:solidFill>
                <a:latin typeface="Montserrat"/>
                <a:cs typeface="Montserrat"/>
              </a:rPr>
              <a:t>derecha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55" dirty="0">
                <a:solidFill>
                  <a:srgbClr val="221F1F"/>
                </a:solidFill>
                <a:latin typeface="Montserrat"/>
                <a:cs typeface="Montserrat"/>
              </a:rPr>
              <a:t> </a:t>
            </a:r>
            <a:r>
              <a:rPr sz="700" dirty="0">
                <a:solidFill>
                  <a:srgbClr val="221F1F"/>
                </a:solidFill>
                <a:latin typeface="Montserrat"/>
                <a:cs typeface="Montserrat"/>
              </a:rPr>
              <a:t>nuevamente</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5"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maniobra</a:t>
            </a:r>
            <a:r>
              <a:rPr sz="700" spc="-10" dirty="0">
                <a:solidFill>
                  <a:srgbClr val="221F1F"/>
                </a:solidFill>
                <a:latin typeface="Montserrat"/>
                <a:cs typeface="Montserrat"/>
              </a:rPr>
              <a:t> </a:t>
            </a:r>
            <a:r>
              <a:rPr sz="700" dirty="0">
                <a:solidFill>
                  <a:srgbClr val="221F1F"/>
                </a:solidFill>
                <a:latin typeface="Montserrat"/>
                <a:cs typeface="Montserrat"/>
              </a:rPr>
              <a:t>sirve</a:t>
            </a:r>
            <a:r>
              <a:rPr sz="700" spc="-2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asegurarse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aparecerá</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último</a:t>
            </a:r>
            <a:r>
              <a:rPr sz="700" spc="-25" dirty="0">
                <a:solidFill>
                  <a:srgbClr val="221F1F"/>
                </a:solidFill>
                <a:latin typeface="Montserrat"/>
                <a:cs typeface="Montserrat"/>
              </a:rPr>
              <a:t> </a:t>
            </a:r>
            <a:r>
              <a:rPr sz="700" spc="-10" dirty="0" err="1">
                <a:solidFill>
                  <a:srgbClr val="221F1F"/>
                </a:solidFill>
                <a:latin typeface="Montserrat"/>
                <a:cs typeface="Montserrat"/>
              </a:rPr>
              <a:t>momento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Al</a:t>
            </a:r>
            <a:r>
              <a:rPr sz="700" spc="295"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otro</a:t>
            </a:r>
            <a:r>
              <a:rPr sz="700" spc="300" dirty="0">
                <a:solidFill>
                  <a:srgbClr val="221F1F"/>
                </a:solidFill>
                <a:latin typeface="Montserrat"/>
                <a:cs typeface="Montserrat"/>
              </a:rPr>
              <a:t> </a:t>
            </a:r>
            <a:r>
              <a:rPr sz="700" dirty="0">
                <a:solidFill>
                  <a:srgbClr val="221F1F"/>
                </a:solidFill>
                <a:latin typeface="Montserrat"/>
                <a:cs typeface="Montserrat"/>
              </a:rPr>
              <a:t>vehículo</a:t>
            </a:r>
            <a:r>
              <a:rPr sz="700" spc="320" dirty="0">
                <a:solidFill>
                  <a:srgbClr val="221F1F"/>
                </a:solidFill>
                <a:latin typeface="Montserrat"/>
                <a:cs typeface="Montserrat"/>
              </a:rPr>
              <a:t> </a:t>
            </a:r>
            <a:r>
              <a:rPr sz="700" dirty="0">
                <a:solidFill>
                  <a:srgbClr val="221F1F"/>
                </a:solidFill>
                <a:latin typeface="Montserrat"/>
                <a:cs typeface="Montserrat"/>
              </a:rPr>
              <a:t>hágalo</a:t>
            </a:r>
            <a:r>
              <a:rPr sz="700" spc="290" dirty="0">
                <a:solidFill>
                  <a:srgbClr val="221F1F"/>
                </a:solidFill>
                <a:latin typeface="Montserrat"/>
                <a:cs typeface="Montserrat"/>
              </a:rPr>
              <a:t> </a:t>
            </a:r>
            <a:r>
              <a:rPr sz="700" dirty="0">
                <a:solidFill>
                  <a:srgbClr val="221F1F"/>
                </a:solidFill>
                <a:latin typeface="Montserrat"/>
                <a:cs typeface="Montserrat"/>
              </a:rPr>
              <a:t>solamente</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izquierda.</a:t>
            </a:r>
            <a:r>
              <a:rPr sz="700" spc="300"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05" dirty="0">
                <a:solidFill>
                  <a:srgbClr val="221F1F"/>
                </a:solidFill>
                <a:latin typeface="Montserrat"/>
                <a:cs typeface="Montserrat"/>
              </a:rPr>
              <a:t> </a:t>
            </a:r>
            <a:r>
              <a:rPr sz="700" dirty="0">
                <a:solidFill>
                  <a:srgbClr val="221F1F"/>
                </a:solidFill>
                <a:latin typeface="Montserrat"/>
                <a:cs typeface="Montserrat"/>
              </a:rPr>
              <a:t>derecha</a:t>
            </a:r>
            <a:r>
              <a:rPr sz="700" spc="29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spc="-10" dirty="0">
                <a:solidFill>
                  <a:srgbClr val="221F1F"/>
                </a:solidFill>
                <a:latin typeface="Montserrat"/>
                <a:cs typeface="Montserrat"/>
              </a:rPr>
              <a:t>extremadamente</a:t>
            </a:r>
            <a:r>
              <a:rPr sz="700" spc="85" dirty="0">
                <a:solidFill>
                  <a:srgbClr val="221F1F"/>
                </a:solidFill>
                <a:latin typeface="Montserrat"/>
                <a:cs typeface="Montserrat"/>
              </a:rPr>
              <a:t> </a:t>
            </a:r>
            <a:r>
              <a:rPr sz="700" spc="-10" dirty="0" err="1">
                <a:solidFill>
                  <a:srgbClr val="221F1F"/>
                </a:solidFill>
                <a:latin typeface="Montserrat"/>
                <a:cs typeface="Montserrat"/>
              </a:rPr>
              <a:t>peligroso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45" dirty="0">
                <a:solidFill>
                  <a:srgbClr val="221F1F"/>
                </a:solidFill>
                <a:latin typeface="Montserrat"/>
                <a:cs typeface="Montserrat"/>
              </a:rPr>
              <a:t> </a:t>
            </a:r>
            <a:r>
              <a:rPr sz="700" dirty="0">
                <a:solidFill>
                  <a:srgbClr val="221F1F"/>
                </a:solidFill>
                <a:latin typeface="Montserrat"/>
                <a:cs typeface="Montserrat"/>
              </a:rPr>
              <a:t>más</a:t>
            </a:r>
            <a:r>
              <a:rPr sz="700" spc="155" dirty="0">
                <a:solidFill>
                  <a:srgbClr val="221F1F"/>
                </a:solidFill>
                <a:latin typeface="Montserrat"/>
                <a:cs typeface="Montserrat"/>
              </a:rPr>
              <a:t> </a:t>
            </a:r>
            <a:r>
              <a:rPr sz="700" dirty="0">
                <a:solidFill>
                  <a:srgbClr val="221F1F"/>
                </a:solidFill>
                <a:latin typeface="Montserrat"/>
                <a:cs typeface="Montserrat"/>
              </a:rPr>
              <a:t>despacio</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su</a:t>
            </a:r>
            <a:r>
              <a:rPr sz="700" spc="155" dirty="0">
                <a:solidFill>
                  <a:srgbClr val="221F1F"/>
                </a:solidFill>
                <a:latin typeface="Montserrat"/>
                <a:cs typeface="Montserrat"/>
              </a:rPr>
              <a:t> </a:t>
            </a:r>
            <a:r>
              <a:rPr sz="700" dirty="0">
                <a:solidFill>
                  <a:srgbClr val="221F1F"/>
                </a:solidFill>
                <a:latin typeface="Montserrat"/>
                <a:cs typeface="Montserrat"/>
              </a:rPr>
              <a:t>capacidad</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60" dirty="0">
                <a:solidFill>
                  <a:srgbClr val="221F1F"/>
                </a:solidFill>
                <a:latin typeface="Montserrat"/>
                <a:cs typeface="Montserrat"/>
              </a:rPr>
              <a:t> </a:t>
            </a:r>
            <a:r>
              <a:rPr sz="700" dirty="0">
                <a:solidFill>
                  <a:srgbClr val="221F1F"/>
                </a:solidFill>
                <a:latin typeface="Montserrat"/>
                <a:cs typeface="Montserrat"/>
              </a:rPr>
              <a:t>Vehículo</a:t>
            </a:r>
            <a:r>
              <a:rPr sz="700" spc="140" dirty="0">
                <a:solidFill>
                  <a:srgbClr val="221F1F"/>
                </a:solidFill>
                <a:latin typeface="Montserrat"/>
                <a:cs typeface="Montserrat"/>
              </a:rPr>
              <a:t> </a:t>
            </a:r>
            <a:r>
              <a:rPr sz="700" dirty="0">
                <a:solidFill>
                  <a:srgbClr val="221F1F"/>
                </a:solidFill>
                <a:latin typeface="Montserrat"/>
                <a:cs typeface="Montserrat"/>
              </a:rPr>
              <a:t>se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permita.</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caso</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imprudencia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dirty="0">
                <a:solidFill>
                  <a:srgbClr val="221F1F"/>
                </a:solidFill>
                <a:latin typeface="Montserrat"/>
                <a:cs typeface="Montserrat"/>
              </a:rPr>
              <a:t>tercero</a:t>
            </a:r>
            <a:r>
              <a:rPr sz="700" spc="15" dirty="0">
                <a:solidFill>
                  <a:srgbClr val="221F1F"/>
                </a:solidFill>
                <a:latin typeface="Montserrat"/>
                <a:cs typeface="Montserrat"/>
              </a:rPr>
              <a:t> </a:t>
            </a:r>
            <a:r>
              <a:rPr sz="700" dirty="0">
                <a:solidFill>
                  <a:srgbClr val="221F1F"/>
                </a:solidFill>
                <a:latin typeface="Montserrat"/>
                <a:cs typeface="Montserrat"/>
              </a:rPr>
              <a:t>(otro</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30" dirty="0">
                <a:solidFill>
                  <a:srgbClr val="221F1F"/>
                </a:solidFill>
                <a:latin typeface="Montserrat"/>
                <a:cs typeface="Montserrat"/>
              </a:rPr>
              <a:t> </a:t>
            </a:r>
            <a:r>
              <a:rPr sz="700" dirty="0">
                <a:solidFill>
                  <a:srgbClr val="221F1F"/>
                </a:solidFill>
                <a:latin typeface="Montserrat"/>
                <a:cs typeface="Montserrat"/>
              </a:rPr>
              <a:t>peatones,</a:t>
            </a:r>
            <a:r>
              <a:rPr sz="700" spc="30" dirty="0">
                <a:solidFill>
                  <a:srgbClr val="221F1F"/>
                </a:solidFill>
                <a:latin typeface="Montserrat"/>
                <a:cs typeface="Montserrat"/>
              </a:rPr>
              <a:t> </a:t>
            </a:r>
            <a:r>
              <a:rPr sz="700" dirty="0">
                <a:solidFill>
                  <a:srgbClr val="221F1F"/>
                </a:solidFill>
                <a:latin typeface="Montserrat"/>
                <a:cs typeface="Montserrat"/>
              </a:rPr>
              <a:t>huecos,</a:t>
            </a:r>
            <a:r>
              <a:rPr sz="700" spc="30" dirty="0">
                <a:solidFill>
                  <a:srgbClr val="221F1F"/>
                </a:solidFill>
                <a:latin typeface="Montserrat"/>
                <a:cs typeface="Montserrat"/>
              </a:rPr>
              <a:t> </a:t>
            </a:r>
            <a:r>
              <a:rPr sz="700" dirty="0">
                <a:solidFill>
                  <a:srgbClr val="221F1F"/>
                </a:solidFill>
                <a:latin typeface="Montserrat"/>
                <a:cs typeface="Montserrat"/>
              </a:rPr>
              <a:t>etc.)</a:t>
            </a:r>
            <a:r>
              <a:rPr sz="700" spc="15" dirty="0">
                <a:solidFill>
                  <a:srgbClr val="221F1F"/>
                </a:solidFill>
                <a:latin typeface="Montserrat"/>
                <a:cs typeface="Montserrat"/>
              </a:rPr>
              <a:t> </a:t>
            </a:r>
            <a:r>
              <a:rPr sz="700" dirty="0">
                <a:solidFill>
                  <a:srgbClr val="221F1F"/>
                </a:solidFill>
                <a:latin typeface="Montserrat"/>
                <a:cs typeface="Montserrat"/>
              </a:rPr>
              <a:t>tendrá</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reflejos</a:t>
            </a:r>
            <a:r>
              <a:rPr sz="700" spc="3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potencia</a:t>
            </a:r>
            <a:r>
              <a:rPr sz="700" spc="25" dirty="0">
                <a:solidFill>
                  <a:srgbClr val="221F1F"/>
                </a:solidFill>
                <a:latin typeface="Montserrat"/>
                <a:cs typeface="Montserrat"/>
              </a:rPr>
              <a:t> </a:t>
            </a:r>
            <a:r>
              <a:rPr sz="700" spc="-10" dirty="0">
                <a:solidFill>
                  <a:srgbClr val="221F1F"/>
                </a:solidFill>
                <a:latin typeface="Montserrat"/>
                <a:cs typeface="Montserrat"/>
              </a:rPr>
              <a:t>extra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necesitan para</a:t>
            </a:r>
            <a:r>
              <a:rPr sz="700" spc="-10" dirty="0">
                <a:solidFill>
                  <a:srgbClr val="221F1F"/>
                </a:solidFill>
                <a:latin typeface="Montserrat"/>
                <a:cs typeface="Montserrat"/>
              </a:rPr>
              <a:t> </a:t>
            </a:r>
            <a:r>
              <a:rPr sz="700" dirty="0">
                <a:solidFill>
                  <a:srgbClr val="221F1F"/>
                </a:solidFill>
                <a:latin typeface="Montserrat"/>
                <a:cs typeface="Montserrat"/>
              </a:rPr>
              <a:t>sortear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situación.</a:t>
            </a:r>
            <a:endParaRPr sz="700" dirty="0">
              <a:latin typeface="Montserrat"/>
              <a:cs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3241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INSPECCIÓN</a:t>
            </a:r>
            <a:r>
              <a:rPr sz="1000" b="1" spc="-5" dirty="0">
                <a:latin typeface="Montserrat-SemiBold"/>
                <a:cs typeface="Montserrat-SemiBold"/>
              </a:rPr>
              <a:t> </a:t>
            </a:r>
            <a:r>
              <a:rPr sz="1000" b="1" dirty="0">
                <a:latin typeface="Montserrat-SemiBold"/>
                <a:cs typeface="Montserrat-SemiBold"/>
              </a:rPr>
              <a:t>ANTES</a:t>
            </a:r>
            <a:r>
              <a:rPr sz="1000" b="1" spc="-50" dirty="0">
                <a:latin typeface="Montserrat-SemiBold"/>
                <a:cs typeface="Montserrat-SemiBold"/>
              </a:rPr>
              <a:t> </a:t>
            </a:r>
            <a:r>
              <a:rPr sz="1000" b="1" dirty="0">
                <a:latin typeface="Montserrat-SemiBold"/>
                <a:cs typeface="Montserrat-SemiBold"/>
              </a:rPr>
              <a:t>DE</a:t>
            </a:r>
            <a:r>
              <a:rPr sz="1000" b="1" spc="-50" dirty="0">
                <a:latin typeface="Montserrat-SemiBold"/>
                <a:cs typeface="Montserrat-SemiBold"/>
              </a:rPr>
              <a:t> </a:t>
            </a:r>
            <a:r>
              <a:rPr sz="1000" b="1" spc="-10" dirty="0">
                <a:latin typeface="Montserrat-SemiBold"/>
                <a:cs typeface="Montserrat-SemiBold"/>
              </a:rPr>
              <a:t>CONDUCIR</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89914"/>
          <a:ext cx="4859653" cy="2827653"/>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4013834">
                  <a:extLst>
                    <a:ext uri="{9D8B030D-6E8A-4147-A177-3AD203B41FA5}">
                      <a16:colId xmlns:a16="http://schemas.microsoft.com/office/drawing/2014/main" val="20001"/>
                    </a:ext>
                  </a:extLst>
                </a:gridCol>
              </a:tblGrid>
              <a:tr h="193675">
                <a:tc>
                  <a:txBody>
                    <a:bodyPr/>
                    <a:lstStyle/>
                    <a:p>
                      <a:pPr marL="68580">
                        <a:lnSpc>
                          <a:spcPct val="100000"/>
                        </a:lnSpc>
                        <a:spcBef>
                          <a:spcPts val="190"/>
                        </a:spcBef>
                      </a:pPr>
                      <a:r>
                        <a:rPr sz="900" b="1" spc="-20" dirty="0">
                          <a:latin typeface="Montserrat"/>
                          <a:cs typeface="Montserrat"/>
                        </a:rPr>
                        <a:t>Ítem</a:t>
                      </a:r>
                      <a:endParaRPr sz="900">
                        <a:latin typeface="Montserrat"/>
                        <a:cs typeface="Montserrat"/>
                      </a:endParaRPr>
                    </a:p>
                  </a:txBody>
                  <a:tcPr marL="0" marR="0" marT="2413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82550">
                        <a:lnSpc>
                          <a:spcPct val="100000"/>
                        </a:lnSpc>
                        <a:spcBef>
                          <a:spcPts val="190"/>
                        </a:spcBef>
                      </a:pPr>
                      <a:r>
                        <a:rPr sz="900" b="1" dirty="0">
                          <a:latin typeface="Montserrat"/>
                          <a:cs typeface="Montserrat"/>
                        </a:rPr>
                        <a:t>¿Qué</a:t>
                      </a:r>
                      <a:r>
                        <a:rPr sz="900" b="1" spc="-30" dirty="0">
                          <a:latin typeface="Montserrat"/>
                          <a:cs typeface="Montserrat"/>
                        </a:rPr>
                        <a:t> </a:t>
                      </a:r>
                      <a:r>
                        <a:rPr sz="900" b="1" dirty="0">
                          <a:latin typeface="Montserrat"/>
                          <a:cs typeface="Montserrat"/>
                        </a:rPr>
                        <a:t>debe</a:t>
                      </a:r>
                      <a:r>
                        <a:rPr sz="900" b="1" spc="-10" dirty="0">
                          <a:latin typeface="Montserrat"/>
                          <a:cs typeface="Montserrat"/>
                        </a:rPr>
                        <a:t> revisar?</a:t>
                      </a:r>
                      <a:endParaRPr sz="900">
                        <a:latin typeface="Montserrat"/>
                        <a:cs typeface="Montserrat"/>
                      </a:endParaRPr>
                    </a:p>
                  </a:txBody>
                  <a:tcPr marL="0" marR="0" marT="2413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1785">
                <a:tc>
                  <a:txBody>
                    <a:bodyPr/>
                    <a:lstStyle/>
                    <a:p>
                      <a:pPr marL="68580" marR="290195">
                        <a:lnSpc>
                          <a:spcPct val="100000"/>
                        </a:lnSpc>
                        <a:spcBef>
                          <a:spcPts val="290"/>
                        </a:spcBef>
                      </a:pPr>
                      <a:r>
                        <a:rPr sz="800" dirty="0">
                          <a:latin typeface="Montserrat"/>
                          <a:cs typeface="Montserrat"/>
                        </a:rPr>
                        <a:t>Aceite</a:t>
                      </a:r>
                      <a:r>
                        <a:rPr sz="800" spc="-15" dirty="0">
                          <a:latin typeface="Montserrat"/>
                          <a:cs typeface="Montserrat"/>
                        </a:rPr>
                        <a:t> </a:t>
                      </a:r>
                      <a:r>
                        <a:rPr sz="800" spc="-35" dirty="0">
                          <a:latin typeface="Montserrat"/>
                          <a:cs typeface="Montserrat"/>
                        </a:rPr>
                        <a:t>de</a:t>
                      </a:r>
                      <a:r>
                        <a:rPr sz="800" spc="500" dirty="0">
                          <a:latin typeface="Montserrat"/>
                          <a:cs typeface="Montserrat"/>
                        </a:rPr>
                        <a:t> </a:t>
                      </a:r>
                      <a:r>
                        <a:rPr sz="800" spc="-20" dirty="0">
                          <a:latin typeface="Montserrat"/>
                          <a:cs typeface="Montserrat"/>
                        </a:rPr>
                        <a:t>motor</a:t>
                      </a:r>
                      <a:endParaRPr sz="800">
                        <a:latin typeface="Montserrat"/>
                        <a:cs typeface="Montserrat"/>
                      </a:endParaRPr>
                    </a:p>
                  </a:txBody>
                  <a:tcPr marL="0" marR="0" marT="368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2550">
                        <a:lnSpc>
                          <a:spcPct val="100000"/>
                        </a:lnSpc>
                        <a:spcBef>
                          <a:spcPts val="770"/>
                        </a:spcBef>
                      </a:pPr>
                      <a:r>
                        <a:rPr sz="800" dirty="0">
                          <a:latin typeface="Montserrat"/>
                          <a:cs typeface="Montserrat"/>
                        </a:rPr>
                        <a:t>Nivel</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aceite</a:t>
                      </a:r>
                      <a:r>
                        <a:rPr sz="800" spc="-1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motor</a:t>
                      </a:r>
                      <a:r>
                        <a:rPr sz="800" spc="-20" dirty="0">
                          <a:latin typeface="Montserrat"/>
                          <a:cs typeface="Montserrat"/>
                        </a:rPr>
                        <a:t> </a:t>
                      </a:r>
                      <a:r>
                        <a:rPr sz="800" dirty="0">
                          <a:latin typeface="Montserrat"/>
                          <a:cs typeface="Montserrat"/>
                        </a:rPr>
                        <a:t>recomendado</a:t>
                      </a:r>
                      <a:r>
                        <a:rPr sz="800" spc="-10" dirty="0">
                          <a:latin typeface="Montserrat"/>
                          <a:cs typeface="Montserrat"/>
                        </a:rPr>
                        <a:t> </a:t>
                      </a:r>
                      <a:r>
                        <a:rPr sz="800" dirty="0">
                          <a:latin typeface="Montserrat"/>
                          <a:cs typeface="Montserrat"/>
                        </a:rPr>
                        <a:t>(Ver</a:t>
                      </a:r>
                      <a:r>
                        <a:rPr sz="800" spc="-10" dirty="0">
                          <a:latin typeface="Montserrat"/>
                          <a:cs typeface="Montserrat"/>
                        </a:rPr>
                        <a:t> </a:t>
                      </a:r>
                      <a:r>
                        <a:rPr sz="800" dirty="0">
                          <a:latin typeface="Montserrat"/>
                          <a:cs typeface="Montserrat"/>
                        </a:rPr>
                        <a:t>sección</a:t>
                      </a:r>
                      <a:r>
                        <a:rPr sz="800" spc="-35" dirty="0">
                          <a:latin typeface="Montserrat"/>
                          <a:cs typeface="Montserrat"/>
                        </a:rPr>
                        <a:t> </a:t>
                      </a:r>
                      <a:r>
                        <a:rPr sz="800" dirty="0">
                          <a:latin typeface="Montserrat"/>
                          <a:cs typeface="Montserrat"/>
                        </a:rPr>
                        <a:t>Aceite</a:t>
                      </a:r>
                      <a:r>
                        <a:rPr sz="800" spc="-10" dirty="0">
                          <a:latin typeface="Montserrat"/>
                          <a:cs typeface="Montserrat"/>
                        </a:rPr>
                        <a:t> </a:t>
                      </a:r>
                      <a:r>
                        <a:rPr sz="800" dirty="0">
                          <a:latin typeface="Montserrat"/>
                          <a:cs typeface="Montserrat"/>
                        </a:rPr>
                        <a:t>de</a:t>
                      </a:r>
                      <a:r>
                        <a:rPr sz="800" spc="-10" dirty="0">
                          <a:latin typeface="Montserrat"/>
                          <a:cs typeface="Montserrat"/>
                        </a:rPr>
                        <a:t> motor).</a:t>
                      </a:r>
                      <a:endParaRPr sz="800">
                        <a:latin typeface="Montserrat"/>
                        <a:cs typeface="Montserrat"/>
                      </a:endParaRPr>
                    </a:p>
                  </a:txBody>
                  <a:tcPr marL="0" marR="0" marT="9779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97485">
                <a:tc>
                  <a:txBody>
                    <a:bodyPr/>
                    <a:lstStyle/>
                    <a:p>
                      <a:pPr marL="68580">
                        <a:lnSpc>
                          <a:spcPct val="100000"/>
                        </a:lnSpc>
                        <a:spcBef>
                          <a:spcPts val="300"/>
                        </a:spcBef>
                      </a:pPr>
                      <a:r>
                        <a:rPr sz="800" spc="-10" dirty="0">
                          <a:latin typeface="Montserrat"/>
                          <a:cs typeface="Montserrat"/>
                        </a:rPr>
                        <a:t>Combustible</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00"/>
                        </a:spcBef>
                      </a:pPr>
                      <a:r>
                        <a:rPr sz="800" dirty="0">
                          <a:latin typeface="Montserrat"/>
                          <a:cs typeface="Montserrat"/>
                        </a:rPr>
                        <a:t>Cantidad</a:t>
                      </a:r>
                      <a:r>
                        <a:rPr sz="800" spc="-50"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combustible</a:t>
                      </a:r>
                      <a:r>
                        <a:rPr sz="800" spc="-40" dirty="0">
                          <a:latin typeface="Montserrat"/>
                          <a:cs typeface="Montserrat"/>
                        </a:rPr>
                        <a:t> </a:t>
                      </a:r>
                      <a:r>
                        <a:rPr sz="800" dirty="0">
                          <a:latin typeface="Montserrat"/>
                          <a:cs typeface="Montserrat"/>
                        </a:rPr>
                        <a:t>suficiente</a:t>
                      </a:r>
                      <a:r>
                        <a:rPr sz="800" spc="-35" dirty="0">
                          <a:latin typeface="Montserrat"/>
                          <a:cs typeface="Montserrat"/>
                        </a:rPr>
                        <a:t> </a:t>
                      </a:r>
                      <a:r>
                        <a:rPr sz="800" dirty="0">
                          <a:latin typeface="Montserrat"/>
                          <a:cs typeface="Montserrat"/>
                        </a:rPr>
                        <a:t>para</a:t>
                      </a:r>
                      <a:r>
                        <a:rPr sz="800" spc="-15" dirty="0">
                          <a:latin typeface="Montserrat"/>
                          <a:cs typeface="Montserrat"/>
                        </a:rPr>
                        <a:t> </a:t>
                      </a:r>
                      <a:r>
                        <a:rPr sz="800" dirty="0">
                          <a:latin typeface="Montserrat"/>
                          <a:cs typeface="Montserrat"/>
                        </a:rPr>
                        <a:t>el</a:t>
                      </a:r>
                      <a:r>
                        <a:rPr sz="800" spc="-10" dirty="0">
                          <a:latin typeface="Montserrat"/>
                          <a:cs typeface="Montserrat"/>
                        </a:rPr>
                        <a:t> </a:t>
                      </a:r>
                      <a:r>
                        <a:rPr sz="800" dirty="0">
                          <a:latin typeface="Montserrat"/>
                          <a:cs typeface="Montserrat"/>
                        </a:rPr>
                        <a:t>trayecto</a:t>
                      </a:r>
                      <a:r>
                        <a:rPr sz="800" spc="-10" dirty="0">
                          <a:latin typeface="Montserrat"/>
                          <a:cs typeface="Montserrat"/>
                        </a:rPr>
                        <a:t> planeado.</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8610">
                <a:tc>
                  <a:txBody>
                    <a:bodyPr/>
                    <a:lstStyle/>
                    <a:p>
                      <a:pPr marL="68580">
                        <a:lnSpc>
                          <a:spcPct val="100000"/>
                        </a:lnSpc>
                        <a:spcBef>
                          <a:spcPts val="765"/>
                        </a:spcBef>
                      </a:pPr>
                      <a:r>
                        <a:rPr sz="800" spc="-10" dirty="0">
                          <a:latin typeface="Montserrat"/>
                          <a:cs typeface="Montserrat"/>
                        </a:rPr>
                        <a:t>Llantas</a:t>
                      </a:r>
                      <a:endParaRPr sz="800">
                        <a:latin typeface="Montserrat"/>
                        <a:cs typeface="Montserrat"/>
                      </a:endParaRPr>
                    </a:p>
                  </a:txBody>
                  <a:tcPr marL="0" marR="0" marT="971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85"/>
                        </a:spcBef>
                      </a:pPr>
                      <a:r>
                        <a:rPr sz="800" dirty="0">
                          <a:latin typeface="Montserrat"/>
                          <a:cs typeface="Montserrat"/>
                        </a:rPr>
                        <a:t>Presión</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aire</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las</a:t>
                      </a:r>
                      <a:r>
                        <a:rPr sz="800" spc="-10" dirty="0">
                          <a:latin typeface="Montserrat"/>
                          <a:cs typeface="Montserrat"/>
                        </a:rPr>
                        <a:t> </a:t>
                      </a:r>
                      <a:r>
                        <a:rPr sz="800" dirty="0">
                          <a:latin typeface="Montserrat"/>
                          <a:cs typeface="Montserrat"/>
                        </a:rPr>
                        <a:t>llantas</a:t>
                      </a:r>
                      <a:r>
                        <a:rPr sz="800" spc="-15" dirty="0">
                          <a:latin typeface="Montserrat"/>
                          <a:cs typeface="Montserrat"/>
                        </a:rPr>
                        <a:t> </a:t>
                      </a:r>
                      <a:r>
                        <a:rPr sz="800" spc="-10" dirty="0">
                          <a:latin typeface="Montserrat"/>
                          <a:cs typeface="Montserrat"/>
                        </a:rPr>
                        <a:t>recomendado</a:t>
                      </a:r>
                      <a:r>
                        <a:rPr sz="800" dirty="0">
                          <a:latin typeface="Montserrat"/>
                          <a:cs typeface="Montserrat"/>
                        </a:rPr>
                        <a:t> (Ver</a:t>
                      </a:r>
                      <a:r>
                        <a:rPr sz="800" spc="20" dirty="0">
                          <a:latin typeface="Montserrat"/>
                          <a:cs typeface="Montserrat"/>
                        </a:rPr>
                        <a:t> </a:t>
                      </a:r>
                      <a:r>
                        <a:rPr sz="800" spc="-10" dirty="0">
                          <a:latin typeface="Montserrat"/>
                          <a:cs typeface="Montserrat"/>
                        </a:rPr>
                        <a:t>especificaciones</a:t>
                      </a:r>
                      <a:r>
                        <a:rPr sz="800" spc="-15" dirty="0">
                          <a:latin typeface="Montserrat"/>
                          <a:cs typeface="Montserrat"/>
                        </a:rPr>
                        <a:t> </a:t>
                      </a:r>
                      <a:r>
                        <a:rPr sz="800" spc="-10" dirty="0">
                          <a:latin typeface="Montserrat"/>
                          <a:cs typeface="Montserrat"/>
                        </a:rPr>
                        <a:t>técnicas)</a:t>
                      </a:r>
                      <a:endParaRPr sz="800">
                        <a:latin typeface="Montserrat"/>
                        <a:cs typeface="Montserrat"/>
                      </a:endParaRPr>
                    </a:p>
                    <a:p>
                      <a:pPr marL="82550">
                        <a:lnSpc>
                          <a:spcPts val="890"/>
                        </a:lnSpc>
                        <a:spcBef>
                          <a:spcPts val="400"/>
                        </a:spcBef>
                      </a:pPr>
                      <a:r>
                        <a:rPr sz="800" dirty="0">
                          <a:latin typeface="Montserrat"/>
                          <a:cs typeface="Montserrat"/>
                        </a:rPr>
                        <a:t>Estado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las</a:t>
                      </a:r>
                      <a:r>
                        <a:rPr sz="800" spc="-15" dirty="0">
                          <a:latin typeface="Montserrat"/>
                          <a:cs typeface="Montserrat"/>
                        </a:rPr>
                        <a:t> </a:t>
                      </a:r>
                      <a:r>
                        <a:rPr sz="800" dirty="0">
                          <a:latin typeface="Montserrat"/>
                          <a:cs typeface="Montserrat"/>
                        </a:rPr>
                        <a:t>llantas</a:t>
                      </a:r>
                      <a:r>
                        <a:rPr sz="800" spc="-10" dirty="0">
                          <a:latin typeface="Montserrat"/>
                          <a:cs typeface="Montserrat"/>
                        </a:rPr>
                        <a:t> </a:t>
                      </a:r>
                      <a:r>
                        <a:rPr sz="800" dirty="0">
                          <a:latin typeface="Montserrat"/>
                          <a:cs typeface="Montserrat"/>
                        </a:rPr>
                        <a:t>y</a:t>
                      </a:r>
                      <a:r>
                        <a:rPr sz="800" spc="5" dirty="0">
                          <a:latin typeface="Montserrat"/>
                          <a:cs typeface="Montserrat"/>
                        </a:rPr>
                        <a:t> </a:t>
                      </a:r>
                      <a:r>
                        <a:rPr sz="800" spc="-10" dirty="0">
                          <a:latin typeface="Montserrat"/>
                          <a:cs typeface="Montserrat"/>
                        </a:rPr>
                        <a:t>profundidad</a:t>
                      </a:r>
                      <a:r>
                        <a:rPr sz="800" spc="-3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banda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rodadura.</a:t>
                      </a:r>
                      <a:endParaRPr sz="8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429259">
                <a:tc>
                  <a:txBody>
                    <a:bodyPr/>
                    <a:lstStyle/>
                    <a:p>
                      <a:pPr>
                        <a:lnSpc>
                          <a:spcPct val="100000"/>
                        </a:lnSpc>
                        <a:spcBef>
                          <a:spcPts val="25"/>
                        </a:spcBef>
                      </a:pPr>
                      <a:endParaRPr sz="1050">
                        <a:latin typeface="Times New Roman"/>
                        <a:cs typeface="Times New Roman"/>
                      </a:endParaRPr>
                    </a:p>
                    <a:p>
                      <a:pPr marL="68580">
                        <a:lnSpc>
                          <a:spcPct val="100000"/>
                        </a:lnSpc>
                      </a:pPr>
                      <a:r>
                        <a:rPr sz="800" spc="-10" dirty="0">
                          <a:latin typeface="Montserrat"/>
                          <a:cs typeface="Montserrat"/>
                        </a:rPr>
                        <a:t>Batería</a:t>
                      </a:r>
                      <a:endParaRPr sz="800">
                        <a:latin typeface="Montserrat"/>
                        <a:cs typeface="Montserrat"/>
                      </a:endParaRPr>
                    </a:p>
                  </a:txBody>
                  <a:tcPr marL="0" marR="0" marT="31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8575">
                        <a:lnSpc>
                          <a:spcPct val="100000"/>
                        </a:lnSpc>
                        <a:spcBef>
                          <a:spcPts val="275"/>
                        </a:spcBef>
                      </a:pPr>
                      <a:r>
                        <a:rPr sz="800" dirty="0">
                          <a:latin typeface="Montserrat"/>
                          <a:cs typeface="Montserrat"/>
                        </a:rPr>
                        <a:t>Correcto</a:t>
                      </a:r>
                      <a:r>
                        <a:rPr sz="800" spc="-20" dirty="0">
                          <a:latin typeface="Montserrat"/>
                          <a:cs typeface="Montserrat"/>
                        </a:rPr>
                        <a:t> </a:t>
                      </a:r>
                      <a:r>
                        <a:rPr sz="800" spc="-10" dirty="0">
                          <a:latin typeface="Montserrat"/>
                          <a:cs typeface="Montserrat"/>
                        </a:rPr>
                        <a:t>funcionamiento</a:t>
                      </a:r>
                      <a:r>
                        <a:rPr sz="800" spc="-30" dirty="0">
                          <a:latin typeface="Montserrat"/>
                          <a:cs typeface="Montserrat"/>
                        </a:rPr>
                        <a:t> </a:t>
                      </a:r>
                      <a:r>
                        <a:rPr sz="800" dirty="0">
                          <a:latin typeface="Montserrat"/>
                          <a:cs typeface="Montserrat"/>
                        </a:rPr>
                        <a:t>del</a:t>
                      </a:r>
                      <a:r>
                        <a:rPr sz="800" spc="10" dirty="0">
                          <a:latin typeface="Montserrat"/>
                          <a:cs typeface="Montserrat"/>
                        </a:rPr>
                        <a:t> </a:t>
                      </a:r>
                      <a:r>
                        <a:rPr sz="800" dirty="0">
                          <a:latin typeface="Montserrat"/>
                          <a:cs typeface="Montserrat"/>
                        </a:rPr>
                        <a:t>pito, luz</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dirty="0">
                          <a:latin typeface="Montserrat"/>
                          <a:cs typeface="Montserrat"/>
                        </a:rPr>
                        <a:t>direccionales,</a:t>
                      </a:r>
                      <a:r>
                        <a:rPr sz="800" spc="-20" dirty="0">
                          <a:latin typeface="Montserrat"/>
                          <a:cs typeface="Montserrat"/>
                        </a:rPr>
                        <a:t> </a:t>
                      </a:r>
                      <a:r>
                        <a:rPr sz="800" dirty="0">
                          <a:latin typeface="Montserrat"/>
                          <a:cs typeface="Montserrat"/>
                        </a:rPr>
                        <a:t>indicadores</a:t>
                      </a:r>
                      <a:r>
                        <a:rPr sz="800" spc="-25" dirty="0">
                          <a:latin typeface="Montserrat"/>
                          <a:cs typeface="Montserrat"/>
                        </a:rPr>
                        <a:t> del</a:t>
                      </a:r>
                      <a:r>
                        <a:rPr sz="800" dirty="0">
                          <a:latin typeface="Montserrat"/>
                          <a:cs typeface="Montserrat"/>
                        </a:rPr>
                        <a:t> tablero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instrumentos,</a:t>
                      </a:r>
                      <a:r>
                        <a:rPr sz="800" spc="-10" dirty="0">
                          <a:latin typeface="Montserrat"/>
                          <a:cs typeface="Montserrat"/>
                        </a:rPr>
                        <a:t> </a:t>
                      </a:r>
                      <a:r>
                        <a:rPr sz="800" dirty="0">
                          <a:latin typeface="Montserrat"/>
                          <a:cs typeface="Montserrat"/>
                        </a:rPr>
                        <a:t>medidor</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nivel de </a:t>
                      </a:r>
                      <a:r>
                        <a:rPr sz="800" spc="-10" dirty="0">
                          <a:latin typeface="Montserrat"/>
                          <a:cs typeface="Montserrat"/>
                        </a:rPr>
                        <a:t>combustible</a:t>
                      </a:r>
                      <a:r>
                        <a:rPr sz="800" spc="-45" dirty="0">
                          <a:latin typeface="Montserrat"/>
                          <a:cs typeface="Montserrat"/>
                        </a:rPr>
                        <a:t> </a:t>
                      </a:r>
                      <a:r>
                        <a:rPr sz="800" dirty="0">
                          <a:latin typeface="Montserrat"/>
                          <a:cs typeface="Montserrat"/>
                        </a:rPr>
                        <a:t>y</a:t>
                      </a:r>
                      <a:r>
                        <a:rPr sz="800" spc="10" dirty="0">
                          <a:latin typeface="Montserrat"/>
                          <a:cs typeface="Montserrat"/>
                        </a:rPr>
                        <a:t> </a:t>
                      </a:r>
                      <a:r>
                        <a:rPr sz="800" spc="-10" dirty="0">
                          <a:latin typeface="Montserrat"/>
                          <a:cs typeface="Montserrat"/>
                        </a:rPr>
                        <a:t>arranque</a:t>
                      </a:r>
                      <a:r>
                        <a:rPr sz="800" dirty="0">
                          <a:latin typeface="Montserrat"/>
                          <a:cs typeface="Montserrat"/>
                        </a:rPr>
                        <a:t> eléctrico.</a:t>
                      </a:r>
                      <a:r>
                        <a:rPr sz="800" spc="-30" dirty="0">
                          <a:latin typeface="Montserrat"/>
                          <a:cs typeface="Montserrat"/>
                        </a:rPr>
                        <a:t> </a:t>
                      </a:r>
                      <a:r>
                        <a:rPr sz="800" dirty="0">
                          <a:latin typeface="Montserrat"/>
                          <a:cs typeface="Montserrat"/>
                        </a:rPr>
                        <a:t>(Si</a:t>
                      </a:r>
                      <a:r>
                        <a:rPr sz="800" spc="-20" dirty="0">
                          <a:latin typeface="Montserrat"/>
                          <a:cs typeface="Montserrat"/>
                        </a:rPr>
                        <a:t> </a:t>
                      </a:r>
                      <a:r>
                        <a:rPr sz="800" spc="-10" dirty="0">
                          <a:latin typeface="Montserrat"/>
                          <a:cs typeface="Montserrat"/>
                        </a:rPr>
                        <a:t>aplica)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60680">
                <a:tc>
                  <a:txBody>
                    <a:bodyPr/>
                    <a:lstStyle/>
                    <a:p>
                      <a:pPr>
                        <a:lnSpc>
                          <a:spcPct val="100000"/>
                        </a:lnSpc>
                        <a:spcBef>
                          <a:spcPts val="45"/>
                        </a:spcBef>
                      </a:pPr>
                      <a:endParaRPr sz="800">
                        <a:latin typeface="Times New Roman"/>
                        <a:cs typeface="Times New Roman"/>
                      </a:endParaRPr>
                    </a:p>
                    <a:p>
                      <a:pPr marL="68580">
                        <a:lnSpc>
                          <a:spcPct val="100000"/>
                        </a:lnSpc>
                      </a:pPr>
                      <a:r>
                        <a:rPr sz="800" spc="-20" dirty="0">
                          <a:latin typeface="Montserrat"/>
                          <a:cs typeface="Montserrat"/>
                        </a:rPr>
                        <a:t>Luces</a:t>
                      </a:r>
                      <a:endParaRPr sz="8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28600">
                        <a:lnSpc>
                          <a:spcPct val="100000"/>
                        </a:lnSpc>
                        <a:spcBef>
                          <a:spcPts val="484"/>
                        </a:spcBef>
                      </a:pPr>
                      <a:r>
                        <a:rPr sz="800" dirty="0">
                          <a:latin typeface="Montserrat"/>
                          <a:cs typeface="Montserrat"/>
                        </a:rPr>
                        <a:t>Correcto</a:t>
                      </a:r>
                      <a:r>
                        <a:rPr sz="800" spc="-15" dirty="0">
                          <a:latin typeface="Montserrat"/>
                          <a:cs typeface="Montserrat"/>
                        </a:rPr>
                        <a:t> </a:t>
                      </a:r>
                      <a:r>
                        <a:rPr sz="800" spc="-10" dirty="0">
                          <a:latin typeface="Montserrat"/>
                          <a:cs typeface="Montserrat"/>
                        </a:rPr>
                        <a:t>funcionamiento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la farola</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alta y</a:t>
                      </a:r>
                      <a:r>
                        <a:rPr sz="800" spc="5" dirty="0">
                          <a:latin typeface="Montserrat"/>
                          <a:cs typeface="Montserrat"/>
                        </a:rPr>
                        <a:t> </a:t>
                      </a:r>
                      <a:r>
                        <a:rPr sz="800" dirty="0">
                          <a:latin typeface="Montserrat"/>
                          <a:cs typeface="Montserrat"/>
                        </a:rPr>
                        <a:t>luz</a:t>
                      </a:r>
                      <a:r>
                        <a:rPr sz="800" spc="5" dirty="0">
                          <a:latin typeface="Montserrat"/>
                          <a:cs typeface="Montserrat"/>
                        </a:rPr>
                        <a:t> </a:t>
                      </a:r>
                      <a:r>
                        <a:rPr sz="800" dirty="0">
                          <a:latin typeface="Montserrat"/>
                          <a:cs typeface="Montserrat"/>
                        </a:rPr>
                        <a:t>baja),</a:t>
                      </a:r>
                      <a:r>
                        <a:rPr sz="800" spc="5" dirty="0">
                          <a:latin typeface="Montserrat"/>
                          <a:cs typeface="Montserrat"/>
                        </a:rPr>
                        <a:t> </a:t>
                      </a:r>
                      <a:r>
                        <a:rPr sz="800" dirty="0">
                          <a:latin typeface="Montserrat"/>
                          <a:cs typeface="Montserrat"/>
                        </a:rPr>
                        <a:t>indicador</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spc="-25" dirty="0">
                          <a:latin typeface="Montserrat"/>
                          <a:cs typeface="Montserrat"/>
                        </a:rPr>
                        <a:t>luz</a:t>
                      </a:r>
                      <a:r>
                        <a:rPr sz="800" dirty="0">
                          <a:latin typeface="Montserrat"/>
                          <a:cs typeface="Montserrat"/>
                        </a:rPr>
                        <a:t> alta,</a:t>
                      </a:r>
                      <a:r>
                        <a:rPr sz="800" spc="-3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tablero</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instrumentos</a:t>
                      </a:r>
                      <a:r>
                        <a:rPr sz="800" spc="-25" dirty="0">
                          <a:latin typeface="Montserrat"/>
                          <a:cs typeface="Montserrat"/>
                        </a:rPr>
                        <a:t> </a:t>
                      </a:r>
                      <a:r>
                        <a:rPr sz="800" dirty="0">
                          <a:latin typeface="Montserrat"/>
                          <a:cs typeface="Montserrat"/>
                        </a:rPr>
                        <a:t>y</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cola.</a:t>
                      </a:r>
                      <a:endParaRPr sz="800">
                        <a:latin typeface="Montserrat"/>
                        <a:cs typeface="Montserrat"/>
                      </a:endParaRPr>
                    </a:p>
                  </a:txBody>
                  <a:tcPr marL="0" marR="0" marT="6159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95580">
                <a:tc>
                  <a:txBody>
                    <a:bodyPr/>
                    <a:lstStyle/>
                    <a:p>
                      <a:pPr marL="68580">
                        <a:lnSpc>
                          <a:spcPct val="100000"/>
                        </a:lnSpc>
                        <a:spcBef>
                          <a:spcPts val="275"/>
                        </a:spcBef>
                      </a:pPr>
                      <a:r>
                        <a:rPr sz="800" spc="-10" dirty="0">
                          <a:latin typeface="Montserrat"/>
                          <a:cs typeface="Montserrat"/>
                        </a:rPr>
                        <a:t>Dirección</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275"/>
                        </a:spcBef>
                      </a:pPr>
                      <a:r>
                        <a:rPr sz="800" dirty="0">
                          <a:latin typeface="Montserrat"/>
                          <a:cs typeface="Montserrat"/>
                        </a:rPr>
                        <a:t>Movimiento</a:t>
                      </a:r>
                      <a:r>
                        <a:rPr sz="800" spc="-25" dirty="0">
                          <a:latin typeface="Montserrat"/>
                          <a:cs typeface="Montserrat"/>
                        </a:rPr>
                        <a:t> </a:t>
                      </a:r>
                      <a:r>
                        <a:rPr sz="800" dirty="0">
                          <a:latin typeface="Montserrat"/>
                          <a:cs typeface="Montserrat"/>
                        </a:rPr>
                        <a:t>suave,</a:t>
                      </a:r>
                      <a:r>
                        <a:rPr sz="800" spc="-10" dirty="0">
                          <a:latin typeface="Montserrat"/>
                          <a:cs typeface="Montserrat"/>
                        </a:rPr>
                        <a:t> </a:t>
                      </a:r>
                      <a:r>
                        <a:rPr sz="800" dirty="0">
                          <a:latin typeface="Montserrat"/>
                          <a:cs typeface="Montserrat"/>
                        </a:rPr>
                        <a:t>sin</a:t>
                      </a:r>
                      <a:r>
                        <a:rPr sz="800" spc="-35" dirty="0">
                          <a:latin typeface="Montserrat"/>
                          <a:cs typeface="Montserrat"/>
                        </a:rPr>
                        <a:t> </a:t>
                      </a:r>
                      <a:r>
                        <a:rPr sz="800" dirty="0">
                          <a:latin typeface="Montserrat"/>
                          <a:cs typeface="Montserrat"/>
                        </a:rPr>
                        <a:t>juego</a:t>
                      </a:r>
                      <a:r>
                        <a:rPr sz="800" spc="5" dirty="0">
                          <a:latin typeface="Montserrat"/>
                          <a:cs typeface="Montserrat"/>
                        </a:rPr>
                        <a:t> </a:t>
                      </a:r>
                      <a:r>
                        <a:rPr sz="800" dirty="0">
                          <a:latin typeface="Montserrat"/>
                          <a:cs typeface="Montserrat"/>
                        </a:rPr>
                        <a:t>u</a:t>
                      </a:r>
                      <a:r>
                        <a:rPr sz="800" spc="-20" dirty="0">
                          <a:latin typeface="Montserrat"/>
                          <a:cs typeface="Montserrat"/>
                        </a:rPr>
                        <a:t> </a:t>
                      </a:r>
                      <a:r>
                        <a:rPr sz="800" spc="-10" dirty="0">
                          <a:latin typeface="Montserrat"/>
                          <a:cs typeface="Montserrat"/>
                        </a:rPr>
                        <a:t>holgura.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95580">
                <a:tc>
                  <a:txBody>
                    <a:bodyPr/>
                    <a:lstStyle/>
                    <a:p>
                      <a:pPr marL="68580">
                        <a:lnSpc>
                          <a:spcPct val="100000"/>
                        </a:lnSpc>
                        <a:spcBef>
                          <a:spcPts val="310"/>
                        </a:spcBef>
                      </a:pPr>
                      <a:r>
                        <a:rPr sz="800" spc="-10" dirty="0">
                          <a:latin typeface="Montserrat"/>
                          <a:cs typeface="Montserrat"/>
                        </a:rPr>
                        <a:t>Acelerador</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10"/>
                        </a:spcBef>
                      </a:pPr>
                      <a:r>
                        <a:rPr sz="800" dirty="0">
                          <a:latin typeface="Montserrat"/>
                          <a:cs typeface="Montserrat"/>
                        </a:rPr>
                        <a:t>Holgura</a:t>
                      </a:r>
                      <a:r>
                        <a:rPr sz="800" spc="-10" dirty="0">
                          <a:latin typeface="Montserrat"/>
                          <a:cs typeface="Montserrat"/>
                        </a:rPr>
                        <a:t> </a:t>
                      </a:r>
                      <a:r>
                        <a:rPr sz="800" dirty="0">
                          <a:latin typeface="Montserrat"/>
                          <a:cs typeface="Montserrat"/>
                        </a:rPr>
                        <a:t>correcta</a:t>
                      </a:r>
                      <a:r>
                        <a:rPr sz="800" spc="-20" dirty="0">
                          <a:latin typeface="Montserrat"/>
                          <a:cs typeface="Montserrat"/>
                        </a:rPr>
                        <a:t> </a:t>
                      </a:r>
                      <a:r>
                        <a:rPr sz="800" dirty="0">
                          <a:latin typeface="Montserrat"/>
                          <a:cs typeface="Montserrat"/>
                        </a:rPr>
                        <a:t>y suave</a:t>
                      </a:r>
                      <a:r>
                        <a:rPr sz="800" spc="-20"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9550">
                <a:tc>
                  <a:txBody>
                    <a:bodyPr/>
                    <a:lstStyle/>
                    <a:p>
                      <a:pPr marL="68580">
                        <a:lnSpc>
                          <a:spcPct val="100000"/>
                        </a:lnSpc>
                        <a:spcBef>
                          <a:spcPts val="400"/>
                        </a:spcBef>
                      </a:pPr>
                      <a:r>
                        <a:rPr sz="800" spc="-10" dirty="0">
                          <a:latin typeface="Montserrat"/>
                          <a:cs typeface="Montserrat"/>
                        </a:rPr>
                        <a:t>Embrague</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400"/>
                        </a:spcBef>
                      </a:pPr>
                      <a:r>
                        <a:rPr sz="800" dirty="0">
                          <a:latin typeface="Montserrat"/>
                          <a:cs typeface="Montserrat"/>
                        </a:rPr>
                        <a:t>Holgura</a:t>
                      </a:r>
                      <a:r>
                        <a:rPr sz="800" spc="-30" dirty="0">
                          <a:latin typeface="Montserrat"/>
                          <a:cs typeface="Montserrat"/>
                        </a:rPr>
                        <a:t> </a:t>
                      </a:r>
                      <a:r>
                        <a:rPr sz="800" dirty="0">
                          <a:latin typeface="Montserrat"/>
                          <a:cs typeface="Montserrat"/>
                        </a:rPr>
                        <a:t>correcta,</a:t>
                      </a:r>
                      <a:r>
                        <a:rPr sz="800" spc="-15" dirty="0">
                          <a:latin typeface="Montserrat"/>
                          <a:cs typeface="Montserrat"/>
                        </a:rPr>
                        <a:t> </a:t>
                      </a:r>
                      <a:r>
                        <a:rPr sz="800" dirty="0">
                          <a:latin typeface="Montserrat"/>
                          <a:cs typeface="Montserrat"/>
                        </a:rPr>
                        <a:t>suave</a:t>
                      </a:r>
                      <a:r>
                        <a:rPr sz="800" spc="-25"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gradual</a:t>
                      </a:r>
                      <a:r>
                        <a:rPr sz="800" spc="-25"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98120">
                <a:tc>
                  <a:txBody>
                    <a:bodyPr/>
                    <a:lstStyle/>
                    <a:p>
                      <a:pPr marL="66675">
                        <a:lnSpc>
                          <a:spcPct val="100000"/>
                        </a:lnSpc>
                        <a:spcBef>
                          <a:spcPts val="340"/>
                        </a:spcBef>
                      </a:pPr>
                      <a:r>
                        <a:rPr sz="800" spc="-10" dirty="0">
                          <a:latin typeface="Montserrat"/>
                          <a:cs typeface="Montserrat"/>
                        </a:rPr>
                        <a:t>Frenos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40"/>
                        </a:spcBef>
                      </a:pPr>
                      <a:r>
                        <a:rPr sz="800" dirty="0">
                          <a:latin typeface="Montserrat"/>
                          <a:cs typeface="Montserrat"/>
                        </a:rPr>
                        <a:t>Nivel</a:t>
                      </a:r>
                      <a:r>
                        <a:rPr sz="800" spc="-20"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holgura</a:t>
                      </a:r>
                      <a:r>
                        <a:rPr sz="800" spc="-30" dirty="0">
                          <a:latin typeface="Montserrat"/>
                          <a:cs typeface="Montserrat"/>
                        </a:rPr>
                        <a:t> </a:t>
                      </a:r>
                      <a:r>
                        <a:rPr sz="800" spc="-10" dirty="0">
                          <a:latin typeface="Montserrat"/>
                          <a:cs typeface="Montserrat"/>
                        </a:rPr>
                        <a:t>correctos.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27329">
                <a:tc>
                  <a:txBody>
                    <a:bodyPr/>
                    <a:lstStyle/>
                    <a:p>
                      <a:pPr marL="66675">
                        <a:lnSpc>
                          <a:spcPct val="100000"/>
                        </a:lnSpc>
                        <a:spcBef>
                          <a:spcPts val="480"/>
                        </a:spcBef>
                      </a:pPr>
                      <a:r>
                        <a:rPr sz="800" spc="-10" dirty="0">
                          <a:latin typeface="Montserrat"/>
                          <a:cs typeface="Montserrat"/>
                        </a:rPr>
                        <a:t>Ruedas</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tc>
                  <a:txBody>
                    <a:bodyPr/>
                    <a:lstStyle/>
                    <a:p>
                      <a:pPr marL="82550">
                        <a:lnSpc>
                          <a:spcPct val="100000"/>
                        </a:lnSpc>
                        <a:spcBef>
                          <a:spcPts val="480"/>
                        </a:spcBef>
                      </a:pPr>
                      <a:r>
                        <a:rPr sz="800" dirty="0">
                          <a:latin typeface="Montserrat"/>
                          <a:cs typeface="Montserrat"/>
                        </a:rPr>
                        <a:t>Libre</a:t>
                      </a:r>
                      <a:r>
                        <a:rPr sz="800" spc="-20" dirty="0">
                          <a:latin typeface="Montserrat"/>
                          <a:cs typeface="Montserrat"/>
                        </a:rPr>
                        <a:t> </a:t>
                      </a:r>
                      <a:r>
                        <a:rPr sz="800" spc="-10" dirty="0">
                          <a:latin typeface="Montserrat"/>
                          <a:cs typeface="Montserrat"/>
                        </a:rPr>
                        <a:t>rotación.</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991714047"/>
              </p:ext>
            </p:extLst>
          </p:nvPr>
        </p:nvGraphicFramePr>
        <p:xfrm>
          <a:off x="155574" y="476757"/>
          <a:ext cx="4912356" cy="310896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10795" algn="r">
                        <a:lnSpc>
                          <a:spcPct val="100000"/>
                        </a:lnSpc>
                        <a:spcBef>
                          <a:spcPts val="95"/>
                        </a:spcBef>
                      </a:pPr>
                      <a:r>
                        <a:rPr sz="700" b="1" spc="-25" dirty="0">
                          <a:solidFill>
                            <a:srgbClr val="221F1F"/>
                          </a:solidFill>
                          <a:latin typeface="Montserrat"/>
                          <a:cs typeface="Montserrat"/>
                        </a:rPr>
                        <a:t>km</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a:latin typeface="Montserrat"/>
                        <a:cs typeface="Montserrat"/>
                      </a:endParaRPr>
                    </a:p>
                    <a:p>
                      <a:pPr marL="44450">
                        <a:lnSpc>
                          <a:spcPct val="100000"/>
                        </a:lnSpc>
                      </a:pPr>
                      <a:r>
                        <a:rPr sz="700" b="1" spc="-20" dirty="0">
                          <a:solidFill>
                            <a:srgbClr val="221F1F"/>
                          </a:solidFill>
                          <a:latin typeface="Montserrat"/>
                          <a:cs typeface="Montserrat"/>
                        </a:rPr>
                        <a:t>1.000</a:t>
                      </a:r>
                      <a:endParaRPr sz="70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a:latin typeface="Montserrat"/>
                        <a:cs typeface="Montserrat"/>
                      </a:endParaRPr>
                    </a:p>
                    <a:p>
                      <a:pPr marR="186055" algn="r">
                        <a:lnSpc>
                          <a:spcPct val="100000"/>
                        </a:lnSpc>
                      </a:pPr>
                      <a:r>
                        <a:rPr sz="700" b="1" spc="-10" dirty="0">
                          <a:solidFill>
                            <a:srgbClr val="221F1F"/>
                          </a:solidFill>
                          <a:latin typeface="Montserrat"/>
                          <a:cs typeface="Montserrat"/>
                        </a:rPr>
                        <a:t>5.000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a:latin typeface="Montserrat"/>
                        <a:cs typeface="Montserrat"/>
                      </a:endParaRPr>
                    </a:p>
                    <a:p>
                      <a:pPr marR="134620" algn="r">
                        <a:lnSpc>
                          <a:spcPct val="100000"/>
                        </a:lnSpc>
                      </a:pPr>
                      <a:r>
                        <a:rPr sz="700" b="1" spc="-10" dirty="0">
                          <a:solidFill>
                            <a:srgbClr val="221F1F"/>
                          </a:solidFill>
                          <a:latin typeface="Montserrat"/>
                          <a:cs typeface="Montserrat"/>
                        </a:rPr>
                        <a:t>10.000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3189" algn="r">
                        <a:lnSpc>
                          <a:spcPct val="100000"/>
                        </a:lnSpc>
                        <a:spcBef>
                          <a:spcPts val="25"/>
                        </a:spcBef>
                      </a:pPr>
                      <a:r>
                        <a:rPr sz="700" b="1" spc="-25" dirty="0">
                          <a:solidFill>
                            <a:srgbClr val="221F1F"/>
                          </a:solidFill>
                          <a:latin typeface="Montserrat"/>
                          <a:cs typeface="Montserrat"/>
                        </a:rPr>
                        <a:t>4ta</a:t>
                      </a:r>
                      <a:endParaRPr sz="700">
                        <a:latin typeface="Montserrat"/>
                        <a:cs typeface="Montserrat"/>
                      </a:endParaRPr>
                    </a:p>
                    <a:p>
                      <a:pPr marR="142240" algn="r">
                        <a:lnSpc>
                          <a:spcPct val="100000"/>
                        </a:lnSpc>
                      </a:pPr>
                      <a:r>
                        <a:rPr sz="700" b="1" spc="-10" dirty="0">
                          <a:solidFill>
                            <a:srgbClr val="221F1F"/>
                          </a:solidFill>
                          <a:latin typeface="Montserrat"/>
                          <a:cs typeface="Montserrat"/>
                        </a:rPr>
                        <a:t>15.000</a:t>
                      </a:r>
                      <a:endParaRPr sz="70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a:latin typeface="Montserrat"/>
                        <a:cs typeface="Montserrat"/>
                      </a:endParaRPr>
                    </a:p>
                    <a:p>
                      <a:pPr marR="118745" algn="r">
                        <a:lnSpc>
                          <a:spcPct val="100000"/>
                        </a:lnSpc>
                      </a:pPr>
                      <a:r>
                        <a:rPr sz="700" b="1" spc="-10" dirty="0">
                          <a:solidFill>
                            <a:srgbClr val="221F1F"/>
                          </a:solidFill>
                          <a:latin typeface="Montserrat"/>
                          <a:cs typeface="Montserrat"/>
                        </a:rPr>
                        <a:t>20.000</a:t>
                      </a:r>
                      <a:endParaRPr sz="70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0">
                <a:tc>
                  <a:txBody>
                    <a:bodyPr/>
                    <a:lstStyle/>
                    <a:p>
                      <a:pPr marL="50165" marR="3175">
                        <a:lnSpc>
                          <a:spcPct val="100000"/>
                        </a:lnSpc>
                        <a:spcBef>
                          <a:spcPts val="90"/>
                        </a:spcBef>
                      </a:pPr>
                      <a:r>
                        <a:rPr sz="600" dirty="0">
                          <a:solidFill>
                            <a:srgbClr val="221F1F"/>
                          </a:solidFill>
                          <a:latin typeface="Montserrat"/>
                          <a:cs typeface="Montserrat"/>
                        </a:rPr>
                        <a:t>Aceite</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motor</a:t>
                      </a:r>
                      <a:endParaRPr sz="600" dirty="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spcBef>
                          <a:spcPts val="90"/>
                        </a:spcBef>
                      </a:pPr>
                      <a:r>
                        <a:rPr sz="600" dirty="0">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381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latin typeface="Montserrat"/>
                          <a:cs typeface="Montserrat"/>
                        </a:rPr>
                        <a:t>R</a:t>
                      </a:r>
                      <a:endParaRPr sz="600">
                        <a:latin typeface="Montserrat"/>
                        <a:cs typeface="Montserrat"/>
                      </a:endParaRPr>
                    </a:p>
                  </a:txBody>
                  <a:tcPr marL="0" marR="0" marT="1143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latin typeface="Montserrat"/>
                          <a:cs typeface="Montserrat"/>
                        </a:rPr>
                        <a:t>R</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pPr>
                      <a:r>
                        <a:rPr lang="es-MX" sz="600" dirty="0">
                          <a:latin typeface="Times New Roman"/>
                          <a:cs typeface="Times New Roman"/>
                        </a:rPr>
                        <a:t>(</a:t>
                      </a:r>
                      <a:r>
                        <a:rPr lang="es-MX" sz="600" dirty="0">
                          <a:latin typeface="Montserrat" panose="00000500000000000000" pitchFamily="2" charset="0"/>
                          <a:cs typeface="Times New Roman" panose="02020603050405020304" pitchFamily="18" charset="0"/>
                        </a:rPr>
                        <a:t>SAE 15W50 API-SL, J A S O MA2) </a:t>
                      </a:r>
                      <a:r>
                        <a:rPr lang="es-MX" sz="800" b="1" dirty="0">
                          <a:latin typeface="Montserrat" panose="00000500000000000000" pitchFamily="2" charset="0"/>
                          <a:cs typeface="Times New Roman" panose="02020603050405020304" pitchFamily="18" charset="0"/>
                        </a:rPr>
                        <a:t>Sintético</a:t>
                      </a:r>
                      <a:endParaRPr sz="600" dirty="0">
                        <a:latin typeface="Times New Roman"/>
                        <a:cs typeface="Times New Roman"/>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spcBef>
                          <a:spcPts val="80"/>
                        </a:spcBef>
                      </a:pPr>
                      <a:r>
                        <a:rPr sz="600" dirty="0">
                          <a:solidFill>
                            <a:srgbClr val="221F1F"/>
                          </a:solidFill>
                          <a:latin typeface="Montserrat"/>
                          <a:cs typeface="Montserrat"/>
                        </a:rPr>
                        <a:t>Filtro</a:t>
                      </a:r>
                      <a:r>
                        <a:rPr sz="600" spc="65" dirty="0">
                          <a:solidFill>
                            <a:srgbClr val="221F1F"/>
                          </a:solidFill>
                          <a:latin typeface="Montserrat"/>
                          <a:cs typeface="Montserrat"/>
                        </a:rPr>
                        <a:t> </a:t>
                      </a:r>
                      <a:r>
                        <a:rPr sz="600" dirty="0">
                          <a:solidFill>
                            <a:srgbClr val="221F1F"/>
                          </a:solidFill>
                          <a:latin typeface="Montserrat"/>
                          <a:cs typeface="Montserrat"/>
                        </a:rPr>
                        <a:t>de</a:t>
                      </a:r>
                      <a:r>
                        <a:rPr sz="600" spc="100"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solidFill>
                            <a:srgbClr val="221F1F"/>
                          </a:solidFill>
                          <a:latin typeface="Montserrat"/>
                          <a:cs typeface="Montserrat"/>
                        </a:rPr>
                        <a:t>Remplace</a:t>
                      </a:r>
                      <a:r>
                        <a:rPr sz="600" spc="200" dirty="0">
                          <a:solidFill>
                            <a:srgbClr val="221F1F"/>
                          </a:solidFill>
                          <a:latin typeface="Montserrat"/>
                          <a:cs typeface="Montserrat"/>
                        </a:rPr>
                        <a:t> </a:t>
                      </a:r>
                      <a:r>
                        <a:rPr sz="600" dirty="0">
                          <a:solidFill>
                            <a:srgbClr val="221F1F"/>
                          </a:solidFill>
                          <a:latin typeface="Montserrat"/>
                          <a:cs typeface="Montserrat"/>
                        </a:rPr>
                        <a:t>la</a:t>
                      </a:r>
                      <a:r>
                        <a:rPr sz="600" spc="204" dirty="0">
                          <a:solidFill>
                            <a:srgbClr val="221F1F"/>
                          </a:solidFill>
                          <a:latin typeface="Montserrat"/>
                          <a:cs typeface="Montserrat"/>
                        </a:rPr>
                        <a:t> </a:t>
                      </a:r>
                      <a:r>
                        <a:rPr sz="600" spc="-10" dirty="0">
                          <a:solidFill>
                            <a:srgbClr val="221F1F"/>
                          </a:solidFill>
                          <a:latin typeface="Montserrat"/>
                          <a:cs typeface="Montserrat"/>
                        </a:rPr>
                        <a:t>arandela</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20650">
                <a:tc>
                  <a:txBody>
                    <a:bodyPr/>
                    <a:lstStyle/>
                    <a:p>
                      <a:pPr marL="50165" marR="3175">
                        <a:lnSpc>
                          <a:spcPct val="100000"/>
                        </a:lnSpc>
                        <a:spcBef>
                          <a:spcPts val="80"/>
                        </a:spcBef>
                      </a:pPr>
                      <a:r>
                        <a:rPr sz="600" spc="-10" dirty="0">
                          <a:latin typeface="Montserrat"/>
                          <a:cs typeface="Montserrat"/>
                        </a:rPr>
                        <a:t>Bujía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2540" algn="ctr">
                        <a:lnSpc>
                          <a:spcPct val="100000"/>
                        </a:lnSpc>
                        <a:spcBef>
                          <a:spcPts val="80"/>
                        </a:spcBef>
                      </a:pPr>
                      <a:r>
                        <a:rPr sz="600" dirty="0">
                          <a:solidFill>
                            <a:srgbClr val="221F1F"/>
                          </a:solidFill>
                          <a:latin typeface="Montserrat"/>
                          <a:cs typeface="Montserrat"/>
                        </a:rPr>
                        <a:t>-</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875" algn="ctr">
                        <a:lnSpc>
                          <a:spcPct val="100000"/>
                        </a:lnSpc>
                        <a:spcBef>
                          <a:spcPts val="80"/>
                        </a:spcBef>
                      </a:pPr>
                      <a:r>
                        <a:rPr sz="600" dirty="0">
                          <a:solidFill>
                            <a:srgbClr val="221F1F"/>
                          </a:solidFill>
                          <a:latin typeface="Montserrat"/>
                          <a:cs typeface="Montserrat"/>
                        </a:rPr>
                        <a:t>Remplace</a:t>
                      </a:r>
                      <a:r>
                        <a:rPr sz="600" spc="204" dirty="0">
                          <a:solidFill>
                            <a:srgbClr val="221F1F"/>
                          </a:solidFill>
                          <a:latin typeface="Montserrat"/>
                          <a:cs typeface="Montserrat"/>
                        </a:rPr>
                        <a:t> </a:t>
                      </a:r>
                      <a:r>
                        <a:rPr sz="600" dirty="0">
                          <a:solidFill>
                            <a:srgbClr val="221F1F"/>
                          </a:solidFill>
                          <a:latin typeface="Montserrat"/>
                          <a:cs typeface="Montserrat"/>
                        </a:rPr>
                        <a:t>cada</a:t>
                      </a:r>
                      <a:r>
                        <a:rPr sz="600" spc="195" dirty="0">
                          <a:solidFill>
                            <a:srgbClr val="221F1F"/>
                          </a:solidFill>
                          <a:latin typeface="Montserrat"/>
                          <a:cs typeface="Montserrat"/>
                        </a:rPr>
                        <a:t> </a:t>
                      </a:r>
                      <a:r>
                        <a:rPr sz="600" dirty="0">
                          <a:solidFill>
                            <a:srgbClr val="221F1F"/>
                          </a:solidFill>
                          <a:latin typeface="Montserrat"/>
                          <a:cs typeface="Montserrat"/>
                        </a:rPr>
                        <a:t>20.</a:t>
                      </a:r>
                      <a:r>
                        <a:rPr sz="600" spc="-75" dirty="0">
                          <a:solidFill>
                            <a:srgbClr val="221F1F"/>
                          </a:solidFill>
                          <a:latin typeface="Montserrat"/>
                          <a:cs typeface="Montserrat"/>
                        </a:rPr>
                        <a:t> </a:t>
                      </a:r>
                      <a:r>
                        <a:rPr sz="600" dirty="0">
                          <a:solidFill>
                            <a:srgbClr val="221F1F"/>
                          </a:solidFill>
                          <a:latin typeface="Montserrat"/>
                          <a:cs typeface="Montserrat"/>
                        </a:rPr>
                        <a:t>000</a:t>
                      </a:r>
                      <a:r>
                        <a:rPr sz="600" spc="22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114"/>
                        </a:spcBef>
                      </a:pPr>
                      <a:r>
                        <a:rPr sz="600" dirty="0">
                          <a:latin typeface="Montserrat"/>
                          <a:cs typeface="Montserrat"/>
                        </a:rPr>
                        <a:t>Filtro</a:t>
                      </a:r>
                      <a:r>
                        <a:rPr sz="600" spc="105" dirty="0">
                          <a:latin typeface="Montserrat"/>
                          <a:cs typeface="Montserrat"/>
                        </a:rPr>
                        <a:t> </a:t>
                      </a:r>
                      <a:r>
                        <a:rPr sz="600" dirty="0">
                          <a:latin typeface="Montserrat"/>
                          <a:cs typeface="Montserrat"/>
                        </a:rPr>
                        <a:t>de</a:t>
                      </a:r>
                      <a:r>
                        <a:rPr sz="600" spc="170" dirty="0">
                          <a:latin typeface="Montserrat"/>
                          <a:cs typeface="Montserrat"/>
                        </a:rPr>
                        <a:t> </a:t>
                      </a:r>
                      <a:r>
                        <a:rPr sz="600" spc="-20" dirty="0">
                          <a:latin typeface="Montserrat"/>
                          <a:cs typeface="Montserrat"/>
                        </a:rPr>
                        <a:t>aire</a:t>
                      </a:r>
                      <a:endParaRPr sz="600">
                        <a:latin typeface="Montserrat"/>
                        <a:cs typeface="Montserrat"/>
                      </a:endParaRPr>
                    </a:p>
                  </a:txBody>
                  <a:tcPr marL="0" marR="0" marT="1460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14"/>
                        </a:spcBef>
                      </a:pPr>
                      <a:r>
                        <a:rPr sz="600" dirty="0">
                          <a:solidFill>
                            <a:srgbClr val="221F1F"/>
                          </a:solidFill>
                          <a:latin typeface="Montserrat"/>
                          <a:cs typeface="Montserrat"/>
                        </a:rPr>
                        <a:t>-</a:t>
                      </a:r>
                      <a:endParaRPr sz="600">
                        <a:latin typeface="Montserrat"/>
                        <a:cs typeface="Montserrat"/>
                      </a:endParaRPr>
                    </a:p>
                  </a:txBody>
                  <a:tcPr marL="0" marR="0" marT="14604"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14"/>
                        </a:spcBef>
                      </a:pPr>
                      <a:r>
                        <a:rPr sz="600" dirty="0">
                          <a:solidFill>
                            <a:srgbClr val="221F1F"/>
                          </a:solidFill>
                          <a:latin typeface="Montserrat"/>
                          <a:cs typeface="Montserrat"/>
                        </a:rPr>
                        <a:t>-</a:t>
                      </a:r>
                      <a:endParaRPr sz="600">
                        <a:latin typeface="Montserrat"/>
                        <a:cs typeface="Montserrat"/>
                      </a:endParaRPr>
                    </a:p>
                  </a:txBody>
                  <a:tcPr marL="0" marR="0" marT="14604"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14"/>
                        </a:spcBef>
                      </a:pPr>
                      <a:r>
                        <a:rPr sz="600" dirty="0">
                          <a:solidFill>
                            <a:srgbClr val="221F1F"/>
                          </a:solidFill>
                          <a:latin typeface="Montserrat"/>
                          <a:cs typeface="Montserrat"/>
                        </a:rPr>
                        <a:t>R</a:t>
                      </a:r>
                      <a:endParaRPr sz="600">
                        <a:latin typeface="Montserrat"/>
                        <a:cs typeface="Montserrat"/>
                      </a:endParaRPr>
                    </a:p>
                  </a:txBody>
                  <a:tcPr marL="0" marR="0" marT="14604"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14"/>
                        </a:spcBef>
                      </a:pPr>
                      <a:r>
                        <a:rPr sz="600" dirty="0">
                          <a:solidFill>
                            <a:srgbClr val="221F1F"/>
                          </a:solidFill>
                          <a:latin typeface="Montserrat"/>
                          <a:cs typeface="Montserrat"/>
                        </a:rPr>
                        <a:t>-</a:t>
                      </a:r>
                      <a:endParaRPr sz="600">
                        <a:latin typeface="Montserrat"/>
                        <a:cs typeface="Montserrat"/>
                      </a:endParaRPr>
                    </a:p>
                  </a:txBody>
                  <a:tcPr marL="0" marR="0" marT="14604"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14"/>
                        </a:spcBef>
                      </a:pPr>
                      <a:r>
                        <a:rPr sz="600" dirty="0">
                          <a:solidFill>
                            <a:srgbClr val="221F1F"/>
                          </a:solidFill>
                          <a:latin typeface="Montserrat"/>
                          <a:cs typeface="Montserrat"/>
                        </a:rPr>
                        <a:t>R</a:t>
                      </a:r>
                      <a:endParaRPr sz="600">
                        <a:latin typeface="Montserrat"/>
                        <a:cs typeface="Montserrat"/>
                      </a:endParaRPr>
                    </a:p>
                  </a:txBody>
                  <a:tcPr marL="0" marR="0" marT="1460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14"/>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35" dirty="0">
                          <a:solidFill>
                            <a:srgbClr val="221F1F"/>
                          </a:solidFill>
                          <a:latin typeface="Montserrat"/>
                          <a:cs typeface="Montserrat"/>
                        </a:rPr>
                        <a:t> </a:t>
                      </a:r>
                      <a:r>
                        <a:rPr sz="600" dirty="0">
                          <a:solidFill>
                            <a:srgbClr val="221F1F"/>
                          </a:solidFill>
                          <a:latin typeface="Montserrat"/>
                          <a:cs typeface="Montserrat"/>
                        </a:rPr>
                        <a:t>10.000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460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203200">
                <a:tc>
                  <a:txBody>
                    <a:bodyPr/>
                    <a:lstStyle/>
                    <a:p>
                      <a:pPr marL="50165" marR="3175">
                        <a:lnSpc>
                          <a:spcPct val="100000"/>
                        </a:lnSpc>
                        <a:spcBef>
                          <a:spcPts val="5"/>
                        </a:spcBef>
                      </a:pPr>
                      <a:r>
                        <a:rPr sz="600" dirty="0">
                          <a:latin typeface="Montserrat"/>
                          <a:cs typeface="Montserrat"/>
                        </a:rPr>
                        <a:t>Sistema</a:t>
                      </a:r>
                      <a:r>
                        <a:rPr sz="600" spc="195" dirty="0">
                          <a:latin typeface="Montserrat"/>
                          <a:cs typeface="Montserrat"/>
                        </a:rPr>
                        <a:t> </a:t>
                      </a:r>
                      <a:r>
                        <a:rPr sz="600" dirty="0">
                          <a:latin typeface="Montserrat"/>
                          <a:cs typeface="Montserrat"/>
                        </a:rPr>
                        <a:t>succión</a:t>
                      </a:r>
                      <a:r>
                        <a:rPr sz="600" spc="185" dirty="0">
                          <a:latin typeface="Montserrat"/>
                          <a:cs typeface="Montserrat"/>
                        </a:rPr>
                        <a:t> </a:t>
                      </a:r>
                      <a:r>
                        <a:rPr sz="600" dirty="0">
                          <a:latin typeface="Montserrat"/>
                          <a:cs typeface="Montserrat"/>
                        </a:rPr>
                        <a:t>aire</a:t>
                      </a:r>
                      <a:r>
                        <a:rPr sz="600" spc="200" dirty="0">
                          <a:latin typeface="Montserrat"/>
                          <a:cs typeface="Montserrat"/>
                        </a:rPr>
                        <a:t> </a:t>
                      </a:r>
                      <a:r>
                        <a:rPr sz="600" spc="-50" dirty="0">
                          <a:latin typeface="Montserrat"/>
                          <a:cs typeface="Montserrat"/>
                        </a:rPr>
                        <a:t>/</a:t>
                      </a:r>
                      <a:endParaRPr sz="600">
                        <a:latin typeface="Montserrat"/>
                        <a:cs typeface="Montserrat"/>
                      </a:endParaRPr>
                    </a:p>
                    <a:p>
                      <a:pPr marL="50165" marR="3175">
                        <a:lnSpc>
                          <a:spcPts val="690"/>
                        </a:lnSpc>
                        <a:spcBef>
                          <a:spcPts val="85"/>
                        </a:spcBef>
                      </a:pPr>
                      <a:r>
                        <a:rPr sz="600" dirty="0">
                          <a:latin typeface="Montserrat"/>
                          <a:cs typeface="Montserrat"/>
                        </a:rPr>
                        <a:t>respiradero</a:t>
                      </a:r>
                      <a:r>
                        <a:rPr sz="600" spc="180" dirty="0">
                          <a:latin typeface="Montserrat"/>
                          <a:cs typeface="Montserrat"/>
                        </a:rPr>
                        <a:t> </a:t>
                      </a:r>
                      <a:r>
                        <a:rPr sz="600" dirty="0">
                          <a:latin typeface="Montserrat"/>
                          <a:cs typeface="Montserrat"/>
                        </a:rPr>
                        <a:t>de</a:t>
                      </a:r>
                      <a:r>
                        <a:rPr sz="600" spc="245" dirty="0">
                          <a:latin typeface="Montserrat"/>
                          <a:cs typeface="Montserrat"/>
                        </a:rPr>
                        <a:t> </a:t>
                      </a:r>
                      <a:r>
                        <a:rPr sz="600" spc="-10" dirty="0">
                          <a:latin typeface="Montserrat"/>
                          <a:cs typeface="Montserrat"/>
                        </a:rPr>
                        <a:t>motor</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3825">
                <a:tc>
                  <a:txBody>
                    <a:bodyPr/>
                    <a:lstStyle/>
                    <a:p>
                      <a:pPr marL="50165" marR="3175">
                        <a:lnSpc>
                          <a:spcPct val="100000"/>
                        </a:lnSpc>
                        <a:spcBef>
                          <a:spcPts val="90"/>
                        </a:spcBef>
                      </a:pPr>
                      <a:r>
                        <a:rPr sz="600" dirty="0">
                          <a:latin typeface="Montserrat"/>
                          <a:cs typeface="Montserrat"/>
                        </a:rPr>
                        <a:t>Calibración</a:t>
                      </a:r>
                      <a:r>
                        <a:rPr sz="600" spc="175" dirty="0">
                          <a:latin typeface="Montserrat"/>
                          <a:cs typeface="Montserrat"/>
                        </a:rPr>
                        <a:t> </a:t>
                      </a:r>
                      <a:r>
                        <a:rPr sz="600" dirty="0">
                          <a:latin typeface="Montserrat"/>
                          <a:cs typeface="Montserrat"/>
                        </a:rPr>
                        <a:t>de</a:t>
                      </a:r>
                      <a:r>
                        <a:rPr sz="600" spc="250" dirty="0">
                          <a:latin typeface="Montserrat"/>
                          <a:cs typeface="Montserrat"/>
                        </a:rPr>
                        <a:t> </a:t>
                      </a:r>
                      <a:r>
                        <a:rPr sz="600" spc="-10" dirty="0">
                          <a:latin typeface="Montserrat"/>
                          <a:cs typeface="Montserrat"/>
                        </a:rPr>
                        <a:t>válvulas</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90"/>
                        </a:spcBef>
                      </a:pPr>
                      <a:r>
                        <a:rPr sz="600" dirty="0">
                          <a:solidFill>
                            <a:srgbClr val="221F1F"/>
                          </a:solidFill>
                          <a:latin typeface="Montserrat"/>
                          <a:cs typeface="Montserrat"/>
                        </a:rPr>
                        <a:t>-</a:t>
                      </a:r>
                      <a:endParaRPr sz="600">
                        <a:latin typeface="Montserrat"/>
                        <a:cs typeface="Montserrat"/>
                      </a:endParaRPr>
                    </a:p>
                  </a:txBody>
                  <a:tcPr marL="0" marR="0" marT="1143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90"/>
                        </a:spcBef>
                      </a:pPr>
                      <a:r>
                        <a:rPr sz="600" dirty="0">
                          <a:latin typeface="Montserrat"/>
                          <a:cs typeface="Montserrat"/>
                        </a:rPr>
                        <a:t>-</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22860" algn="ctr">
                        <a:lnSpc>
                          <a:spcPct val="100000"/>
                        </a:lnSpc>
                        <a:spcBef>
                          <a:spcPts val="9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90"/>
                        </a:spcBef>
                      </a:pPr>
                      <a:r>
                        <a:rPr sz="600" dirty="0">
                          <a:latin typeface="Montserrat"/>
                          <a:cs typeface="Montserrat"/>
                        </a:rPr>
                        <a:t>-</a:t>
                      </a:r>
                      <a:endParaRPr sz="600">
                        <a:latin typeface="Montserrat"/>
                        <a:cs typeface="Montserrat"/>
                      </a:endParaRPr>
                    </a:p>
                  </a:txBody>
                  <a:tcPr marL="0" marR="0" marT="1143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9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5730">
                <a:tc>
                  <a:txBody>
                    <a:bodyPr/>
                    <a:lstStyle/>
                    <a:p>
                      <a:pPr marL="50165" marR="3175">
                        <a:lnSpc>
                          <a:spcPct val="100000"/>
                        </a:lnSpc>
                        <a:spcBef>
                          <a:spcPts val="100"/>
                        </a:spcBef>
                      </a:pPr>
                      <a:r>
                        <a:rPr sz="600" dirty="0">
                          <a:latin typeface="Montserrat"/>
                          <a:cs typeface="Montserrat"/>
                        </a:rPr>
                        <a:t>Ventilador</a:t>
                      </a:r>
                      <a:r>
                        <a:rPr sz="600" spc="155" dirty="0">
                          <a:latin typeface="Montserrat"/>
                          <a:cs typeface="Montserrat"/>
                        </a:rPr>
                        <a:t> </a:t>
                      </a:r>
                      <a:r>
                        <a:rPr sz="600" dirty="0">
                          <a:latin typeface="Montserrat"/>
                          <a:cs typeface="Montserrat"/>
                        </a:rPr>
                        <a:t>/</a:t>
                      </a:r>
                      <a:r>
                        <a:rPr sz="600" spc="225" dirty="0">
                          <a:latin typeface="Montserrat"/>
                          <a:cs typeface="Montserrat"/>
                        </a:rPr>
                        <a:t> </a:t>
                      </a:r>
                      <a:r>
                        <a:rPr sz="600" spc="-10" dirty="0">
                          <a:latin typeface="Montserrat"/>
                          <a:cs typeface="Montserrat"/>
                        </a:rPr>
                        <a:t>Radiador</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0"/>
                        </a:spcBef>
                      </a:pPr>
                      <a:r>
                        <a:rPr sz="600" dirty="0">
                          <a:latin typeface="Montserrat"/>
                          <a:cs typeface="Montserrat"/>
                        </a:rPr>
                        <a:t>I</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0"/>
                        </a:spcBef>
                      </a:pPr>
                      <a:r>
                        <a:rPr sz="600" dirty="0">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0"/>
                        </a:spcBef>
                      </a:pPr>
                      <a:r>
                        <a:rPr sz="600" dirty="0">
                          <a:latin typeface="Montserrat"/>
                          <a:cs typeface="Montserrat"/>
                        </a:rPr>
                        <a:t>I</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0"/>
                        </a:spcBef>
                      </a:pPr>
                      <a:r>
                        <a:rPr sz="600" dirty="0">
                          <a:latin typeface="Montserrat"/>
                          <a:cs typeface="Montserrat"/>
                        </a:rPr>
                        <a:t>I</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203200">
                <a:tc>
                  <a:txBody>
                    <a:bodyPr/>
                    <a:lstStyle/>
                    <a:p>
                      <a:pPr marL="50165" marR="3175">
                        <a:lnSpc>
                          <a:spcPct val="100000"/>
                        </a:lnSpc>
                        <a:spcBef>
                          <a:spcPts val="5"/>
                        </a:spcBef>
                      </a:pPr>
                      <a:r>
                        <a:rPr sz="600" dirty="0">
                          <a:latin typeface="Montserrat"/>
                          <a:cs typeface="Montserrat"/>
                        </a:rPr>
                        <a:t>Nivel</a:t>
                      </a:r>
                      <a:r>
                        <a:rPr sz="600" spc="145" dirty="0">
                          <a:latin typeface="Montserrat"/>
                          <a:cs typeface="Montserrat"/>
                        </a:rPr>
                        <a:t> </a:t>
                      </a:r>
                      <a:r>
                        <a:rPr sz="600" dirty="0">
                          <a:latin typeface="Montserrat"/>
                          <a:cs typeface="Montserrat"/>
                        </a:rPr>
                        <a:t>del</a:t>
                      </a:r>
                      <a:r>
                        <a:rPr sz="600" spc="145" dirty="0">
                          <a:latin typeface="Montserrat"/>
                          <a:cs typeface="Montserrat"/>
                        </a:rPr>
                        <a:t> </a:t>
                      </a:r>
                      <a:r>
                        <a:rPr sz="600" spc="-10" dirty="0">
                          <a:latin typeface="Montserrat"/>
                          <a:cs typeface="Montserrat"/>
                        </a:rPr>
                        <a:t>líquido</a:t>
                      </a:r>
                      <a:endParaRPr sz="600">
                        <a:latin typeface="Montserrat"/>
                        <a:cs typeface="Montserrat"/>
                      </a:endParaRPr>
                    </a:p>
                    <a:p>
                      <a:pPr marL="50165" marR="3175">
                        <a:lnSpc>
                          <a:spcPts val="690"/>
                        </a:lnSpc>
                        <a:spcBef>
                          <a:spcPts val="85"/>
                        </a:spcBef>
                      </a:pPr>
                      <a:r>
                        <a:rPr sz="600" spc="-10" dirty="0">
                          <a:latin typeface="Montserrat"/>
                          <a:cs typeface="Montserrat"/>
                        </a:rPr>
                        <a:t>refrigerante</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 algn="ctr">
                        <a:lnSpc>
                          <a:spcPct val="100000"/>
                        </a:lnSpc>
                        <a:spcBef>
                          <a:spcPts val="40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40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03200">
                <a:tc>
                  <a:txBody>
                    <a:bodyPr/>
                    <a:lstStyle/>
                    <a:p>
                      <a:pPr marL="50165" marR="3175">
                        <a:lnSpc>
                          <a:spcPct val="100000"/>
                        </a:lnSpc>
                        <a:spcBef>
                          <a:spcPts val="5"/>
                        </a:spcBef>
                      </a:pPr>
                      <a:r>
                        <a:rPr sz="600" dirty="0">
                          <a:latin typeface="Montserrat"/>
                          <a:cs typeface="Montserrat"/>
                        </a:rPr>
                        <a:t>Tubos</a:t>
                      </a:r>
                      <a:r>
                        <a:rPr sz="600" spc="100" dirty="0">
                          <a:latin typeface="Montserrat"/>
                          <a:cs typeface="Montserrat"/>
                        </a:rPr>
                        <a:t> </a:t>
                      </a:r>
                      <a:r>
                        <a:rPr sz="600" dirty="0">
                          <a:latin typeface="Montserrat"/>
                          <a:cs typeface="Montserrat"/>
                        </a:rPr>
                        <a:t>/</a:t>
                      </a:r>
                      <a:r>
                        <a:rPr sz="600" spc="135" dirty="0">
                          <a:latin typeface="Montserrat"/>
                          <a:cs typeface="Montserrat"/>
                        </a:rPr>
                        <a:t> </a:t>
                      </a:r>
                      <a:r>
                        <a:rPr sz="600" spc="-10" dirty="0">
                          <a:latin typeface="Montserrat"/>
                          <a:cs typeface="Montserrat"/>
                        </a:rPr>
                        <a:t>mangueras</a:t>
                      </a:r>
                      <a:endParaRPr sz="600">
                        <a:latin typeface="Montserrat"/>
                        <a:cs typeface="Montserrat"/>
                      </a:endParaRPr>
                    </a:p>
                    <a:p>
                      <a:pPr marL="50165" marR="3175">
                        <a:lnSpc>
                          <a:spcPts val="690"/>
                        </a:lnSpc>
                        <a:spcBef>
                          <a:spcPts val="85"/>
                        </a:spcBef>
                      </a:pPr>
                      <a:r>
                        <a:rPr sz="600" dirty="0">
                          <a:latin typeface="Montserrat"/>
                          <a:cs typeface="Montserrat"/>
                        </a:rPr>
                        <a:t>sistema</a:t>
                      </a:r>
                      <a:r>
                        <a:rPr sz="600" spc="114" dirty="0">
                          <a:latin typeface="Montserrat"/>
                          <a:cs typeface="Montserrat"/>
                        </a:rPr>
                        <a:t> </a:t>
                      </a:r>
                      <a:r>
                        <a:rPr sz="600" dirty="0">
                          <a:latin typeface="Montserrat"/>
                          <a:cs typeface="Montserrat"/>
                        </a:rPr>
                        <a:t>de</a:t>
                      </a:r>
                      <a:r>
                        <a:rPr sz="600" spc="185" dirty="0">
                          <a:latin typeface="Montserrat"/>
                          <a:cs typeface="Montserrat"/>
                        </a:rPr>
                        <a:t> </a:t>
                      </a:r>
                      <a:r>
                        <a:rPr sz="600" spc="-10" dirty="0">
                          <a:latin typeface="Montserrat"/>
                          <a:cs typeface="Montserrat"/>
                        </a:rPr>
                        <a:t>refrigeración</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Revise</a:t>
                      </a:r>
                      <a:r>
                        <a:rPr sz="600" spc="155" dirty="0">
                          <a:solidFill>
                            <a:srgbClr val="221F1F"/>
                          </a:solidFill>
                          <a:latin typeface="Montserrat"/>
                          <a:cs typeface="Montserrat"/>
                        </a:rPr>
                        <a:t> </a:t>
                      </a:r>
                      <a:r>
                        <a:rPr sz="600" dirty="0">
                          <a:solidFill>
                            <a:srgbClr val="221F1F"/>
                          </a:solidFill>
                          <a:latin typeface="Montserrat"/>
                          <a:cs typeface="Montserrat"/>
                        </a:rPr>
                        <a:t>y</a:t>
                      </a:r>
                      <a:r>
                        <a:rPr sz="600" spc="155" dirty="0">
                          <a:solidFill>
                            <a:srgbClr val="221F1F"/>
                          </a:solidFill>
                          <a:latin typeface="Montserrat"/>
                          <a:cs typeface="Montserrat"/>
                        </a:rPr>
                        <a:t> </a:t>
                      </a:r>
                      <a:r>
                        <a:rPr sz="600" dirty="0">
                          <a:solidFill>
                            <a:srgbClr val="221F1F"/>
                          </a:solidFill>
                          <a:latin typeface="Montserrat"/>
                          <a:cs typeface="Montserrat"/>
                        </a:rPr>
                        <a:t>cambie,</a:t>
                      </a:r>
                      <a:r>
                        <a:rPr sz="600" spc="155" dirty="0">
                          <a:solidFill>
                            <a:srgbClr val="221F1F"/>
                          </a:solidFill>
                          <a:latin typeface="Montserrat"/>
                          <a:cs typeface="Montserrat"/>
                        </a:rPr>
                        <a:t> </a:t>
                      </a:r>
                      <a:r>
                        <a:rPr sz="600" dirty="0">
                          <a:solidFill>
                            <a:srgbClr val="221F1F"/>
                          </a:solidFill>
                          <a:latin typeface="Montserrat"/>
                          <a:cs typeface="Montserrat"/>
                        </a:rPr>
                        <a:t>si</a:t>
                      </a:r>
                      <a:r>
                        <a:rPr sz="600" spc="135" dirty="0">
                          <a:solidFill>
                            <a:srgbClr val="221F1F"/>
                          </a:solidFill>
                          <a:latin typeface="Montserrat"/>
                          <a:cs typeface="Montserrat"/>
                        </a:rPr>
                        <a:t> </a:t>
                      </a:r>
                      <a:r>
                        <a:rPr sz="600" dirty="0">
                          <a:solidFill>
                            <a:srgbClr val="221F1F"/>
                          </a:solidFill>
                          <a:latin typeface="Montserrat"/>
                          <a:cs typeface="Montserrat"/>
                        </a:rPr>
                        <a:t>es</a:t>
                      </a:r>
                      <a:r>
                        <a:rPr sz="600" spc="16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203200">
                <a:tc>
                  <a:txBody>
                    <a:bodyPr/>
                    <a:lstStyle/>
                    <a:p>
                      <a:pPr marL="50165" marR="3175">
                        <a:lnSpc>
                          <a:spcPct val="100000"/>
                        </a:lnSpc>
                        <a:spcBef>
                          <a:spcPts val="405"/>
                        </a:spcBef>
                      </a:pPr>
                      <a:r>
                        <a:rPr sz="600" dirty="0">
                          <a:latin typeface="Montserrat"/>
                          <a:cs typeface="Montserrat"/>
                        </a:rPr>
                        <a:t>Discos</a:t>
                      </a:r>
                      <a:r>
                        <a:rPr sz="600" spc="130" dirty="0">
                          <a:latin typeface="Montserrat"/>
                          <a:cs typeface="Montserrat"/>
                        </a:rPr>
                        <a:t> </a:t>
                      </a:r>
                      <a:r>
                        <a:rPr sz="600" dirty="0">
                          <a:latin typeface="Montserrat"/>
                          <a:cs typeface="Montserrat"/>
                        </a:rPr>
                        <a:t>de</a:t>
                      </a:r>
                      <a:r>
                        <a:rPr sz="600" spc="150" dirty="0">
                          <a:latin typeface="Montserrat"/>
                          <a:cs typeface="Montserrat"/>
                        </a:rPr>
                        <a:t> </a:t>
                      </a:r>
                      <a:r>
                        <a:rPr sz="600" spc="-10" dirty="0">
                          <a:latin typeface="Montserrat"/>
                          <a:cs typeface="Montserrat"/>
                        </a:rPr>
                        <a:t>embrague</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5"/>
                        </a:spcBef>
                      </a:pPr>
                      <a:r>
                        <a:rPr sz="600" dirty="0">
                          <a:solidFill>
                            <a:srgbClr val="221F1F"/>
                          </a:solidFill>
                          <a:latin typeface="Montserrat"/>
                          <a:cs typeface="Montserrat"/>
                        </a:rPr>
                        <a:t>Revise</a:t>
                      </a:r>
                      <a:r>
                        <a:rPr sz="600" spc="145" dirty="0">
                          <a:solidFill>
                            <a:srgbClr val="221F1F"/>
                          </a:solidFill>
                          <a:latin typeface="Montserrat"/>
                          <a:cs typeface="Montserrat"/>
                        </a:rPr>
                        <a:t> </a:t>
                      </a:r>
                      <a:r>
                        <a:rPr sz="600" dirty="0">
                          <a:solidFill>
                            <a:srgbClr val="221F1F"/>
                          </a:solidFill>
                          <a:latin typeface="Montserrat"/>
                          <a:cs typeface="Montserrat"/>
                        </a:rPr>
                        <a:t>y</a:t>
                      </a:r>
                      <a:r>
                        <a:rPr sz="600" spc="155" dirty="0">
                          <a:solidFill>
                            <a:srgbClr val="221F1F"/>
                          </a:solidFill>
                          <a:latin typeface="Montserrat"/>
                          <a:cs typeface="Montserrat"/>
                        </a:rPr>
                        <a:t> </a:t>
                      </a:r>
                      <a:r>
                        <a:rPr sz="600" dirty="0">
                          <a:solidFill>
                            <a:srgbClr val="221F1F"/>
                          </a:solidFill>
                          <a:latin typeface="Montserrat"/>
                          <a:cs typeface="Montserrat"/>
                        </a:rPr>
                        <a:t>cambie,</a:t>
                      </a:r>
                      <a:r>
                        <a:rPr sz="600" spc="155" dirty="0">
                          <a:solidFill>
                            <a:srgbClr val="221F1F"/>
                          </a:solidFill>
                          <a:latin typeface="Montserrat"/>
                          <a:cs typeface="Montserrat"/>
                        </a:rPr>
                        <a:t> </a:t>
                      </a:r>
                      <a:r>
                        <a:rPr sz="600" dirty="0">
                          <a:solidFill>
                            <a:srgbClr val="221F1F"/>
                          </a:solidFill>
                          <a:latin typeface="Montserrat"/>
                          <a:cs typeface="Montserrat"/>
                        </a:rPr>
                        <a:t>si</a:t>
                      </a:r>
                      <a:r>
                        <a:rPr sz="600" spc="135" dirty="0">
                          <a:solidFill>
                            <a:srgbClr val="221F1F"/>
                          </a:solidFill>
                          <a:latin typeface="Montserrat"/>
                          <a:cs typeface="Montserrat"/>
                        </a:rPr>
                        <a:t> </a:t>
                      </a:r>
                      <a:r>
                        <a:rPr sz="600" dirty="0">
                          <a:solidFill>
                            <a:srgbClr val="221F1F"/>
                          </a:solidFill>
                          <a:latin typeface="Montserrat"/>
                          <a:cs typeface="Montserrat"/>
                        </a:rPr>
                        <a:t>es</a:t>
                      </a:r>
                      <a:r>
                        <a:rPr sz="600" spc="16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p>
                      <a:pPr marL="8890" algn="ctr">
                        <a:lnSpc>
                          <a:spcPts val="690"/>
                        </a:lnSpc>
                        <a:spcBef>
                          <a:spcPts val="85"/>
                        </a:spcBef>
                      </a:pPr>
                      <a:r>
                        <a:rPr sz="600" dirty="0">
                          <a:solidFill>
                            <a:srgbClr val="221F1F"/>
                          </a:solidFill>
                          <a:latin typeface="Montserrat"/>
                          <a:cs typeface="Montserrat"/>
                        </a:rPr>
                        <a:t>cada</a:t>
                      </a:r>
                      <a:r>
                        <a:rPr sz="600" spc="185" dirty="0">
                          <a:solidFill>
                            <a:srgbClr val="221F1F"/>
                          </a:solidFill>
                          <a:latin typeface="Montserrat"/>
                          <a:cs typeface="Montserrat"/>
                        </a:rPr>
                        <a:t> </a:t>
                      </a:r>
                      <a:r>
                        <a:rPr sz="600" dirty="0">
                          <a:solidFill>
                            <a:srgbClr val="221F1F"/>
                          </a:solidFill>
                          <a:latin typeface="Montserrat"/>
                          <a:cs typeface="Montserrat"/>
                        </a:rPr>
                        <a:t>20.000</a:t>
                      </a:r>
                      <a:r>
                        <a:rPr sz="600" spc="21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203200">
                <a:tc>
                  <a:txBody>
                    <a:bodyPr/>
                    <a:lstStyle/>
                    <a:p>
                      <a:pPr marL="50165" marR="3175">
                        <a:lnSpc>
                          <a:spcPct val="100000"/>
                        </a:lnSpc>
                        <a:spcBef>
                          <a:spcPts val="5"/>
                        </a:spcBef>
                      </a:pPr>
                      <a:r>
                        <a:rPr sz="600" dirty="0">
                          <a:latin typeface="Montserrat"/>
                          <a:cs typeface="Montserrat"/>
                        </a:rPr>
                        <a:t>Sistema</a:t>
                      </a:r>
                      <a:r>
                        <a:rPr sz="600" spc="145" dirty="0">
                          <a:latin typeface="Montserrat"/>
                          <a:cs typeface="Montserrat"/>
                        </a:rPr>
                        <a:t> </a:t>
                      </a:r>
                      <a:r>
                        <a:rPr sz="600" dirty="0">
                          <a:latin typeface="Montserrat"/>
                          <a:cs typeface="Montserrat"/>
                        </a:rPr>
                        <a:t>de</a:t>
                      </a:r>
                      <a:r>
                        <a:rPr sz="600" spc="170" dirty="0">
                          <a:latin typeface="Montserrat"/>
                          <a:cs typeface="Montserrat"/>
                        </a:rPr>
                        <a:t> </a:t>
                      </a:r>
                      <a:r>
                        <a:rPr sz="600" spc="-10" dirty="0">
                          <a:latin typeface="Montserrat"/>
                          <a:cs typeface="Montserrat"/>
                        </a:rPr>
                        <a:t>alimentación</a:t>
                      </a:r>
                      <a:endParaRPr sz="600">
                        <a:latin typeface="Montserrat"/>
                        <a:cs typeface="Montserrat"/>
                      </a:endParaRPr>
                    </a:p>
                    <a:p>
                      <a:pPr marL="50165" marR="3175">
                        <a:lnSpc>
                          <a:spcPts val="685"/>
                        </a:lnSpc>
                        <a:spcBef>
                          <a:spcPts val="85"/>
                        </a:spcBef>
                      </a:pPr>
                      <a:r>
                        <a:rPr sz="600" dirty="0">
                          <a:latin typeface="Montserrat"/>
                          <a:cs typeface="Montserrat"/>
                        </a:rPr>
                        <a:t>de</a:t>
                      </a:r>
                      <a:r>
                        <a:rPr sz="600" spc="100" dirty="0">
                          <a:latin typeface="Montserrat"/>
                          <a:cs typeface="Montserrat"/>
                        </a:rPr>
                        <a:t> </a:t>
                      </a:r>
                      <a:r>
                        <a:rPr sz="600" spc="-10" dirty="0">
                          <a:latin typeface="Montserrat"/>
                          <a:cs typeface="Montserrat"/>
                        </a:rPr>
                        <a:t>combustible</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9"/>
                        </a:spcBef>
                      </a:pPr>
                      <a:r>
                        <a:rPr sz="600" dirty="0">
                          <a:latin typeface="Montserrat"/>
                          <a:cs typeface="Montserrat"/>
                        </a:rPr>
                        <a:t>-</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latin typeface="Montserrat"/>
                          <a:cs typeface="Montserrat"/>
                        </a:rPr>
                        <a:t>I</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88595">
                <a:tc>
                  <a:txBody>
                    <a:bodyPr/>
                    <a:lstStyle/>
                    <a:p>
                      <a:pPr marL="50165" marR="448309">
                        <a:lnSpc>
                          <a:spcPct val="100000"/>
                        </a:lnSpc>
                      </a:pPr>
                      <a:r>
                        <a:rPr sz="600" dirty="0">
                          <a:latin typeface="Montserrat"/>
                          <a:cs typeface="Montserrat"/>
                        </a:rPr>
                        <a:t>Mangueras</a:t>
                      </a:r>
                      <a:r>
                        <a:rPr sz="600" spc="260" dirty="0">
                          <a:latin typeface="Montserrat"/>
                          <a:cs typeface="Montserrat"/>
                        </a:rPr>
                        <a:t> </a:t>
                      </a:r>
                      <a:r>
                        <a:rPr sz="600" spc="-25" dirty="0">
                          <a:latin typeface="Montserrat"/>
                          <a:cs typeface="Montserrat"/>
                        </a:rPr>
                        <a:t>de</a:t>
                      </a:r>
                      <a:r>
                        <a:rPr sz="600" spc="500" dirty="0">
                          <a:latin typeface="Montserrat"/>
                          <a:cs typeface="Montserrat"/>
                        </a:rPr>
                        <a:t> </a:t>
                      </a:r>
                      <a:r>
                        <a:rPr sz="600" spc="-10" dirty="0">
                          <a:latin typeface="Montserrat"/>
                          <a:cs typeface="Montserrat"/>
                        </a:rPr>
                        <a:t>alimentación</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350"/>
                        </a:spcBef>
                      </a:pPr>
                      <a:r>
                        <a:rPr sz="600" dirty="0">
                          <a:latin typeface="Montserrat"/>
                          <a:cs typeface="Montserrat"/>
                        </a:rPr>
                        <a:t>I</a:t>
                      </a:r>
                      <a:endParaRPr sz="600">
                        <a:latin typeface="Montserrat"/>
                        <a:cs typeface="Montserrat"/>
                      </a:endParaRPr>
                    </a:p>
                  </a:txBody>
                  <a:tcPr marL="0" marR="0" marT="4445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350"/>
                        </a:spcBef>
                      </a:pPr>
                      <a:r>
                        <a:rPr sz="600" dirty="0">
                          <a:solidFill>
                            <a:srgbClr val="221F1F"/>
                          </a:solidFill>
                          <a:latin typeface="Montserrat"/>
                          <a:cs typeface="Montserrat"/>
                        </a:rPr>
                        <a:t>-</a:t>
                      </a:r>
                      <a:endParaRPr sz="600">
                        <a:latin typeface="Montserrat"/>
                        <a:cs typeface="Montserrat"/>
                      </a:endParaRPr>
                    </a:p>
                  </a:txBody>
                  <a:tcPr marL="0" marR="0" marT="444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350"/>
                        </a:spcBef>
                      </a:pPr>
                      <a:r>
                        <a:rPr sz="600" dirty="0">
                          <a:solidFill>
                            <a:srgbClr val="221F1F"/>
                          </a:solidFill>
                          <a:latin typeface="Montserrat"/>
                          <a:cs typeface="Montserrat"/>
                        </a:rPr>
                        <a:t>I</a:t>
                      </a:r>
                      <a:endParaRPr sz="600">
                        <a:latin typeface="Montserrat"/>
                        <a:cs typeface="Montserrat"/>
                      </a:endParaRPr>
                    </a:p>
                  </a:txBody>
                  <a:tcPr marL="0" marR="0" marT="444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350"/>
                        </a:spcBef>
                      </a:pPr>
                      <a:r>
                        <a:rPr sz="600" dirty="0">
                          <a:solidFill>
                            <a:srgbClr val="221F1F"/>
                          </a:solidFill>
                          <a:latin typeface="Montserrat"/>
                          <a:cs typeface="Montserrat"/>
                        </a:rPr>
                        <a:t>-</a:t>
                      </a:r>
                      <a:endParaRPr sz="600">
                        <a:latin typeface="Montserrat"/>
                        <a:cs typeface="Montserrat"/>
                      </a:endParaRPr>
                    </a:p>
                  </a:txBody>
                  <a:tcPr marL="0" marR="0" marT="4445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350"/>
                        </a:spcBef>
                      </a:pPr>
                      <a:r>
                        <a:rPr sz="600" dirty="0">
                          <a:latin typeface="Montserrat"/>
                          <a:cs typeface="Montserrat"/>
                        </a:rPr>
                        <a:t>I</a:t>
                      </a:r>
                      <a:endParaRPr sz="600">
                        <a:latin typeface="Montserrat"/>
                        <a:cs typeface="Montserrat"/>
                      </a:endParaRPr>
                    </a:p>
                  </a:txBody>
                  <a:tcPr marL="0" marR="0" marT="444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350"/>
                        </a:spcBef>
                      </a:pPr>
                      <a:r>
                        <a:rPr sz="600" dirty="0">
                          <a:solidFill>
                            <a:srgbClr val="221F1F"/>
                          </a:solidFill>
                          <a:latin typeface="Montserrat"/>
                          <a:cs typeface="Montserrat"/>
                        </a:rPr>
                        <a:t>Remplace</a:t>
                      </a:r>
                      <a:r>
                        <a:rPr sz="600" spc="165" dirty="0">
                          <a:solidFill>
                            <a:srgbClr val="221F1F"/>
                          </a:solidFill>
                          <a:latin typeface="Montserrat"/>
                          <a:cs typeface="Montserrat"/>
                        </a:rPr>
                        <a:t> </a:t>
                      </a:r>
                      <a:r>
                        <a:rPr sz="600" dirty="0">
                          <a:solidFill>
                            <a:srgbClr val="221F1F"/>
                          </a:solidFill>
                          <a:latin typeface="Montserrat"/>
                          <a:cs typeface="Montserrat"/>
                        </a:rPr>
                        <a:t>si</a:t>
                      </a:r>
                      <a:r>
                        <a:rPr sz="600" spc="170" dirty="0">
                          <a:solidFill>
                            <a:srgbClr val="221F1F"/>
                          </a:solidFill>
                          <a:latin typeface="Montserrat"/>
                          <a:cs typeface="Montserrat"/>
                        </a:rPr>
                        <a:t> </a:t>
                      </a:r>
                      <a:r>
                        <a:rPr sz="600" dirty="0">
                          <a:solidFill>
                            <a:srgbClr val="221F1F"/>
                          </a:solidFill>
                          <a:latin typeface="Montserrat"/>
                          <a:cs typeface="Montserrat"/>
                        </a:rPr>
                        <a:t>es</a:t>
                      </a:r>
                      <a:r>
                        <a:rPr sz="600" spc="15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444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32080">
                <a:tc>
                  <a:txBody>
                    <a:bodyPr/>
                    <a:lstStyle/>
                    <a:p>
                      <a:pPr marL="50165" marR="3175">
                        <a:lnSpc>
                          <a:spcPct val="100000"/>
                        </a:lnSpc>
                        <a:spcBef>
                          <a:spcPts val="165"/>
                        </a:spcBef>
                      </a:pPr>
                      <a:r>
                        <a:rPr sz="600" spc="0" dirty="0">
                          <a:latin typeface="Montserrat"/>
                          <a:cs typeface="Montserrat"/>
                        </a:rPr>
                        <a:t>Filtro de combustible</a:t>
                      </a:r>
                      <a:endParaRPr sz="600" spc="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30"/>
                        </a:spcBef>
                      </a:pPr>
                      <a:r>
                        <a:rPr sz="600" dirty="0">
                          <a:latin typeface="Montserrat"/>
                          <a:cs typeface="Montserrat"/>
                        </a:rPr>
                        <a:t>-</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R</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32080">
                <a:tc>
                  <a:txBody>
                    <a:bodyPr/>
                    <a:lstStyle/>
                    <a:p>
                      <a:pPr marL="50165" marR="3175">
                        <a:lnSpc>
                          <a:spcPct val="100000"/>
                        </a:lnSpc>
                        <a:spcBef>
                          <a:spcPts val="185"/>
                        </a:spcBef>
                      </a:pPr>
                      <a:r>
                        <a:rPr lang="es-ES" sz="600" spc="0" dirty="0">
                          <a:latin typeface="Montserrat"/>
                          <a:cs typeface="Montserrat"/>
                        </a:rPr>
                        <a:t>Cable</a:t>
                      </a:r>
                      <a:r>
                        <a:rPr sz="600" spc="0" dirty="0">
                          <a:latin typeface="Montserrat"/>
                          <a:cs typeface="Montserrat"/>
                        </a:rPr>
                        <a:t> de embrague</a:t>
                      </a: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3175"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8895"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6830"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30"/>
                        </a:spcBef>
                      </a:pPr>
                      <a:r>
                        <a:rPr sz="600" dirty="0">
                          <a:solidFill>
                            <a:srgbClr val="221F1F"/>
                          </a:solidFill>
                          <a:latin typeface="Montserrat"/>
                          <a:cs typeface="Montserrat"/>
                        </a:rPr>
                        <a:t>Revise</a:t>
                      </a:r>
                      <a:r>
                        <a:rPr sz="600" spc="254" dirty="0">
                          <a:solidFill>
                            <a:srgbClr val="221F1F"/>
                          </a:solidFill>
                          <a:latin typeface="Montserrat"/>
                          <a:cs typeface="Montserrat"/>
                        </a:rPr>
                        <a:t> </a:t>
                      </a:r>
                      <a:r>
                        <a:rPr sz="600" dirty="0">
                          <a:solidFill>
                            <a:srgbClr val="221F1F"/>
                          </a:solidFill>
                          <a:latin typeface="Montserrat"/>
                          <a:cs typeface="Montserrat"/>
                        </a:rPr>
                        <a:t>correcto</a:t>
                      </a:r>
                      <a:r>
                        <a:rPr sz="600" spc="254"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203200">
                <a:tc>
                  <a:txBody>
                    <a:bodyPr/>
                    <a:lstStyle/>
                    <a:p>
                      <a:pPr marL="50165" marR="3175">
                        <a:lnSpc>
                          <a:spcPct val="100000"/>
                        </a:lnSpc>
                        <a:spcBef>
                          <a:spcPts val="10"/>
                        </a:spcBef>
                      </a:pPr>
                      <a:r>
                        <a:rPr sz="600" dirty="0">
                          <a:latin typeface="Montserrat"/>
                          <a:cs typeface="Montserrat"/>
                        </a:rPr>
                        <a:t>Dirección</a:t>
                      </a:r>
                      <a:r>
                        <a:rPr sz="600" spc="210" dirty="0">
                          <a:latin typeface="Montserrat"/>
                          <a:cs typeface="Montserrat"/>
                        </a:rPr>
                        <a:t> </a:t>
                      </a:r>
                      <a:r>
                        <a:rPr sz="600" dirty="0">
                          <a:latin typeface="Montserrat"/>
                          <a:cs typeface="Montserrat"/>
                        </a:rPr>
                        <a:t>suave</a:t>
                      </a:r>
                      <a:r>
                        <a:rPr sz="600" spc="170" dirty="0">
                          <a:latin typeface="Montserrat"/>
                          <a:cs typeface="Montserrat"/>
                        </a:rPr>
                        <a:t> </a:t>
                      </a:r>
                      <a:r>
                        <a:rPr sz="600" dirty="0">
                          <a:latin typeface="Montserrat"/>
                          <a:cs typeface="Montserrat"/>
                        </a:rPr>
                        <a:t>y</a:t>
                      </a:r>
                      <a:r>
                        <a:rPr sz="600" spc="204" dirty="0">
                          <a:latin typeface="Montserrat"/>
                          <a:cs typeface="Montserrat"/>
                        </a:rPr>
                        <a:t> </a:t>
                      </a:r>
                      <a:r>
                        <a:rPr sz="600" spc="-20" dirty="0">
                          <a:latin typeface="Montserrat"/>
                          <a:cs typeface="Montserrat"/>
                        </a:rPr>
                        <a:t>giro</a:t>
                      </a:r>
                      <a:endParaRPr sz="600" dirty="0">
                        <a:latin typeface="Montserrat"/>
                        <a:cs typeface="Montserrat"/>
                      </a:endParaRPr>
                    </a:p>
                    <a:p>
                      <a:pPr marL="50165" marR="3175">
                        <a:lnSpc>
                          <a:spcPts val="685"/>
                        </a:lnSpc>
                        <a:spcBef>
                          <a:spcPts val="85"/>
                        </a:spcBef>
                      </a:pPr>
                      <a:r>
                        <a:rPr sz="600" spc="-10" dirty="0">
                          <a:latin typeface="Montserrat"/>
                          <a:cs typeface="Montserrat"/>
                        </a:rPr>
                        <a:t>libre</a:t>
                      </a:r>
                      <a:endParaRPr sz="600" dirty="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2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9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25"/>
                        </a:spcBef>
                      </a:pPr>
                      <a:r>
                        <a:rPr sz="600" dirty="0">
                          <a:solidFill>
                            <a:srgbClr val="221F1F"/>
                          </a:solidFill>
                          <a:latin typeface="Montserrat"/>
                          <a:cs typeface="Montserrat"/>
                        </a:rPr>
                        <a:t>-</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 algn="ctr">
                        <a:lnSpc>
                          <a:spcPct val="100000"/>
                        </a:lnSpc>
                        <a:spcBef>
                          <a:spcPts val="42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25"/>
                        </a:spcBef>
                      </a:pPr>
                      <a:r>
                        <a:rPr sz="600" dirty="0">
                          <a:solidFill>
                            <a:srgbClr val="221F1F"/>
                          </a:solidFill>
                          <a:latin typeface="Montserrat"/>
                          <a:cs typeface="Montserrat"/>
                        </a:rPr>
                        <a:t>-</a:t>
                      </a:r>
                      <a:endParaRPr sz="600">
                        <a:latin typeface="Montserrat"/>
                        <a:cs typeface="Montserrat"/>
                      </a:endParaRPr>
                    </a:p>
                  </a:txBody>
                  <a:tcPr marL="0" marR="0" marT="539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25"/>
                        </a:spcBef>
                      </a:pPr>
                      <a:r>
                        <a:rPr sz="600" dirty="0">
                          <a:solidFill>
                            <a:srgbClr val="221F1F"/>
                          </a:solidFill>
                          <a:latin typeface="Montserrat"/>
                          <a:cs typeface="Montserrat"/>
                        </a:rPr>
                        <a:t>I, C</a:t>
                      </a:r>
                      <a:r>
                        <a:rPr sz="600" spc="1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solidFill>
                            <a:srgbClr val="221F1F"/>
                          </a:solidFill>
                          <a:latin typeface="Montserrat"/>
                          <a:cs typeface="Montserrat"/>
                        </a:rPr>
                        <a:t>C</a:t>
                      </a:r>
                      <a:r>
                        <a:rPr sz="600" spc="165" dirty="0">
                          <a:solidFill>
                            <a:srgbClr val="221F1F"/>
                          </a:solidFill>
                          <a:latin typeface="Montserrat"/>
                          <a:cs typeface="Montserrat"/>
                        </a:rPr>
                        <a:t> </a:t>
                      </a:r>
                      <a:r>
                        <a:rPr sz="600" dirty="0">
                          <a:solidFill>
                            <a:srgbClr val="221F1F"/>
                          </a:solidFill>
                          <a:latin typeface="Montserrat"/>
                          <a:cs typeface="Montserrat"/>
                        </a:rPr>
                        <a:t>cada</a:t>
                      </a:r>
                      <a:r>
                        <a:rPr sz="600" spc="120" dirty="0">
                          <a:solidFill>
                            <a:srgbClr val="221F1F"/>
                          </a:solidFill>
                          <a:latin typeface="Montserrat"/>
                          <a:cs typeface="Montserrat"/>
                        </a:rPr>
                        <a:t> </a:t>
                      </a:r>
                      <a:r>
                        <a:rPr sz="600" dirty="0">
                          <a:solidFill>
                            <a:srgbClr val="221F1F"/>
                          </a:solidFill>
                          <a:latin typeface="Montserrat"/>
                          <a:cs typeface="Montserrat"/>
                        </a:rPr>
                        <a:t>20.000</a:t>
                      </a:r>
                      <a:r>
                        <a:rPr sz="600" spc="125"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4460">
                <a:tc gridSpan="7">
                  <a:txBody>
                    <a:bodyPr/>
                    <a:lstStyle/>
                    <a:p>
                      <a:pPr marL="50165">
                        <a:lnSpc>
                          <a:spcPct val="100000"/>
                        </a:lnSpc>
                        <a:spcBef>
                          <a:spcPts val="105"/>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30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5" dirty="0">
                          <a:solidFill>
                            <a:srgbClr val="221F1F"/>
                          </a:solidFill>
                          <a:latin typeface="Montserrat"/>
                          <a:cs typeface="Montserrat"/>
                        </a:rPr>
                        <a:t> </a:t>
                      </a:r>
                      <a:r>
                        <a:rPr sz="600" dirty="0">
                          <a:solidFill>
                            <a:srgbClr val="221F1F"/>
                          </a:solidFill>
                          <a:latin typeface="Montserrat"/>
                          <a:cs typeface="Montserrat"/>
                        </a:rPr>
                        <a:t>T</a:t>
                      </a:r>
                      <a:r>
                        <a:rPr sz="600" spc="14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50"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70"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nvGraphicFramePr>
        <p:xfrm>
          <a:off x="155574" y="476757"/>
          <a:ext cx="4912356" cy="2988944"/>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a:latin typeface="Montserrat"/>
                        <a:cs typeface="Montserrat"/>
                      </a:endParaRPr>
                    </a:p>
                    <a:p>
                      <a:pPr marL="44450">
                        <a:lnSpc>
                          <a:spcPct val="100000"/>
                        </a:lnSpc>
                      </a:pPr>
                      <a:r>
                        <a:rPr sz="700" b="1" spc="-20" dirty="0">
                          <a:solidFill>
                            <a:srgbClr val="221F1F"/>
                          </a:solidFill>
                          <a:latin typeface="Montserrat"/>
                          <a:cs typeface="Montserrat"/>
                        </a:rPr>
                        <a:t>1.000</a:t>
                      </a:r>
                      <a:endParaRPr sz="70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a:latin typeface="Montserrat"/>
                        <a:cs typeface="Montserrat"/>
                      </a:endParaRPr>
                    </a:p>
                    <a:p>
                      <a:pPr marR="186055" algn="r">
                        <a:lnSpc>
                          <a:spcPct val="100000"/>
                        </a:lnSpc>
                      </a:pPr>
                      <a:r>
                        <a:rPr sz="700" b="1" spc="-10" dirty="0">
                          <a:solidFill>
                            <a:srgbClr val="221F1F"/>
                          </a:solidFill>
                          <a:latin typeface="Montserrat"/>
                          <a:cs typeface="Montserrat"/>
                        </a:rPr>
                        <a:t>5.000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a:latin typeface="Montserrat"/>
                        <a:cs typeface="Montserrat"/>
                      </a:endParaRPr>
                    </a:p>
                    <a:p>
                      <a:pPr marR="144780" algn="r">
                        <a:lnSpc>
                          <a:spcPct val="100000"/>
                        </a:lnSpc>
                      </a:pPr>
                      <a:r>
                        <a:rPr sz="700" b="1" spc="-10" dirty="0">
                          <a:solidFill>
                            <a:srgbClr val="221F1F"/>
                          </a:solidFill>
                          <a:latin typeface="Montserrat"/>
                          <a:cs typeface="Montserrat"/>
                        </a:rPr>
                        <a:t>10.000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a:latin typeface="Montserrat"/>
                        <a:cs typeface="Montserrat"/>
                      </a:endParaRPr>
                    </a:p>
                    <a:p>
                      <a:pPr marR="142240" algn="r">
                        <a:lnSpc>
                          <a:spcPct val="100000"/>
                        </a:lnSpc>
                      </a:pPr>
                      <a:r>
                        <a:rPr sz="700" b="1" spc="-10" dirty="0">
                          <a:solidFill>
                            <a:srgbClr val="221F1F"/>
                          </a:solidFill>
                          <a:latin typeface="Montserrat"/>
                          <a:cs typeface="Montserrat"/>
                        </a:rPr>
                        <a:t>15.000</a:t>
                      </a:r>
                      <a:endParaRPr sz="70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a:latin typeface="Montserrat"/>
                        <a:cs typeface="Montserrat"/>
                      </a:endParaRPr>
                    </a:p>
                    <a:p>
                      <a:pPr marR="118745" algn="r">
                        <a:lnSpc>
                          <a:spcPct val="100000"/>
                        </a:lnSpc>
                      </a:pPr>
                      <a:r>
                        <a:rPr sz="700" b="1" spc="-10" dirty="0">
                          <a:solidFill>
                            <a:srgbClr val="221F1F"/>
                          </a:solidFill>
                          <a:latin typeface="Montserrat"/>
                          <a:cs typeface="Montserrat"/>
                        </a:rPr>
                        <a:t>20.000</a:t>
                      </a:r>
                      <a:endParaRPr sz="70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203200">
                <a:tc>
                  <a:txBody>
                    <a:bodyPr/>
                    <a:lstStyle/>
                    <a:p>
                      <a:pPr marL="50165" marR="3175">
                        <a:lnSpc>
                          <a:spcPct val="100000"/>
                        </a:lnSpc>
                      </a:pPr>
                      <a:r>
                        <a:rPr sz="600" dirty="0">
                          <a:latin typeface="Montserrat"/>
                          <a:cs typeface="Montserrat"/>
                        </a:rPr>
                        <a:t>Aceite</a:t>
                      </a:r>
                      <a:r>
                        <a:rPr sz="600" spc="15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suspensión</a:t>
                      </a:r>
                      <a:endParaRPr sz="600">
                        <a:latin typeface="Montserrat"/>
                        <a:cs typeface="Montserrat"/>
                      </a:endParaRPr>
                    </a:p>
                    <a:p>
                      <a:pPr marL="50165" marR="3175">
                        <a:lnSpc>
                          <a:spcPts val="695"/>
                        </a:lnSpc>
                        <a:spcBef>
                          <a:spcPts val="85"/>
                        </a:spcBef>
                      </a:pPr>
                      <a:r>
                        <a:rPr sz="600" spc="-10" dirty="0">
                          <a:latin typeface="Montserrat"/>
                          <a:cs typeface="Montserrat"/>
                        </a:rPr>
                        <a:t>delantera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1430"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5715"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ct val="100000"/>
                        </a:lnSpc>
                        <a:spcBef>
                          <a:spcPts val="400"/>
                        </a:spcBef>
                      </a:pPr>
                      <a:r>
                        <a:rPr sz="600" dirty="0">
                          <a:solidFill>
                            <a:srgbClr val="221F1F"/>
                          </a:solidFill>
                          <a:latin typeface="Montserrat"/>
                          <a:cs typeface="Montserrat"/>
                        </a:rPr>
                        <a:t>-</a:t>
                      </a:r>
                      <a:endParaRPr sz="600">
                        <a:latin typeface="Montserrat"/>
                        <a:cs typeface="Montserrat"/>
                      </a:endParaRPr>
                    </a:p>
                  </a:txBody>
                  <a:tcPr marL="0" marR="0" marT="5080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0795" algn="ctr">
                        <a:lnSpc>
                          <a:spcPct val="100000"/>
                        </a:lnSpc>
                        <a:spcBef>
                          <a:spcPts val="400"/>
                        </a:spcBef>
                      </a:pPr>
                      <a:r>
                        <a:rPr sz="600" dirty="0">
                          <a:latin typeface="Montserrat"/>
                          <a:cs typeface="Montserrat"/>
                        </a:rPr>
                        <a:t>R</a:t>
                      </a:r>
                      <a:endParaRPr sz="600">
                        <a:latin typeface="Montserrat"/>
                        <a:cs typeface="Montserrat"/>
                      </a:endParaRPr>
                    </a:p>
                  </a:txBody>
                  <a:tcPr marL="0" marR="0" marT="5080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9525" algn="ctr">
                        <a:lnSpc>
                          <a:spcPct val="100000"/>
                        </a:lnSpc>
                        <a:spcBef>
                          <a:spcPts val="400"/>
                        </a:spcBef>
                      </a:pPr>
                      <a:r>
                        <a:rPr sz="600" dirty="0">
                          <a:solidFill>
                            <a:srgbClr val="221F1F"/>
                          </a:solidFill>
                          <a:latin typeface="Montserrat"/>
                          <a:cs typeface="Montserrat"/>
                        </a:rPr>
                        <a:t>Remplace</a:t>
                      </a:r>
                      <a:r>
                        <a:rPr sz="600" spc="155" dirty="0">
                          <a:solidFill>
                            <a:srgbClr val="221F1F"/>
                          </a:solidFill>
                          <a:latin typeface="Montserrat"/>
                          <a:cs typeface="Montserrat"/>
                        </a:rPr>
                        <a:t> </a:t>
                      </a:r>
                      <a:r>
                        <a:rPr sz="600" dirty="0">
                          <a:solidFill>
                            <a:srgbClr val="221F1F"/>
                          </a:solidFill>
                          <a:latin typeface="Montserrat"/>
                          <a:cs typeface="Montserrat"/>
                        </a:rPr>
                        <a:t>cada</a:t>
                      </a:r>
                      <a:r>
                        <a:rPr sz="600" spc="160" dirty="0">
                          <a:solidFill>
                            <a:srgbClr val="221F1F"/>
                          </a:solidFill>
                          <a:latin typeface="Montserrat"/>
                          <a:cs typeface="Montserrat"/>
                        </a:rPr>
                        <a:t> </a:t>
                      </a:r>
                      <a:r>
                        <a:rPr sz="600" dirty="0">
                          <a:solidFill>
                            <a:srgbClr val="221F1F"/>
                          </a:solidFill>
                          <a:latin typeface="Montserrat"/>
                          <a:cs typeface="Montserrat"/>
                        </a:rPr>
                        <a:t>20.000</a:t>
                      </a:r>
                      <a:r>
                        <a:rPr sz="600" spc="17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080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203200">
                <a:tc>
                  <a:txBody>
                    <a:bodyPr/>
                    <a:lstStyle/>
                    <a:p>
                      <a:pPr marL="50165" marR="3175">
                        <a:lnSpc>
                          <a:spcPct val="100000"/>
                        </a:lnSpc>
                      </a:pPr>
                      <a:r>
                        <a:rPr sz="600" dirty="0">
                          <a:latin typeface="Montserrat"/>
                          <a:cs typeface="Montserrat"/>
                        </a:rPr>
                        <a:t>Suspensión</a:t>
                      </a:r>
                      <a:r>
                        <a:rPr sz="600" spc="330" dirty="0">
                          <a:latin typeface="Montserrat"/>
                          <a:cs typeface="Montserrat"/>
                        </a:rPr>
                        <a:t> </a:t>
                      </a:r>
                      <a:r>
                        <a:rPr sz="600" dirty="0">
                          <a:latin typeface="Montserrat"/>
                          <a:cs typeface="Montserrat"/>
                        </a:rPr>
                        <a:t>delantera</a:t>
                      </a:r>
                      <a:r>
                        <a:rPr sz="600" spc="325" dirty="0">
                          <a:latin typeface="Montserrat"/>
                          <a:cs typeface="Montserrat"/>
                        </a:rPr>
                        <a:t> </a:t>
                      </a:r>
                      <a:r>
                        <a:rPr sz="600" spc="-50" dirty="0">
                          <a:latin typeface="Montserrat"/>
                          <a:cs typeface="Montserrat"/>
                        </a:rPr>
                        <a:t>y</a:t>
                      </a:r>
                      <a:endParaRPr sz="600">
                        <a:latin typeface="Montserrat"/>
                        <a:cs typeface="Montserrat"/>
                      </a:endParaRPr>
                    </a:p>
                    <a:p>
                      <a:pPr marL="50165" marR="3175">
                        <a:lnSpc>
                          <a:spcPts val="690"/>
                        </a:lnSpc>
                        <a:spcBef>
                          <a:spcPts val="85"/>
                        </a:spcBef>
                      </a:pPr>
                      <a:r>
                        <a:rPr sz="600" spc="-10" dirty="0">
                          <a:latin typeface="Montserrat"/>
                          <a:cs typeface="Montserrat"/>
                        </a:rPr>
                        <a:t>trasera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20650">
                <a:tc>
                  <a:txBody>
                    <a:bodyPr/>
                    <a:lstStyle/>
                    <a:p>
                      <a:pPr marL="50165" marR="3175">
                        <a:lnSpc>
                          <a:spcPct val="100000"/>
                        </a:lnSpc>
                        <a:spcBef>
                          <a:spcPts val="80"/>
                        </a:spcBef>
                      </a:pPr>
                      <a:r>
                        <a:rPr sz="600" spc="-10" dirty="0">
                          <a:latin typeface="Montserrat"/>
                          <a:cs typeface="Montserrat"/>
                        </a:rPr>
                        <a:t>Tornillos</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5095">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5095">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25" dirty="0">
                          <a:solidFill>
                            <a:srgbClr val="221F1F"/>
                          </a:solidFill>
                          <a:latin typeface="Montserrat"/>
                          <a:cs typeface="Montserrat"/>
                        </a:rPr>
                        <a:t>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25" dirty="0">
                          <a:latin typeface="Montserrat"/>
                          <a:cs typeface="Montserrat"/>
                        </a:rPr>
                        <a:t>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6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9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latin typeface="Montserrat"/>
                          <a:cs typeface="Montserrat"/>
                        </a:rPr>
                        <a:t>Cadena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70"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7790">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2075">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20" dirty="0">
                          <a:solidFill>
                            <a:srgbClr val="221F1F"/>
                          </a:solidFill>
                          <a:latin typeface="Montserrat"/>
                          <a:cs typeface="Montserrat"/>
                        </a:rPr>
                        <a:t> </a:t>
                      </a:r>
                      <a:r>
                        <a:rPr sz="600" dirty="0">
                          <a:solidFill>
                            <a:srgbClr val="221F1F"/>
                          </a:solidFill>
                          <a:latin typeface="Montserrat"/>
                          <a:cs typeface="Montserrat"/>
                        </a:rPr>
                        <a:t>L</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7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10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20650">
                <a:tc>
                  <a:txBody>
                    <a:bodyPr/>
                    <a:lstStyle/>
                    <a:p>
                      <a:pPr marL="50165" marR="3175">
                        <a:lnSpc>
                          <a:spcPct val="100000"/>
                        </a:lnSpc>
                        <a:spcBef>
                          <a:spcPts val="80"/>
                        </a:spcBef>
                      </a:pPr>
                      <a:r>
                        <a:rPr sz="600" dirty="0">
                          <a:latin typeface="Montserrat"/>
                          <a:cs typeface="Montserrat"/>
                        </a:rPr>
                        <a:t>Guía</a:t>
                      </a:r>
                      <a:r>
                        <a:rPr sz="600" spc="114" dirty="0">
                          <a:latin typeface="Montserrat"/>
                          <a:cs typeface="Montserrat"/>
                        </a:rPr>
                        <a:t> </a:t>
                      </a:r>
                      <a:r>
                        <a:rPr sz="600" dirty="0">
                          <a:latin typeface="Montserrat"/>
                          <a:cs typeface="Montserrat"/>
                        </a:rPr>
                        <a:t>de</a:t>
                      </a:r>
                      <a:r>
                        <a:rPr sz="600" spc="145" dirty="0">
                          <a:latin typeface="Montserrat"/>
                          <a:cs typeface="Montserrat"/>
                        </a:rPr>
                        <a:t> </a:t>
                      </a:r>
                      <a:r>
                        <a:rPr sz="600" spc="-10" dirty="0">
                          <a:latin typeface="Montserrat"/>
                          <a:cs typeface="Montserrat"/>
                        </a:rPr>
                        <a:t>cadena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80"/>
                        </a:spcBef>
                      </a:pPr>
                      <a:r>
                        <a:rPr sz="600" dirty="0">
                          <a:solidFill>
                            <a:srgbClr val="221F1F"/>
                          </a:solidFill>
                          <a:latin typeface="Montserrat"/>
                          <a:cs typeface="Montserrat"/>
                        </a:rPr>
                        <a:t>-</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29209" algn="ctr">
                        <a:lnSpc>
                          <a:spcPct val="100000"/>
                        </a:lnSpc>
                        <a:spcBef>
                          <a:spcPts val="80"/>
                        </a:spcBef>
                      </a:pPr>
                      <a:r>
                        <a:rPr sz="600" dirty="0">
                          <a:solidFill>
                            <a:srgbClr val="221F1F"/>
                          </a:solidFill>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34925" algn="ctr">
                        <a:lnSpc>
                          <a:spcPct val="100000"/>
                        </a:lnSpc>
                        <a:spcBef>
                          <a:spcPts val="80"/>
                        </a:spcBef>
                      </a:pPr>
                      <a:r>
                        <a:rPr sz="600" dirty="0">
                          <a:solidFill>
                            <a:srgbClr val="221F1F"/>
                          </a:solidFill>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solidFill>
                            <a:srgbClr val="221F1F"/>
                          </a:solidFill>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80"/>
                        </a:spcBef>
                      </a:pPr>
                      <a:r>
                        <a:rPr sz="600" dirty="0">
                          <a:solidFill>
                            <a:srgbClr val="221F1F"/>
                          </a:solidFill>
                          <a:latin typeface="Montserrat"/>
                          <a:cs typeface="Montserrat"/>
                        </a:rPr>
                        <a: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solidFill>
                            <a:srgbClr val="221F1F"/>
                          </a:solidFill>
                          <a:latin typeface="Montserrat"/>
                          <a:cs typeface="Montserrat"/>
                        </a:rPr>
                        <a:t>Remplace</a:t>
                      </a:r>
                      <a:r>
                        <a:rPr sz="600" spc="120" dirty="0">
                          <a:solidFill>
                            <a:srgbClr val="221F1F"/>
                          </a:solidFill>
                          <a:latin typeface="Montserrat"/>
                          <a:cs typeface="Montserrat"/>
                        </a:rPr>
                        <a:t> </a:t>
                      </a:r>
                      <a:r>
                        <a:rPr sz="600" dirty="0">
                          <a:solidFill>
                            <a:srgbClr val="221F1F"/>
                          </a:solidFill>
                          <a:latin typeface="Montserrat"/>
                          <a:cs typeface="Montserrat"/>
                        </a:rPr>
                        <a:t>si</a:t>
                      </a:r>
                      <a:r>
                        <a:rPr sz="600" spc="114" dirty="0">
                          <a:solidFill>
                            <a:srgbClr val="221F1F"/>
                          </a:solidFill>
                          <a:latin typeface="Montserrat"/>
                          <a:cs typeface="Montserrat"/>
                        </a:rPr>
                        <a:t> </a:t>
                      </a:r>
                      <a:r>
                        <a:rPr sz="600" dirty="0">
                          <a:solidFill>
                            <a:srgbClr val="221F1F"/>
                          </a:solidFill>
                          <a:latin typeface="Montserrat"/>
                          <a:cs typeface="Montserrat"/>
                        </a:rPr>
                        <a:t>es</a:t>
                      </a:r>
                      <a:r>
                        <a:rPr sz="600" spc="11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203200">
                <a:tc>
                  <a:txBody>
                    <a:bodyPr/>
                    <a:lstStyle/>
                    <a:p>
                      <a:pPr marL="50165" marR="3175">
                        <a:lnSpc>
                          <a:spcPct val="100000"/>
                        </a:lnSpc>
                        <a:spcBef>
                          <a:spcPts val="5"/>
                        </a:spcBef>
                      </a:pPr>
                      <a:r>
                        <a:rPr sz="600" dirty="0">
                          <a:latin typeface="Montserrat"/>
                          <a:cs typeface="Montserrat"/>
                        </a:rPr>
                        <a:t>Luces,</a:t>
                      </a:r>
                      <a:r>
                        <a:rPr sz="600" spc="170" dirty="0">
                          <a:latin typeface="Montserrat"/>
                          <a:cs typeface="Montserrat"/>
                        </a:rPr>
                        <a:t> </a:t>
                      </a:r>
                      <a:r>
                        <a:rPr sz="600" dirty="0">
                          <a:latin typeface="Montserrat"/>
                          <a:cs typeface="Montserrat"/>
                        </a:rPr>
                        <a:t>pito</a:t>
                      </a:r>
                      <a:r>
                        <a:rPr sz="600" spc="195" dirty="0">
                          <a:latin typeface="Montserrat"/>
                          <a:cs typeface="Montserrat"/>
                        </a:rPr>
                        <a:t> </a:t>
                      </a:r>
                      <a:r>
                        <a:rPr sz="600" spc="-50" dirty="0">
                          <a:latin typeface="Montserrat"/>
                          <a:cs typeface="Montserrat"/>
                        </a:rPr>
                        <a:t>e</a:t>
                      </a:r>
                      <a:endParaRPr sz="600">
                        <a:latin typeface="Montserrat"/>
                        <a:cs typeface="Montserrat"/>
                      </a:endParaRPr>
                    </a:p>
                    <a:p>
                      <a:pPr marL="50165" marR="3175">
                        <a:lnSpc>
                          <a:spcPts val="690"/>
                        </a:lnSpc>
                        <a:spcBef>
                          <a:spcPts val="85"/>
                        </a:spcBef>
                      </a:pPr>
                      <a:r>
                        <a:rPr sz="600" spc="-10" dirty="0">
                          <a:latin typeface="Montserrat"/>
                          <a:cs typeface="Montserrat"/>
                        </a:rPr>
                        <a:t>interruptores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430"/>
                        </a:spcBef>
                      </a:pPr>
                      <a:r>
                        <a:rPr sz="600" dirty="0">
                          <a:solidFill>
                            <a:srgbClr val="221F1F"/>
                          </a:solidFill>
                          <a:latin typeface="Montserrat"/>
                          <a:cs typeface="Montserrat"/>
                        </a:rPr>
                        <a:t>Revise</a:t>
                      </a:r>
                      <a:r>
                        <a:rPr sz="600" spc="220" dirty="0">
                          <a:solidFill>
                            <a:srgbClr val="221F1F"/>
                          </a:solidFill>
                          <a:latin typeface="Montserrat"/>
                          <a:cs typeface="Montserrat"/>
                        </a:rPr>
                        <a:t> </a:t>
                      </a:r>
                      <a:r>
                        <a:rPr sz="600" dirty="0">
                          <a:solidFill>
                            <a:srgbClr val="221F1F"/>
                          </a:solidFill>
                          <a:latin typeface="Montserrat"/>
                          <a:cs typeface="Montserrat"/>
                        </a:rPr>
                        <a:t>correcto</a:t>
                      </a:r>
                      <a:r>
                        <a:rPr sz="600" spc="210"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dirty="0">
                          <a:latin typeface="Montserrat"/>
                          <a:cs typeface="Montserrat"/>
                        </a:rPr>
                        <a:t>Farola,</a:t>
                      </a:r>
                      <a:r>
                        <a:rPr sz="600" spc="150" dirty="0">
                          <a:latin typeface="Montserrat"/>
                          <a:cs typeface="Montserrat"/>
                        </a:rPr>
                        <a:t> </a:t>
                      </a:r>
                      <a:r>
                        <a:rPr sz="600" dirty="0">
                          <a:latin typeface="Montserrat"/>
                          <a:cs typeface="Montserrat"/>
                        </a:rPr>
                        <a:t>altura</a:t>
                      </a:r>
                      <a:r>
                        <a:rPr sz="600" spc="170" dirty="0">
                          <a:latin typeface="Montserrat"/>
                          <a:cs typeface="Montserrat"/>
                        </a:rPr>
                        <a:t> </a:t>
                      </a:r>
                      <a:r>
                        <a:rPr sz="600" dirty="0">
                          <a:latin typeface="Montserrat"/>
                          <a:cs typeface="Montserrat"/>
                        </a:rPr>
                        <a:t>haz</a:t>
                      </a:r>
                      <a:r>
                        <a:rPr sz="600" spc="185" dirty="0">
                          <a:latin typeface="Montserrat"/>
                          <a:cs typeface="Montserrat"/>
                        </a:rPr>
                        <a:t> </a:t>
                      </a:r>
                      <a:r>
                        <a:rPr sz="600" dirty="0">
                          <a:latin typeface="Montserrat"/>
                          <a:cs typeface="Montserrat"/>
                        </a:rPr>
                        <a:t>de</a:t>
                      </a:r>
                      <a:r>
                        <a:rPr sz="600" spc="204" dirty="0">
                          <a:latin typeface="Montserrat"/>
                          <a:cs typeface="Montserrat"/>
                        </a:rPr>
                        <a:t> </a:t>
                      </a:r>
                      <a:r>
                        <a:rPr sz="600" spc="-25" dirty="0">
                          <a:latin typeface="Montserrat"/>
                          <a:cs typeface="Montserrat"/>
                        </a:rPr>
                        <a:t>luz</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50">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50">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0650">
                <a:tc>
                  <a:txBody>
                    <a:bodyPr/>
                    <a:lstStyle/>
                    <a:p>
                      <a:pPr marL="50165" marR="3175">
                        <a:lnSpc>
                          <a:spcPct val="100000"/>
                        </a:lnSpc>
                        <a:spcBef>
                          <a:spcPts val="80"/>
                        </a:spcBef>
                      </a:pPr>
                      <a:r>
                        <a:rPr sz="600" dirty="0">
                          <a:latin typeface="Montserrat"/>
                          <a:cs typeface="Montserrat"/>
                        </a:rPr>
                        <a:t>Voltaje</a:t>
                      </a:r>
                      <a:r>
                        <a:rPr sz="600" spc="150" dirty="0">
                          <a:latin typeface="Montserrat"/>
                          <a:cs typeface="Montserrat"/>
                        </a:rPr>
                        <a:t> </a:t>
                      </a:r>
                      <a:r>
                        <a:rPr sz="600" dirty="0">
                          <a:latin typeface="Montserrat"/>
                          <a:cs typeface="Montserrat"/>
                        </a:rPr>
                        <a:t>de</a:t>
                      </a:r>
                      <a:r>
                        <a:rPr sz="600" spc="165" dirty="0">
                          <a:latin typeface="Montserrat"/>
                          <a:cs typeface="Montserrat"/>
                        </a:rPr>
                        <a:t> </a:t>
                      </a:r>
                      <a:r>
                        <a:rPr sz="600" dirty="0">
                          <a:latin typeface="Montserrat"/>
                          <a:cs typeface="Montserrat"/>
                        </a:rPr>
                        <a:t>la</a:t>
                      </a:r>
                      <a:r>
                        <a:rPr sz="600" spc="165" dirty="0">
                          <a:latin typeface="Montserrat"/>
                          <a:cs typeface="Montserrat"/>
                        </a:rPr>
                        <a:t> </a:t>
                      </a:r>
                      <a:r>
                        <a:rPr sz="600" spc="-10" dirty="0">
                          <a:latin typeface="Montserrat"/>
                          <a:cs typeface="Montserrat"/>
                        </a:rPr>
                        <a:t>batería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95"/>
                        </a:spcBef>
                      </a:pPr>
                      <a:r>
                        <a:rPr sz="600" dirty="0">
                          <a:latin typeface="Montserrat"/>
                          <a:cs typeface="Montserrat"/>
                        </a:rPr>
                        <a:t>I</a:t>
                      </a:r>
                      <a:endParaRPr sz="600">
                        <a:latin typeface="Montserrat"/>
                        <a:cs typeface="Montserrat"/>
                      </a:endParaRPr>
                    </a:p>
                  </a:txBody>
                  <a:tcPr marL="0" marR="0" marT="1206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95"/>
                        </a:spcBef>
                      </a:pPr>
                      <a:r>
                        <a:rPr sz="600" dirty="0">
                          <a:latin typeface="Montserrat"/>
                          <a:cs typeface="Montserrat"/>
                        </a:rPr>
                        <a:t>I</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95"/>
                        </a:spcBef>
                      </a:pPr>
                      <a:r>
                        <a:rPr sz="600" dirty="0">
                          <a:latin typeface="Montserrat"/>
                          <a:cs typeface="Montserrat"/>
                        </a:rPr>
                        <a:t>I</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95"/>
                        </a:spcBef>
                      </a:pPr>
                      <a:r>
                        <a:rPr sz="600" dirty="0">
                          <a:latin typeface="Montserrat"/>
                          <a:cs typeface="Montserrat"/>
                        </a:rPr>
                        <a:t>I</a:t>
                      </a:r>
                      <a:endParaRPr sz="600">
                        <a:latin typeface="Montserrat"/>
                        <a:cs typeface="Montserrat"/>
                      </a:endParaRPr>
                    </a:p>
                  </a:txBody>
                  <a:tcPr marL="0" marR="0" marT="1206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95"/>
                        </a:spcBef>
                      </a:pPr>
                      <a:r>
                        <a:rPr sz="600" dirty="0">
                          <a:latin typeface="Montserrat"/>
                          <a:cs typeface="Montserrat"/>
                        </a:rPr>
                        <a:t>I</a:t>
                      </a:r>
                      <a:endParaRPr sz="600">
                        <a:latin typeface="Montserrat"/>
                        <a:cs typeface="Montserrat"/>
                      </a:endParaRPr>
                    </a:p>
                  </a:txBody>
                  <a:tcPr marL="0" marR="0" marT="1206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ts val="705"/>
                        </a:lnSpc>
                      </a:pPr>
                      <a:r>
                        <a:rPr sz="600" dirty="0">
                          <a:solidFill>
                            <a:srgbClr val="221F1F"/>
                          </a:solidFill>
                          <a:latin typeface="Montserrat"/>
                          <a:cs typeface="Montserrat"/>
                        </a:rPr>
                        <a:t>Recargue</a:t>
                      </a:r>
                      <a:r>
                        <a:rPr sz="600" spc="105" dirty="0">
                          <a:solidFill>
                            <a:srgbClr val="221F1F"/>
                          </a:solidFill>
                          <a:latin typeface="Montserrat"/>
                          <a:cs typeface="Montserrat"/>
                        </a:rPr>
                        <a:t> </a:t>
                      </a:r>
                      <a:r>
                        <a:rPr sz="600" dirty="0">
                          <a:solidFill>
                            <a:srgbClr val="221F1F"/>
                          </a:solidFill>
                          <a:latin typeface="Montserrat"/>
                          <a:cs typeface="Montserrat"/>
                        </a:rPr>
                        <a:t>si</a:t>
                      </a:r>
                      <a:r>
                        <a:rPr sz="600" spc="140" dirty="0">
                          <a:solidFill>
                            <a:srgbClr val="221F1F"/>
                          </a:solidFill>
                          <a:latin typeface="Montserrat"/>
                          <a:cs typeface="Montserrat"/>
                        </a:rPr>
                        <a:t> </a:t>
                      </a:r>
                      <a:r>
                        <a:rPr sz="600" dirty="0">
                          <a:solidFill>
                            <a:srgbClr val="221F1F"/>
                          </a:solidFill>
                          <a:latin typeface="Montserrat"/>
                          <a:cs typeface="Montserrat"/>
                        </a:rPr>
                        <a:t>es</a:t>
                      </a:r>
                      <a:r>
                        <a:rPr sz="600" spc="14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03200">
                <a:tc>
                  <a:txBody>
                    <a:bodyPr/>
                    <a:lstStyle/>
                    <a:p>
                      <a:pPr marL="50165" marR="3175">
                        <a:lnSpc>
                          <a:spcPct val="100000"/>
                        </a:lnSpc>
                        <a:spcBef>
                          <a:spcPts val="10"/>
                        </a:spcBef>
                      </a:pPr>
                      <a:r>
                        <a:rPr sz="600" dirty="0">
                          <a:latin typeface="Montserrat"/>
                          <a:cs typeface="Montserrat"/>
                        </a:rPr>
                        <a:t>Efectividad</a:t>
                      </a:r>
                      <a:r>
                        <a:rPr sz="600" spc="225" dirty="0">
                          <a:latin typeface="Montserrat"/>
                          <a:cs typeface="Montserrat"/>
                        </a:rPr>
                        <a:t> </a:t>
                      </a:r>
                      <a:r>
                        <a:rPr sz="600" dirty="0">
                          <a:latin typeface="Montserrat"/>
                          <a:cs typeface="Montserrat"/>
                        </a:rPr>
                        <a:t>de</a:t>
                      </a:r>
                      <a:r>
                        <a:rPr sz="600" spc="235" dirty="0">
                          <a:latin typeface="Montserrat"/>
                          <a:cs typeface="Montserrat"/>
                        </a:rPr>
                        <a:t> </a:t>
                      </a:r>
                      <a:r>
                        <a:rPr sz="600" spc="-25" dirty="0">
                          <a:latin typeface="Montserrat"/>
                          <a:cs typeface="Montserrat"/>
                        </a:rPr>
                        <a:t>los</a:t>
                      </a:r>
                      <a:endParaRPr sz="600">
                        <a:latin typeface="Montserrat"/>
                        <a:cs typeface="Montserrat"/>
                      </a:endParaRPr>
                    </a:p>
                    <a:p>
                      <a:pPr marL="50165" marR="3175">
                        <a:lnSpc>
                          <a:spcPts val="685"/>
                        </a:lnSpc>
                        <a:spcBef>
                          <a:spcPts val="80"/>
                        </a:spcBef>
                      </a:pPr>
                      <a:r>
                        <a:rPr sz="600" spc="-10" dirty="0">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25"/>
                        </a:spcBef>
                      </a:pPr>
                      <a:r>
                        <a:rPr sz="600" dirty="0">
                          <a:latin typeface="Montserrat"/>
                          <a:cs typeface="Montserrat"/>
                        </a:rPr>
                        <a:t>I</a:t>
                      </a:r>
                      <a:endParaRPr sz="600">
                        <a:latin typeface="Montserrat"/>
                        <a:cs typeface="Montserrat"/>
                      </a:endParaRPr>
                    </a:p>
                  </a:txBody>
                  <a:tcPr marL="0" marR="0" marT="539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25"/>
                        </a:spcBef>
                      </a:pPr>
                      <a:r>
                        <a:rPr sz="600" dirty="0">
                          <a:latin typeface="Montserrat"/>
                          <a:cs typeface="Montserrat"/>
                        </a:rPr>
                        <a:t>I</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latin typeface="Montserrat"/>
                          <a:cs typeface="Montserrat"/>
                        </a:rPr>
                        <a:t>I</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latin typeface="Montserrat"/>
                          <a:cs typeface="Montserrat"/>
                        </a:rPr>
                        <a:t>I</a:t>
                      </a:r>
                      <a:endParaRPr sz="600">
                        <a:latin typeface="Montserrat"/>
                        <a:cs typeface="Montserrat"/>
                      </a:endParaRPr>
                    </a:p>
                  </a:txBody>
                  <a:tcPr marL="0" marR="0" marT="539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25"/>
                        </a:spcBef>
                      </a:pPr>
                      <a:r>
                        <a:rPr sz="600" dirty="0">
                          <a:latin typeface="Montserrat"/>
                          <a:cs typeface="Montserrat"/>
                        </a:rPr>
                        <a:t>I</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0650">
                <a:tc>
                  <a:txBody>
                    <a:bodyPr/>
                    <a:lstStyle/>
                    <a:p>
                      <a:pPr marL="50165" marR="3175">
                        <a:lnSpc>
                          <a:spcPct val="100000"/>
                        </a:lnSpc>
                        <a:spcBef>
                          <a:spcPts val="85"/>
                        </a:spcBef>
                      </a:pPr>
                      <a:r>
                        <a:rPr sz="600" dirty="0">
                          <a:latin typeface="Montserrat"/>
                          <a:cs typeface="Montserrat"/>
                        </a:rPr>
                        <a:t>Pedal</a:t>
                      </a:r>
                      <a:r>
                        <a:rPr sz="600" spc="120" dirty="0">
                          <a:latin typeface="Montserrat"/>
                          <a:cs typeface="Montserrat"/>
                        </a:rPr>
                        <a:t> </a:t>
                      </a:r>
                      <a:r>
                        <a:rPr sz="600" dirty="0">
                          <a:latin typeface="Montserrat"/>
                          <a:cs typeface="Montserrat"/>
                        </a:rPr>
                        <a:t>/</a:t>
                      </a:r>
                      <a:r>
                        <a:rPr sz="600" spc="140" dirty="0">
                          <a:latin typeface="Montserrat"/>
                          <a:cs typeface="Montserrat"/>
                        </a:rPr>
                        <a:t> </a:t>
                      </a:r>
                      <a:r>
                        <a:rPr sz="600" dirty="0">
                          <a:latin typeface="Montserrat"/>
                          <a:cs typeface="Montserrat"/>
                        </a:rPr>
                        <a:t>Leva</a:t>
                      </a:r>
                      <a:r>
                        <a:rPr sz="600" spc="140" dirty="0">
                          <a:latin typeface="Montserrat"/>
                          <a:cs typeface="Montserrat"/>
                        </a:rPr>
                        <a:t> </a:t>
                      </a:r>
                      <a:r>
                        <a:rPr sz="600" dirty="0">
                          <a:latin typeface="Montserrat"/>
                          <a:cs typeface="Montserrat"/>
                        </a:rPr>
                        <a:t>de</a:t>
                      </a:r>
                      <a:r>
                        <a:rPr sz="600" spc="135" dirty="0">
                          <a:latin typeface="Montserrat"/>
                          <a:cs typeface="Montserrat"/>
                        </a:rPr>
                        <a:t> </a:t>
                      </a:r>
                      <a:r>
                        <a:rPr sz="600" spc="-10" dirty="0">
                          <a:latin typeface="Montserrat"/>
                          <a:cs typeface="Montserrat"/>
                        </a:rPr>
                        <a:t>freno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ts val="720"/>
                        </a:lnSpc>
                        <a:spcBef>
                          <a:spcPts val="130"/>
                        </a:spcBef>
                      </a:pPr>
                      <a:r>
                        <a:rPr sz="600" dirty="0">
                          <a:solidFill>
                            <a:srgbClr val="221F1F"/>
                          </a:solidFill>
                          <a:latin typeface="Montserrat"/>
                          <a:cs typeface="Montserrat"/>
                        </a:rPr>
                        <a:t>L</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20"/>
                        </a:lnSpc>
                        <a:spcBef>
                          <a:spcPts val="130"/>
                        </a:spcBef>
                      </a:pPr>
                      <a:r>
                        <a:rPr sz="600" dirty="0">
                          <a:solidFill>
                            <a:srgbClr val="221F1F"/>
                          </a:solidFill>
                          <a:latin typeface="Montserrat"/>
                          <a:cs typeface="Montserrat"/>
                        </a:rPr>
                        <a:t>L</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20"/>
                        </a:lnSpc>
                        <a:spcBef>
                          <a:spcPts val="130"/>
                        </a:spcBef>
                      </a:pPr>
                      <a:r>
                        <a:rPr sz="600" dirty="0">
                          <a:solidFill>
                            <a:srgbClr val="221F1F"/>
                          </a:solidFill>
                          <a:latin typeface="Montserrat"/>
                          <a:cs typeface="Montserrat"/>
                        </a:rPr>
                        <a:t>L</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ts val="720"/>
                        </a:lnSpc>
                        <a:spcBef>
                          <a:spcPts val="130"/>
                        </a:spcBef>
                      </a:pPr>
                      <a:r>
                        <a:rPr sz="600" dirty="0">
                          <a:solidFill>
                            <a:srgbClr val="221F1F"/>
                          </a:solidFill>
                          <a:latin typeface="Montserrat"/>
                          <a:cs typeface="Montserrat"/>
                        </a:rPr>
                        <a:t>L</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ts val="720"/>
                        </a:lnSpc>
                        <a:spcBef>
                          <a:spcPts val="130"/>
                        </a:spcBef>
                      </a:pPr>
                      <a:r>
                        <a:rPr sz="600" dirty="0">
                          <a:solidFill>
                            <a:srgbClr val="221F1F"/>
                          </a:solidFill>
                          <a:latin typeface="Montserrat"/>
                          <a:cs typeface="Montserrat"/>
                        </a:rPr>
                        <a:t>L</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20014">
                <a:tc>
                  <a:txBody>
                    <a:bodyPr/>
                    <a:lstStyle/>
                    <a:p>
                      <a:pPr marL="50165" marR="3175">
                        <a:lnSpc>
                          <a:spcPct val="100000"/>
                        </a:lnSpc>
                        <a:spcBef>
                          <a:spcPts val="85"/>
                        </a:spcBef>
                      </a:pPr>
                      <a:r>
                        <a:rPr sz="600" dirty="0">
                          <a:latin typeface="Montserrat"/>
                          <a:cs typeface="Montserrat"/>
                        </a:rPr>
                        <a:t>Pastas</a:t>
                      </a:r>
                      <a:r>
                        <a:rPr sz="600" spc="110" dirty="0">
                          <a:latin typeface="Montserrat"/>
                          <a:cs typeface="Montserrat"/>
                        </a:rPr>
                        <a:t> </a:t>
                      </a:r>
                      <a:r>
                        <a:rPr sz="600" dirty="0">
                          <a:latin typeface="Montserrat"/>
                          <a:cs typeface="Montserrat"/>
                        </a:rPr>
                        <a:t>de</a:t>
                      </a:r>
                      <a:r>
                        <a:rPr sz="600" spc="195" dirty="0">
                          <a:latin typeface="Montserrat"/>
                          <a:cs typeface="Montserrat"/>
                        </a:rPr>
                        <a:t> </a:t>
                      </a:r>
                      <a:r>
                        <a:rPr sz="600" spc="-10" dirty="0">
                          <a:latin typeface="Montserrat"/>
                          <a:cs typeface="Montserrat"/>
                        </a:rPr>
                        <a:t>freno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05"/>
                        </a:lnSpc>
                      </a:pPr>
                      <a:r>
                        <a:rPr sz="600" dirty="0">
                          <a:solidFill>
                            <a:srgbClr val="221F1F"/>
                          </a:solidFill>
                          <a:latin typeface="Montserrat"/>
                          <a:cs typeface="Montserrat"/>
                        </a:rPr>
                        <a:t>Remplace</a:t>
                      </a:r>
                      <a:r>
                        <a:rPr sz="600" spc="110" dirty="0">
                          <a:solidFill>
                            <a:srgbClr val="221F1F"/>
                          </a:solidFill>
                          <a:latin typeface="Montserrat"/>
                          <a:cs typeface="Montserrat"/>
                        </a:rPr>
                        <a:t> </a:t>
                      </a:r>
                      <a:r>
                        <a:rPr sz="600" dirty="0">
                          <a:solidFill>
                            <a:srgbClr val="221F1F"/>
                          </a:solidFill>
                          <a:latin typeface="Montserrat"/>
                          <a:cs typeface="Montserrat"/>
                        </a:rPr>
                        <a:t>si</a:t>
                      </a:r>
                      <a:r>
                        <a:rPr sz="600" spc="155" dirty="0">
                          <a:solidFill>
                            <a:srgbClr val="221F1F"/>
                          </a:solidFill>
                          <a:latin typeface="Montserrat"/>
                          <a:cs typeface="Montserrat"/>
                        </a:rPr>
                        <a:t> </a:t>
                      </a:r>
                      <a:r>
                        <a:rPr sz="600" dirty="0">
                          <a:solidFill>
                            <a:srgbClr val="221F1F"/>
                          </a:solidFill>
                          <a:latin typeface="Montserrat"/>
                          <a:cs typeface="Montserrat"/>
                        </a:rPr>
                        <a:t>es</a:t>
                      </a:r>
                      <a:r>
                        <a:rPr sz="600" spc="14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20650">
                <a:tc>
                  <a:txBody>
                    <a:bodyPr/>
                    <a:lstStyle/>
                    <a:p>
                      <a:pPr marL="50165" marR="3175">
                        <a:lnSpc>
                          <a:spcPct val="100000"/>
                        </a:lnSpc>
                        <a:spcBef>
                          <a:spcPts val="10"/>
                        </a:spcBef>
                      </a:pPr>
                      <a:r>
                        <a:rPr sz="600" dirty="0">
                          <a:latin typeface="Montserrat"/>
                          <a:cs typeface="Montserrat"/>
                        </a:rPr>
                        <a:t>Líquido</a:t>
                      </a:r>
                      <a:r>
                        <a:rPr sz="600" spc="17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6210">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85"/>
                        </a:spcBef>
                      </a:pPr>
                      <a:r>
                        <a:rPr sz="600" dirty="0">
                          <a:solidFill>
                            <a:srgbClr val="221F1F"/>
                          </a:solidFill>
                          <a:latin typeface="Montserrat"/>
                          <a:cs typeface="Montserrat"/>
                        </a:rPr>
                        <a:t>R</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5"/>
                        </a:spcBef>
                      </a:pPr>
                      <a:r>
                        <a:rPr sz="600" dirty="0">
                          <a:solidFill>
                            <a:srgbClr val="221F1F"/>
                          </a:solidFill>
                          <a:latin typeface="Montserrat"/>
                          <a:cs typeface="Montserrat"/>
                        </a:rPr>
                        <a:t>R</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05"/>
                        </a:lnSpc>
                      </a:pPr>
                      <a:r>
                        <a:rPr sz="600" dirty="0">
                          <a:solidFill>
                            <a:srgbClr val="221F1F"/>
                          </a:solidFill>
                          <a:latin typeface="Montserrat"/>
                          <a:cs typeface="Montserrat"/>
                        </a:rPr>
                        <a:t>Remplace</a:t>
                      </a:r>
                      <a:r>
                        <a:rPr sz="600" spc="165" dirty="0">
                          <a:solidFill>
                            <a:srgbClr val="221F1F"/>
                          </a:solidFill>
                          <a:latin typeface="Montserrat"/>
                          <a:cs typeface="Montserrat"/>
                        </a:rPr>
                        <a:t> </a:t>
                      </a:r>
                      <a:r>
                        <a:rPr sz="600" dirty="0">
                          <a:solidFill>
                            <a:srgbClr val="221F1F"/>
                          </a:solidFill>
                          <a:latin typeface="Montserrat"/>
                          <a:cs typeface="Montserrat"/>
                        </a:rPr>
                        <a:t>cada</a:t>
                      </a:r>
                      <a:r>
                        <a:rPr sz="600" spc="185" dirty="0">
                          <a:solidFill>
                            <a:srgbClr val="221F1F"/>
                          </a:solidFill>
                          <a:latin typeface="Montserrat"/>
                          <a:cs typeface="Montserrat"/>
                        </a:rPr>
                        <a:t> </a:t>
                      </a:r>
                      <a:r>
                        <a:rPr sz="600" dirty="0">
                          <a:solidFill>
                            <a:srgbClr val="221F1F"/>
                          </a:solidFill>
                          <a:latin typeface="Montserrat"/>
                          <a:cs typeface="Montserrat"/>
                        </a:rPr>
                        <a:t>20.000</a:t>
                      </a:r>
                      <a:r>
                        <a:rPr sz="600" spc="20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20650">
                <a:tc>
                  <a:txBody>
                    <a:bodyPr/>
                    <a:lstStyle/>
                    <a:p>
                      <a:pPr marL="50165" marR="3175">
                        <a:lnSpc>
                          <a:spcPct val="100000"/>
                        </a:lnSpc>
                        <a:spcBef>
                          <a:spcPts val="10"/>
                        </a:spcBef>
                      </a:pPr>
                      <a:r>
                        <a:rPr sz="600" dirty="0">
                          <a:latin typeface="Montserrat"/>
                          <a:cs typeface="Montserrat"/>
                        </a:rPr>
                        <a:t>Sistema</a:t>
                      </a:r>
                      <a:r>
                        <a:rPr sz="600" spc="185" dirty="0">
                          <a:latin typeface="Montserrat"/>
                          <a:cs typeface="Montserrat"/>
                        </a:rPr>
                        <a:t> </a:t>
                      </a:r>
                      <a:r>
                        <a:rPr sz="600" dirty="0">
                          <a:latin typeface="Montserrat"/>
                          <a:cs typeface="Montserrat"/>
                        </a:rPr>
                        <a:t>de</a:t>
                      </a:r>
                      <a:r>
                        <a:rPr sz="600" spc="185" dirty="0">
                          <a:latin typeface="Montserrat"/>
                          <a:cs typeface="Montserrat"/>
                        </a:rPr>
                        <a:t> </a:t>
                      </a:r>
                      <a:r>
                        <a:rPr sz="600" spc="-10" dirty="0">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20650">
                <a:tc>
                  <a:txBody>
                    <a:bodyPr/>
                    <a:lstStyle/>
                    <a:p>
                      <a:pPr marL="50165" marR="3175">
                        <a:lnSpc>
                          <a:spcPct val="100000"/>
                        </a:lnSpc>
                        <a:spcBef>
                          <a:spcPts val="10"/>
                        </a:spcBef>
                      </a:pPr>
                      <a:r>
                        <a:rPr sz="600" dirty="0">
                          <a:latin typeface="Montserrat"/>
                          <a:cs typeface="Montserrat"/>
                        </a:rPr>
                        <a:t>Discos</a:t>
                      </a:r>
                      <a:r>
                        <a:rPr sz="600" spc="155" dirty="0">
                          <a:latin typeface="Montserrat"/>
                          <a:cs typeface="Montserrat"/>
                        </a:rPr>
                        <a:t> </a:t>
                      </a:r>
                      <a:r>
                        <a:rPr sz="600" dirty="0">
                          <a:latin typeface="Montserrat"/>
                          <a:cs typeface="Montserrat"/>
                        </a:rPr>
                        <a:t>de</a:t>
                      </a:r>
                      <a:r>
                        <a:rPr sz="600" spc="170" dirty="0">
                          <a:latin typeface="Montserrat"/>
                          <a:cs typeface="Montserrat"/>
                        </a:rPr>
                        <a:t> </a:t>
                      </a:r>
                      <a:r>
                        <a:rPr sz="600" spc="-10" dirty="0">
                          <a:latin typeface="Montserrat"/>
                          <a:cs typeface="Montserrat"/>
                        </a:rPr>
                        <a:t>freno</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5"/>
                        </a:spcBef>
                      </a:pPr>
                      <a:r>
                        <a:rPr sz="600" dirty="0">
                          <a:latin typeface="Montserrat"/>
                          <a:cs typeface="Montserrat"/>
                        </a:rPr>
                        <a:t>-</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5"/>
                        </a:spcBef>
                      </a:pPr>
                      <a:r>
                        <a:rPr sz="600" dirty="0">
                          <a:latin typeface="Montserrat"/>
                          <a:cs typeface="Montserrat"/>
                        </a:rPr>
                        <a: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5"/>
                        </a:spcBef>
                      </a:pPr>
                      <a:r>
                        <a:rPr sz="600" dirty="0">
                          <a:solidFill>
                            <a:srgbClr val="221F1F"/>
                          </a:solidFill>
                          <a:latin typeface="Montserrat"/>
                          <a:cs typeface="Montserrat"/>
                        </a:rPr>
                        <a:t>-</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05"/>
                        </a:lnSpc>
                      </a:pPr>
                      <a:r>
                        <a:rPr sz="600" dirty="0">
                          <a:solidFill>
                            <a:srgbClr val="221F1F"/>
                          </a:solidFill>
                          <a:latin typeface="Montserrat"/>
                          <a:cs typeface="Montserrat"/>
                        </a:rPr>
                        <a:t>Remplace</a:t>
                      </a:r>
                      <a:r>
                        <a:rPr sz="600" spc="114" dirty="0">
                          <a:solidFill>
                            <a:srgbClr val="221F1F"/>
                          </a:solidFill>
                          <a:latin typeface="Montserrat"/>
                          <a:cs typeface="Montserrat"/>
                        </a:rPr>
                        <a:t> </a:t>
                      </a:r>
                      <a:r>
                        <a:rPr sz="600" dirty="0">
                          <a:solidFill>
                            <a:srgbClr val="221F1F"/>
                          </a:solidFill>
                          <a:latin typeface="Montserrat"/>
                          <a:cs typeface="Montserrat"/>
                        </a:rPr>
                        <a:t>si</a:t>
                      </a:r>
                      <a:r>
                        <a:rPr sz="600" spc="160" dirty="0">
                          <a:solidFill>
                            <a:srgbClr val="221F1F"/>
                          </a:solidFill>
                          <a:latin typeface="Montserrat"/>
                          <a:cs typeface="Montserrat"/>
                        </a:rPr>
                        <a:t> </a:t>
                      </a:r>
                      <a:r>
                        <a:rPr sz="600" dirty="0">
                          <a:solidFill>
                            <a:srgbClr val="221F1F"/>
                          </a:solidFill>
                          <a:latin typeface="Montserrat"/>
                          <a:cs typeface="Montserrat"/>
                        </a:rPr>
                        <a:t>es</a:t>
                      </a:r>
                      <a:r>
                        <a:rPr sz="600" spc="14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20650">
                <a:tc>
                  <a:txBody>
                    <a:bodyPr/>
                    <a:lstStyle/>
                    <a:p>
                      <a:pPr marL="50165" marR="3175">
                        <a:lnSpc>
                          <a:spcPct val="100000"/>
                        </a:lnSpc>
                        <a:spcBef>
                          <a:spcPts val="10"/>
                        </a:spcBef>
                      </a:pPr>
                      <a:r>
                        <a:rPr sz="600" dirty="0">
                          <a:latin typeface="Montserrat"/>
                          <a:cs typeface="Montserrat"/>
                        </a:rPr>
                        <a:t>Libre</a:t>
                      </a:r>
                      <a:r>
                        <a:rPr sz="600" spc="155" dirty="0">
                          <a:latin typeface="Montserrat"/>
                          <a:cs typeface="Montserrat"/>
                        </a:rPr>
                        <a:t> </a:t>
                      </a:r>
                      <a:r>
                        <a:rPr sz="600" dirty="0">
                          <a:latin typeface="Montserrat"/>
                          <a:cs typeface="Montserrat"/>
                        </a:rPr>
                        <a:t>giro</a:t>
                      </a:r>
                      <a:r>
                        <a:rPr sz="600" spc="155" dirty="0">
                          <a:latin typeface="Montserrat"/>
                          <a:cs typeface="Montserrat"/>
                        </a:rPr>
                        <a:t> </a:t>
                      </a:r>
                      <a:r>
                        <a:rPr sz="600" dirty="0">
                          <a:latin typeface="Montserrat"/>
                          <a:cs typeface="Montserrat"/>
                        </a:rPr>
                        <a:t>de</a:t>
                      </a:r>
                      <a:r>
                        <a:rPr sz="600" spc="155" dirty="0">
                          <a:latin typeface="Montserrat"/>
                          <a:cs typeface="Montserrat"/>
                        </a:rPr>
                        <a:t> </a:t>
                      </a:r>
                      <a:r>
                        <a:rPr sz="600" dirty="0">
                          <a:latin typeface="Montserrat"/>
                          <a:cs typeface="Montserrat"/>
                        </a:rPr>
                        <a:t>las</a:t>
                      </a:r>
                      <a:r>
                        <a:rPr sz="600" spc="140" dirty="0">
                          <a:latin typeface="Montserrat"/>
                          <a:cs typeface="Montserrat"/>
                        </a:rPr>
                        <a:t> </a:t>
                      </a:r>
                      <a:r>
                        <a:rPr sz="600" spc="-10" dirty="0">
                          <a:latin typeface="Montserrat"/>
                          <a:cs typeface="Montserrat"/>
                        </a:rPr>
                        <a:t>ruedas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0650">
                <a:tc>
                  <a:txBody>
                    <a:bodyPr/>
                    <a:lstStyle/>
                    <a:p>
                      <a:pPr marL="50165" marR="3175">
                        <a:lnSpc>
                          <a:spcPct val="100000"/>
                        </a:lnSpc>
                        <a:spcBef>
                          <a:spcPts val="10"/>
                        </a:spcBef>
                      </a:pPr>
                      <a:r>
                        <a:rPr sz="600" dirty="0">
                          <a:latin typeface="Montserrat"/>
                          <a:cs typeface="Montserrat"/>
                        </a:rPr>
                        <a:t>Presión</a:t>
                      </a:r>
                      <a:r>
                        <a:rPr sz="600" spc="155" dirty="0">
                          <a:latin typeface="Montserrat"/>
                          <a:cs typeface="Montserrat"/>
                        </a:rPr>
                        <a:t> </a:t>
                      </a:r>
                      <a:r>
                        <a:rPr sz="600" dirty="0">
                          <a:latin typeface="Montserrat"/>
                          <a:cs typeface="Montserrat"/>
                        </a:rPr>
                        <a:t>aire</a:t>
                      </a:r>
                      <a:r>
                        <a:rPr sz="600" spc="170" dirty="0">
                          <a:latin typeface="Montserrat"/>
                          <a:cs typeface="Montserrat"/>
                        </a:rPr>
                        <a:t> </a:t>
                      </a:r>
                      <a:r>
                        <a:rPr sz="600" dirty="0">
                          <a:latin typeface="Montserrat"/>
                          <a:cs typeface="Montserrat"/>
                        </a:rPr>
                        <a:t>de</a:t>
                      </a:r>
                      <a:r>
                        <a:rPr sz="600" spc="190" dirty="0">
                          <a:latin typeface="Montserrat"/>
                          <a:cs typeface="Montserrat"/>
                        </a:rPr>
                        <a:t> </a:t>
                      </a:r>
                      <a:r>
                        <a:rPr sz="600" spc="-10" dirty="0">
                          <a:latin typeface="Montserrat"/>
                          <a:cs typeface="Montserrat"/>
                        </a:rPr>
                        <a:t>llantas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9385">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6210">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0650">
                <a:tc>
                  <a:txBody>
                    <a:bodyPr/>
                    <a:lstStyle/>
                    <a:p>
                      <a:pPr marL="50165" marR="3175">
                        <a:lnSpc>
                          <a:spcPts val="710"/>
                        </a:lnSpc>
                        <a:spcBef>
                          <a:spcPts val="140"/>
                        </a:spcBef>
                      </a:pPr>
                      <a:r>
                        <a:rPr sz="600" dirty="0">
                          <a:latin typeface="Montserrat"/>
                          <a:cs typeface="Montserrat"/>
                        </a:rPr>
                        <a:t>Sistema</a:t>
                      </a:r>
                      <a:r>
                        <a:rPr sz="600" spc="225" dirty="0">
                          <a:latin typeface="Montserrat"/>
                          <a:cs typeface="Montserrat"/>
                        </a:rPr>
                        <a:t> </a:t>
                      </a:r>
                      <a:r>
                        <a:rPr sz="600" spc="-20" dirty="0">
                          <a:latin typeface="Montserrat"/>
                          <a:cs typeface="Montserrat"/>
                        </a:rPr>
                        <a:t>EVAP</a:t>
                      </a:r>
                      <a:endParaRPr sz="600">
                        <a:latin typeface="Montserrat"/>
                        <a:cs typeface="Montserrat"/>
                      </a:endParaRPr>
                    </a:p>
                  </a:txBody>
                  <a:tcPr marL="0" marR="0" marT="177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ts val="710"/>
                        </a:lnSpc>
                        <a:spcBef>
                          <a:spcPts val="140"/>
                        </a:spcBef>
                      </a:pPr>
                      <a:r>
                        <a:rPr sz="600" dirty="0">
                          <a:solidFill>
                            <a:srgbClr val="221F1F"/>
                          </a:solidFill>
                          <a:latin typeface="Montserrat"/>
                          <a:cs typeface="Montserrat"/>
                        </a:rPr>
                        <a:t>I</a:t>
                      </a:r>
                      <a:endParaRPr sz="600">
                        <a:latin typeface="Montserrat"/>
                        <a:cs typeface="Montserrat"/>
                      </a:endParaRPr>
                    </a:p>
                  </a:txBody>
                  <a:tcPr marL="0" marR="0" marT="1778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ts val="710"/>
                        </a:lnSpc>
                        <a:spcBef>
                          <a:spcPts val="140"/>
                        </a:spcBef>
                      </a:pPr>
                      <a:r>
                        <a:rPr sz="600" dirty="0">
                          <a:solidFill>
                            <a:srgbClr val="221F1F"/>
                          </a:solidFill>
                          <a:latin typeface="Montserrat"/>
                          <a:cs typeface="Montserrat"/>
                        </a:rPr>
                        <a:t>I</a:t>
                      </a:r>
                      <a:endParaRPr sz="600">
                        <a:latin typeface="Montserrat"/>
                        <a:cs typeface="Montserrat"/>
                      </a:endParaRPr>
                    </a:p>
                  </a:txBody>
                  <a:tcPr marL="0" marR="0" marT="1778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ts val="710"/>
                        </a:lnSpc>
                        <a:spcBef>
                          <a:spcPts val="140"/>
                        </a:spcBef>
                      </a:pPr>
                      <a:r>
                        <a:rPr sz="600" dirty="0">
                          <a:solidFill>
                            <a:srgbClr val="221F1F"/>
                          </a:solidFill>
                          <a:latin typeface="Montserrat"/>
                          <a:cs typeface="Montserrat"/>
                        </a:rPr>
                        <a:t>I</a:t>
                      </a:r>
                      <a:endParaRPr sz="600">
                        <a:latin typeface="Montserrat"/>
                        <a:cs typeface="Montserrat"/>
                      </a:endParaRPr>
                    </a:p>
                  </a:txBody>
                  <a:tcPr marL="0" marR="0" marT="1778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ts val="710"/>
                        </a:lnSpc>
                        <a:spcBef>
                          <a:spcPts val="140"/>
                        </a:spcBef>
                      </a:pPr>
                      <a:r>
                        <a:rPr sz="600" dirty="0">
                          <a:solidFill>
                            <a:srgbClr val="221F1F"/>
                          </a:solidFill>
                          <a:latin typeface="Montserrat"/>
                          <a:cs typeface="Montserrat"/>
                        </a:rPr>
                        <a:t>I</a:t>
                      </a:r>
                      <a:endParaRPr sz="600">
                        <a:latin typeface="Montserrat"/>
                        <a:cs typeface="Montserrat"/>
                      </a:endParaRPr>
                    </a:p>
                  </a:txBody>
                  <a:tcPr marL="0" marR="0" marT="1778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ts val="710"/>
                        </a:lnSpc>
                        <a:spcBef>
                          <a:spcPts val="140"/>
                        </a:spcBef>
                      </a:pPr>
                      <a:r>
                        <a:rPr sz="600" dirty="0">
                          <a:latin typeface="Montserrat"/>
                          <a:cs typeface="Montserrat"/>
                        </a:rPr>
                        <a:t>I</a:t>
                      </a:r>
                      <a:endParaRPr sz="600">
                        <a:latin typeface="Montserrat"/>
                        <a:cs typeface="Montserrat"/>
                      </a:endParaRPr>
                    </a:p>
                  </a:txBody>
                  <a:tcPr marL="0" marR="0" marT="177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00"/>
                        </a:spcBef>
                      </a:pPr>
                      <a:r>
                        <a:rPr sz="600" dirty="0">
                          <a:solidFill>
                            <a:srgbClr val="221F1F"/>
                          </a:solidFill>
                          <a:latin typeface="Montserrat"/>
                          <a:cs typeface="Montserrat"/>
                        </a:rPr>
                        <a:t>Revise</a:t>
                      </a:r>
                      <a:r>
                        <a:rPr sz="600" spc="160" dirty="0">
                          <a:solidFill>
                            <a:srgbClr val="221F1F"/>
                          </a:solidFill>
                          <a:latin typeface="Montserrat"/>
                          <a:cs typeface="Montserrat"/>
                        </a:rPr>
                        <a:t> </a:t>
                      </a:r>
                      <a:r>
                        <a:rPr sz="600" dirty="0">
                          <a:solidFill>
                            <a:srgbClr val="221F1F"/>
                          </a:solidFill>
                          <a:latin typeface="Montserrat"/>
                          <a:cs typeface="Montserrat"/>
                        </a:rPr>
                        <a:t>mangueras</a:t>
                      </a:r>
                      <a:r>
                        <a:rPr sz="600" spc="125" dirty="0">
                          <a:solidFill>
                            <a:srgbClr val="221F1F"/>
                          </a:solidFill>
                          <a:latin typeface="Montserrat"/>
                          <a:cs typeface="Montserrat"/>
                        </a:rPr>
                        <a:t> </a:t>
                      </a:r>
                      <a:r>
                        <a:rPr sz="600" dirty="0">
                          <a:solidFill>
                            <a:srgbClr val="221F1F"/>
                          </a:solidFill>
                          <a:latin typeface="Montserrat"/>
                          <a:cs typeface="Montserrat"/>
                        </a:rPr>
                        <a:t>y</a:t>
                      </a:r>
                      <a:r>
                        <a:rPr sz="600" spc="225" dirty="0">
                          <a:solidFill>
                            <a:srgbClr val="221F1F"/>
                          </a:solidFill>
                          <a:latin typeface="Montserrat"/>
                          <a:cs typeface="Montserrat"/>
                        </a:rPr>
                        <a:t> </a:t>
                      </a:r>
                      <a:r>
                        <a:rPr sz="600" spc="-10" dirty="0">
                          <a:solidFill>
                            <a:srgbClr val="221F1F"/>
                          </a:solidFill>
                          <a:latin typeface="Montserrat"/>
                          <a:cs typeface="Montserrat"/>
                        </a:rPr>
                        <a:t>cánister</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120650">
                <a:tc gridSpan="7">
                  <a:txBody>
                    <a:bodyPr/>
                    <a:lstStyle/>
                    <a:p>
                      <a:pPr marL="50165">
                        <a:lnSpc>
                          <a:spcPct val="100000"/>
                        </a:lnSpc>
                        <a:spcBef>
                          <a:spcPts val="85"/>
                        </a:spcBef>
                      </a:pPr>
                      <a:r>
                        <a:rPr sz="600" dirty="0">
                          <a:solidFill>
                            <a:srgbClr val="221F1F"/>
                          </a:solidFill>
                          <a:latin typeface="Montserrat"/>
                          <a:cs typeface="Montserrat"/>
                        </a:rPr>
                        <a:t>R</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Remplazar;</a:t>
                      </a:r>
                      <a:r>
                        <a:rPr sz="600" spc="310" dirty="0">
                          <a:solidFill>
                            <a:srgbClr val="221F1F"/>
                          </a:solidFill>
                          <a:latin typeface="Montserrat"/>
                          <a:cs typeface="Montserrat"/>
                        </a:rPr>
                        <a:t> </a:t>
                      </a:r>
                      <a:r>
                        <a:rPr sz="600" dirty="0">
                          <a:solidFill>
                            <a:srgbClr val="221F1F"/>
                          </a:solidFill>
                          <a:latin typeface="Montserrat"/>
                          <a:cs typeface="Montserrat"/>
                        </a:rPr>
                        <a:t>I</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Revisar;</a:t>
                      </a:r>
                      <a:r>
                        <a:rPr sz="600" spc="310" dirty="0">
                          <a:solidFill>
                            <a:srgbClr val="221F1F"/>
                          </a:solidFill>
                          <a:latin typeface="Montserrat"/>
                          <a:cs typeface="Montserrat"/>
                        </a:rPr>
                        <a:t> </a:t>
                      </a:r>
                      <a:r>
                        <a:rPr sz="600" dirty="0">
                          <a:solidFill>
                            <a:srgbClr val="221F1F"/>
                          </a:solidFill>
                          <a:latin typeface="Montserrat"/>
                          <a:cs typeface="Montserrat"/>
                        </a:rPr>
                        <a:t>T</a:t>
                      </a:r>
                      <a:r>
                        <a:rPr sz="600" spc="120"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Completar;</a:t>
                      </a:r>
                      <a:r>
                        <a:rPr sz="600" spc="305" dirty="0">
                          <a:solidFill>
                            <a:srgbClr val="221F1F"/>
                          </a:solidFill>
                          <a:latin typeface="Montserrat"/>
                          <a:cs typeface="Montserrat"/>
                        </a:rPr>
                        <a:t> </a:t>
                      </a:r>
                      <a:r>
                        <a:rPr sz="600" dirty="0">
                          <a:solidFill>
                            <a:srgbClr val="221F1F"/>
                          </a:solidFill>
                          <a:latin typeface="Montserrat"/>
                          <a:cs typeface="Montserrat"/>
                        </a:rPr>
                        <a:t>C</a:t>
                      </a:r>
                      <a:r>
                        <a:rPr sz="600" spc="135" dirty="0">
                          <a:solidFill>
                            <a:srgbClr val="221F1F"/>
                          </a:solidFill>
                          <a:latin typeface="Montserrat"/>
                          <a:cs typeface="Montserrat"/>
                        </a:rPr>
                        <a:t> </a:t>
                      </a:r>
                      <a:r>
                        <a:rPr sz="600" dirty="0">
                          <a:solidFill>
                            <a:srgbClr val="221F1F"/>
                          </a:solidFill>
                          <a:latin typeface="Montserrat"/>
                          <a:cs typeface="Montserrat"/>
                        </a:rPr>
                        <a:t>-</a:t>
                      </a:r>
                      <a:r>
                        <a:rPr sz="600" spc="105" dirty="0">
                          <a:solidFill>
                            <a:srgbClr val="221F1F"/>
                          </a:solidFill>
                          <a:latin typeface="Montserrat"/>
                          <a:cs typeface="Montserrat"/>
                        </a:rPr>
                        <a:t> </a:t>
                      </a:r>
                      <a:r>
                        <a:rPr sz="600" dirty="0">
                          <a:solidFill>
                            <a:srgbClr val="221F1F"/>
                          </a:solidFill>
                          <a:latin typeface="Montserrat"/>
                          <a:cs typeface="Montserrat"/>
                        </a:rPr>
                        <a:t>Limpiar;</a:t>
                      </a:r>
                      <a:r>
                        <a:rPr sz="600" spc="320" dirty="0">
                          <a:solidFill>
                            <a:srgbClr val="221F1F"/>
                          </a:solidFill>
                          <a:latin typeface="Montserrat"/>
                          <a:cs typeface="Montserrat"/>
                        </a:rPr>
                        <a:t> </a:t>
                      </a:r>
                      <a:r>
                        <a:rPr sz="600" dirty="0">
                          <a:solidFill>
                            <a:srgbClr val="221F1F"/>
                          </a:solidFill>
                          <a:latin typeface="Montserrat"/>
                          <a:cs typeface="Montserrat"/>
                        </a:rPr>
                        <a:t>A</a:t>
                      </a:r>
                      <a:r>
                        <a:rPr sz="600" spc="105"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Ajustar;</a:t>
                      </a:r>
                      <a:r>
                        <a:rPr sz="600" spc="305" dirty="0">
                          <a:solidFill>
                            <a:srgbClr val="221F1F"/>
                          </a:solidFill>
                          <a:latin typeface="Montserrat"/>
                          <a:cs typeface="Montserrat"/>
                        </a:rPr>
                        <a:t> </a:t>
                      </a:r>
                      <a:r>
                        <a:rPr sz="600" dirty="0">
                          <a:solidFill>
                            <a:srgbClr val="221F1F"/>
                          </a:solidFill>
                          <a:latin typeface="Montserrat"/>
                          <a:cs typeface="Montserrat"/>
                        </a:rPr>
                        <a:t>L</a:t>
                      </a:r>
                      <a:r>
                        <a:rPr sz="600" spc="125" dirty="0">
                          <a:solidFill>
                            <a:srgbClr val="221F1F"/>
                          </a:solidFill>
                          <a:latin typeface="Montserrat"/>
                          <a:cs typeface="Montserrat"/>
                        </a:rPr>
                        <a:t> </a:t>
                      </a:r>
                      <a:r>
                        <a:rPr sz="600" dirty="0">
                          <a:solidFill>
                            <a:srgbClr val="221F1F"/>
                          </a:solidFill>
                          <a:latin typeface="Montserrat"/>
                          <a:cs typeface="Montserrat"/>
                        </a:rPr>
                        <a:t>-</a:t>
                      </a:r>
                      <a:r>
                        <a:rPr sz="600" spc="110" dirty="0">
                          <a:solidFill>
                            <a:srgbClr val="221F1F"/>
                          </a:solidFill>
                          <a:latin typeface="Montserrat"/>
                          <a:cs typeface="Montserrat"/>
                        </a:rPr>
                        <a:t> </a:t>
                      </a:r>
                      <a:r>
                        <a:rPr sz="600" dirty="0">
                          <a:solidFill>
                            <a:srgbClr val="221F1F"/>
                          </a:solidFill>
                          <a:latin typeface="Montserrat"/>
                          <a:cs typeface="Montserrat"/>
                        </a:rPr>
                        <a:t>Lubricar;</a:t>
                      </a:r>
                      <a:r>
                        <a:rPr sz="600" spc="320" dirty="0">
                          <a:solidFill>
                            <a:srgbClr val="221F1F"/>
                          </a:solidFill>
                          <a:latin typeface="Montserrat"/>
                          <a:cs typeface="Montserrat"/>
                        </a:rPr>
                        <a:t> </a:t>
                      </a:r>
                      <a:r>
                        <a:rPr sz="600" dirty="0">
                          <a:solidFill>
                            <a:srgbClr val="221F1F"/>
                          </a:solidFill>
                          <a:latin typeface="Montserrat"/>
                          <a:cs typeface="Montserrat"/>
                        </a:rPr>
                        <a:t>TI</a:t>
                      </a:r>
                      <a:r>
                        <a:rPr sz="600" spc="100" dirty="0">
                          <a:solidFill>
                            <a:srgbClr val="221F1F"/>
                          </a:solidFill>
                          <a:latin typeface="Montserrat"/>
                          <a:cs typeface="Montserrat"/>
                        </a:rPr>
                        <a:t> </a:t>
                      </a:r>
                      <a:r>
                        <a:rPr sz="600" dirty="0">
                          <a:solidFill>
                            <a:srgbClr val="221F1F"/>
                          </a:solidFill>
                          <a:latin typeface="Montserrat"/>
                          <a:cs typeface="Montserrat"/>
                        </a:rPr>
                        <a:t>-</a:t>
                      </a:r>
                      <a:r>
                        <a:rPr sz="600" spc="120" dirty="0">
                          <a:solidFill>
                            <a:srgbClr val="221F1F"/>
                          </a:solidFill>
                          <a:latin typeface="Montserrat"/>
                          <a:cs typeface="Montserrat"/>
                        </a:rPr>
                        <a:t> </a:t>
                      </a:r>
                      <a:r>
                        <a:rPr sz="600" dirty="0">
                          <a:solidFill>
                            <a:srgbClr val="221F1F"/>
                          </a:solidFill>
                          <a:latin typeface="Montserrat"/>
                          <a:cs typeface="Montserrat"/>
                        </a:rPr>
                        <a:t>Apretar;</a:t>
                      </a:r>
                      <a:r>
                        <a:rPr sz="600" spc="310" dirty="0">
                          <a:solidFill>
                            <a:srgbClr val="221F1F"/>
                          </a:solidFill>
                          <a:latin typeface="Montserrat"/>
                          <a:cs typeface="Montserrat"/>
                        </a:rPr>
                        <a:t> </a:t>
                      </a:r>
                      <a:r>
                        <a:rPr sz="600" dirty="0">
                          <a:solidFill>
                            <a:srgbClr val="221F1F"/>
                          </a:solidFill>
                          <a:latin typeface="Montserrat"/>
                          <a:cs typeface="Montserrat"/>
                        </a:rPr>
                        <a:t>S</a:t>
                      </a:r>
                      <a:r>
                        <a:rPr sz="600" spc="125" dirty="0">
                          <a:solidFill>
                            <a:srgbClr val="221F1F"/>
                          </a:solidFill>
                          <a:latin typeface="Montserrat"/>
                          <a:cs typeface="Montserrat"/>
                        </a:rPr>
                        <a:t> </a:t>
                      </a:r>
                      <a:r>
                        <a:rPr sz="600" dirty="0">
                          <a:solidFill>
                            <a:srgbClr val="221F1F"/>
                          </a:solidFill>
                          <a:latin typeface="Montserrat"/>
                          <a:cs typeface="Montserrat"/>
                        </a:rPr>
                        <a:t>-</a:t>
                      </a:r>
                      <a:r>
                        <a:rPr sz="600" spc="340" dirty="0">
                          <a:solidFill>
                            <a:srgbClr val="221F1F"/>
                          </a:solidFill>
                          <a:latin typeface="Montserrat"/>
                          <a:cs typeface="Montserrat"/>
                        </a:rPr>
                        <a:t>  </a:t>
                      </a:r>
                      <a:r>
                        <a:rPr sz="600" spc="-10" dirty="0">
                          <a:solidFill>
                            <a:srgbClr val="221F1F"/>
                          </a:solidFill>
                          <a:latin typeface="Montserrat"/>
                          <a:cs typeface="Montserrat"/>
                        </a:rPr>
                        <a:t>Calibrar</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nvGraphicFramePr>
        <p:xfrm>
          <a:off x="155574" y="476757"/>
          <a:ext cx="4912356" cy="165608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a:latin typeface="Montserrat"/>
                        <a:cs typeface="Montserrat"/>
                      </a:endParaRPr>
                    </a:p>
                    <a:p>
                      <a:pPr marL="44450">
                        <a:lnSpc>
                          <a:spcPct val="100000"/>
                        </a:lnSpc>
                      </a:pPr>
                      <a:r>
                        <a:rPr sz="700" b="1" spc="-20" dirty="0">
                          <a:solidFill>
                            <a:srgbClr val="221F1F"/>
                          </a:solidFill>
                          <a:latin typeface="Montserrat"/>
                          <a:cs typeface="Montserrat"/>
                        </a:rPr>
                        <a:t>1.000</a:t>
                      </a:r>
                      <a:endParaRPr sz="70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a:latin typeface="Montserrat"/>
                        <a:cs typeface="Montserrat"/>
                      </a:endParaRPr>
                    </a:p>
                    <a:p>
                      <a:pPr marR="186055" algn="r">
                        <a:lnSpc>
                          <a:spcPct val="100000"/>
                        </a:lnSpc>
                      </a:pPr>
                      <a:r>
                        <a:rPr sz="700" b="1" spc="-10" dirty="0">
                          <a:solidFill>
                            <a:srgbClr val="221F1F"/>
                          </a:solidFill>
                          <a:latin typeface="Montserrat"/>
                          <a:cs typeface="Montserrat"/>
                        </a:rPr>
                        <a:t>5.000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a:latin typeface="Montserrat"/>
                        <a:cs typeface="Montserrat"/>
                      </a:endParaRPr>
                    </a:p>
                    <a:p>
                      <a:pPr marR="134620" algn="r">
                        <a:lnSpc>
                          <a:spcPct val="100000"/>
                        </a:lnSpc>
                      </a:pPr>
                      <a:r>
                        <a:rPr sz="700" b="1" spc="-10" dirty="0">
                          <a:solidFill>
                            <a:srgbClr val="221F1F"/>
                          </a:solidFill>
                          <a:latin typeface="Montserrat"/>
                          <a:cs typeface="Montserrat"/>
                        </a:rPr>
                        <a:t>10.000</a:t>
                      </a:r>
                      <a:endParaRPr sz="70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a:latin typeface="Montserrat"/>
                        <a:cs typeface="Montserrat"/>
                      </a:endParaRPr>
                    </a:p>
                    <a:p>
                      <a:pPr marR="142240" algn="r">
                        <a:lnSpc>
                          <a:spcPct val="100000"/>
                        </a:lnSpc>
                      </a:pPr>
                      <a:r>
                        <a:rPr sz="700" b="1" spc="-10" dirty="0">
                          <a:solidFill>
                            <a:srgbClr val="221F1F"/>
                          </a:solidFill>
                          <a:latin typeface="Montserrat"/>
                          <a:cs typeface="Montserrat"/>
                        </a:rPr>
                        <a:t>15.000</a:t>
                      </a:r>
                      <a:endParaRPr sz="70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a:latin typeface="Montserrat"/>
                        <a:cs typeface="Montserrat"/>
                      </a:endParaRPr>
                    </a:p>
                    <a:p>
                      <a:pPr marR="118745" algn="r">
                        <a:lnSpc>
                          <a:spcPct val="100000"/>
                        </a:lnSpc>
                      </a:pPr>
                      <a:r>
                        <a:rPr sz="700" b="1" spc="-10" dirty="0">
                          <a:solidFill>
                            <a:srgbClr val="221F1F"/>
                          </a:solidFill>
                          <a:latin typeface="Montserrat"/>
                          <a:cs typeface="Montserrat"/>
                        </a:rPr>
                        <a:t>20.000</a:t>
                      </a:r>
                      <a:endParaRPr sz="70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20650">
                <a:tc>
                  <a:txBody>
                    <a:bodyPr/>
                    <a:lstStyle/>
                    <a:p>
                      <a:pPr marL="50165" marR="3175">
                        <a:lnSpc>
                          <a:spcPts val="715"/>
                        </a:lnSpc>
                        <a:spcBef>
                          <a:spcPts val="130"/>
                        </a:spcBef>
                      </a:pPr>
                      <a:r>
                        <a:rPr sz="600" dirty="0">
                          <a:latin typeface="Montserrat"/>
                          <a:cs typeface="Montserrat"/>
                        </a:rPr>
                        <a:t>Sistema</a:t>
                      </a:r>
                      <a:r>
                        <a:rPr sz="600" spc="225" dirty="0">
                          <a:latin typeface="Montserrat"/>
                          <a:cs typeface="Montserrat"/>
                        </a:rPr>
                        <a:t> </a:t>
                      </a:r>
                      <a:r>
                        <a:rPr sz="600" spc="-20" dirty="0">
                          <a:latin typeface="Montserrat"/>
                          <a:cs typeface="Montserrat"/>
                        </a:rPr>
                        <a:t>EVAP</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905" algn="ctr">
                        <a:lnSpc>
                          <a:spcPts val="715"/>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4604" algn="ctr">
                        <a:lnSpc>
                          <a:spcPts val="715"/>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8890" algn="ctr">
                        <a:lnSpc>
                          <a:spcPts val="715"/>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ts val="715"/>
                        </a:lnSpc>
                        <a:spcBef>
                          <a:spcPts val="130"/>
                        </a:spcBef>
                      </a:pPr>
                      <a:r>
                        <a:rPr sz="600" dirty="0">
                          <a:solidFill>
                            <a:srgbClr val="221F1F"/>
                          </a:solidFill>
                          <a:latin typeface="Montserrat"/>
                          <a:cs typeface="Montserrat"/>
                        </a:rPr>
                        <a:t>I</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ts val="715"/>
                        </a:lnSpc>
                        <a:spcBef>
                          <a:spcPts val="130"/>
                        </a:spcBef>
                      </a:pPr>
                      <a:r>
                        <a:rPr sz="600" dirty="0">
                          <a:latin typeface="Montserrat"/>
                          <a:cs typeface="Montserrat"/>
                        </a:rPr>
                        <a:t>I</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0795" algn="ctr">
                        <a:lnSpc>
                          <a:spcPct val="100000"/>
                        </a:lnSpc>
                        <a:spcBef>
                          <a:spcPts val="95"/>
                        </a:spcBef>
                      </a:pPr>
                      <a:r>
                        <a:rPr sz="600" dirty="0">
                          <a:solidFill>
                            <a:srgbClr val="221F1F"/>
                          </a:solidFill>
                          <a:latin typeface="Montserrat"/>
                          <a:cs typeface="Montserrat"/>
                        </a:rPr>
                        <a:t>Revise</a:t>
                      </a:r>
                      <a:r>
                        <a:rPr sz="600" spc="160" dirty="0">
                          <a:solidFill>
                            <a:srgbClr val="221F1F"/>
                          </a:solidFill>
                          <a:latin typeface="Montserrat"/>
                          <a:cs typeface="Montserrat"/>
                        </a:rPr>
                        <a:t> </a:t>
                      </a:r>
                      <a:r>
                        <a:rPr sz="600" dirty="0">
                          <a:solidFill>
                            <a:srgbClr val="221F1F"/>
                          </a:solidFill>
                          <a:latin typeface="Montserrat"/>
                          <a:cs typeface="Montserrat"/>
                        </a:rPr>
                        <a:t>mangueras</a:t>
                      </a:r>
                      <a:r>
                        <a:rPr sz="600" spc="125" dirty="0">
                          <a:solidFill>
                            <a:srgbClr val="221F1F"/>
                          </a:solidFill>
                          <a:latin typeface="Montserrat"/>
                          <a:cs typeface="Montserrat"/>
                        </a:rPr>
                        <a:t> </a:t>
                      </a:r>
                      <a:r>
                        <a:rPr sz="600" dirty="0">
                          <a:solidFill>
                            <a:srgbClr val="221F1F"/>
                          </a:solidFill>
                          <a:latin typeface="Montserrat"/>
                          <a:cs typeface="Montserrat"/>
                        </a:rPr>
                        <a:t>y</a:t>
                      </a:r>
                      <a:r>
                        <a:rPr sz="600" spc="225" dirty="0">
                          <a:solidFill>
                            <a:srgbClr val="221F1F"/>
                          </a:solidFill>
                          <a:latin typeface="Montserrat"/>
                          <a:cs typeface="Montserrat"/>
                        </a:rPr>
                        <a:t> </a:t>
                      </a:r>
                      <a:r>
                        <a:rPr sz="600" spc="-10" dirty="0">
                          <a:solidFill>
                            <a:srgbClr val="221F1F"/>
                          </a:solidFill>
                          <a:latin typeface="Montserrat"/>
                          <a:cs typeface="Montserrat"/>
                        </a:rPr>
                        <a:t>cánister</a:t>
                      </a:r>
                      <a:endParaRPr sz="600">
                        <a:latin typeface="Montserrat"/>
                        <a:cs typeface="Montserrat"/>
                      </a:endParaRPr>
                    </a:p>
                  </a:txBody>
                  <a:tcPr marL="0" marR="0" marT="1206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spcBef>
                          <a:spcPts val="80"/>
                        </a:spcBef>
                      </a:pPr>
                      <a:r>
                        <a:rPr sz="600" dirty="0">
                          <a:latin typeface="Montserrat"/>
                          <a:cs typeface="Montserrat"/>
                        </a:rPr>
                        <a:t>Soporte</a:t>
                      </a:r>
                      <a:r>
                        <a:rPr sz="600" spc="220" dirty="0">
                          <a:latin typeface="Montserrat"/>
                          <a:cs typeface="Montserrat"/>
                        </a:rPr>
                        <a:t> </a:t>
                      </a:r>
                      <a:r>
                        <a:rPr sz="600" spc="-10" dirty="0">
                          <a:latin typeface="Montserrat"/>
                          <a:cs typeface="Montserrat"/>
                        </a:rPr>
                        <a:t>lateral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solidFill>
                            <a:srgbClr val="221F1F"/>
                          </a:solidFill>
                          <a:latin typeface="Montserrat"/>
                          <a:cs typeface="Montserrat"/>
                        </a:rPr>
                        <a:t>C, I</a:t>
                      </a:r>
                      <a:r>
                        <a:rPr sz="600" spc="5"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0"/>
                        </a:spcBef>
                      </a:pPr>
                      <a:r>
                        <a:rPr sz="600" dirty="0">
                          <a:solidFill>
                            <a:srgbClr val="221F1F"/>
                          </a:solidFill>
                          <a:latin typeface="Montserrat"/>
                          <a:cs typeface="Montserrat"/>
                        </a:rPr>
                        <a:t>C, I</a:t>
                      </a:r>
                      <a:r>
                        <a:rPr sz="600" spc="5"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80"/>
                        </a:spcBef>
                      </a:pPr>
                      <a:r>
                        <a:rPr sz="600" dirty="0">
                          <a:solidFill>
                            <a:srgbClr val="221F1F"/>
                          </a:solidFill>
                          <a:latin typeface="Montserrat"/>
                          <a:cs typeface="Montserrat"/>
                        </a:rPr>
                        <a:t>C, I</a:t>
                      </a:r>
                      <a:r>
                        <a:rPr sz="600" spc="5"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80"/>
                        </a:spcBef>
                      </a:pPr>
                      <a:r>
                        <a:rPr sz="600" dirty="0">
                          <a:solidFill>
                            <a:srgbClr val="221F1F"/>
                          </a:solidFill>
                          <a:latin typeface="Montserrat"/>
                          <a:cs typeface="Montserrat"/>
                        </a:rPr>
                        <a:t>C, I</a:t>
                      </a:r>
                      <a:r>
                        <a:rPr sz="600" spc="5"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5570">
                        <a:lnSpc>
                          <a:spcPct val="100000"/>
                        </a:lnSpc>
                        <a:spcBef>
                          <a:spcPts val="80"/>
                        </a:spcBef>
                      </a:pPr>
                      <a:r>
                        <a:rPr sz="600" dirty="0">
                          <a:solidFill>
                            <a:srgbClr val="221F1F"/>
                          </a:solidFill>
                          <a:latin typeface="Montserrat"/>
                          <a:cs typeface="Montserrat"/>
                        </a:rPr>
                        <a:t>C, I</a:t>
                      </a:r>
                      <a:r>
                        <a:rPr sz="600" spc="5" dirty="0">
                          <a:solidFill>
                            <a:srgbClr val="221F1F"/>
                          </a:solidFill>
                          <a:latin typeface="Montserrat"/>
                          <a:cs typeface="Montserrat"/>
                        </a:rPr>
                        <a:t> </a:t>
                      </a:r>
                      <a:r>
                        <a:rPr sz="600" dirty="0">
                          <a:solidFill>
                            <a:srgbClr val="221F1F"/>
                          </a:solidFill>
                          <a:latin typeface="Montserrat"/>
                          <a:cs typeface="Montserrat"/>
                        </a:rPr>
                        <a:t>&amp;</a:t>
                      </a:r>
                      <a:r>
                        <a:rPr sz="600" spc="-1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pPr>
                      <a:r>
                        <a:rPr sz="600" dirty="0">
                          <a:latin typeface="Montserrat"/>
                          <a:cs typeface="Montserrat"/>
                        </a:rPr>
                        <a:t>Rodamientos</a:t>
                      </a:r>
                      <a:r>
                        <a:rPr sz="600" spc="200" dirty="0">
                          <a:latin typeface="Montserrat"/>
                          <a:cs typeface="Montserrat"/>
                        </a:rPr>
                        <a:t>  </a:t>
                      </a:r>
                      <a:r>
                        <a:rPr sz="600" spc="-25" dirty="0">
                          <a:latin typeface="Montserrat"/>
                          <a:cs typeface="Montserrat"/>
                        </a:rPr>
                        <a:t>del</a:t>
                      </a:r>
                      <a:endParaRPr sz="600">
                        <a:latin typeface="Montserrat"/>
                        <a:cs typeface="Montserrat"/>
                      </a:endParaRPr>
                    </a:p>
                    <a:p>
                      <a:pPr marL="50165" marR="3175">
                        <a:lnSpc>
                          <a:spcPts val="690"/>
                        </a:lnSpc>
                        <a:spcBef>
                          <a:spcPts val="90"/>
                        </a:spcBef>
                      </a:pPr>
                      <a:r>
                        <a:rPr sz="600" spc="-10" dirty="0">
                          <a:latin typeface="Montserrat"/>
                          <a:cs typeface="Montserrat"/>
                        </a:rPr>
                        <a:t>basculante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solidFill>
                            <a:srgbClr val="221F1F"/>
                          </a:solidFill>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dirty="0">
                          <a:latin typeface="Montserrat"/>
                          <a:cs typeface="Montserrat"/>
                        </a:rPr>
                        <a:t>Sensor</a:t>
                      </a:r>
                      <a:r>
                        <a:rPr sz="600" spc="-15" dirty="0">
                          <a:latin typeface="Montserrat"/>
                          <a:cs typeface="Montserrat"/>
                        </a:rPr>
                        <a:t> </a:t>
                      </a:r>
                      <a:r>
                        <a:rPr sz="600" dirty="0">
                          <a:latin typeface="Montserrat"/>
                          <a:cs typeface="Montserrat"/>
                        </a:rPr>
                        <a:t>de</a:t>
                      </a:r>
                      <a:r>
                        <a:rPr sz="600" spc="-5" dirty="0">
                          <a:latin typeface="Montserrat"/>
                          <a:cs typeface="Montserrat"/>
                        </a:rPr>
                        <a:t> </a:t>
                      </a:r>
                      <a:r>
                        <a:rPr sz="600" spc="-10" dirty="0">
                          <a:latin typeface="Montserrat"/>
                          <a:cs typeface="Montserrat"/>
                        </a:rPr>
                        <a:t>velocidad</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C</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5575">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a:t>
                      </a:r>
                      <a:r>
                        <a:rPr sz="600" spc="5" dirty="0">
                          <a:latin typeface="Montserrat"/>
                          <a:cs typeface="Montserrat"/>
                        </a:rPr>
                        <a:t> </a:t>
                      </a:r>
                      <a:r>
                        <a:rPr sz="600" spc="-50" dirty="0">
                          <a:latin typeface="Montserrat"/>
                          <a:cs typeface="Montserrat"/>
                        </a:rPr>
                        <a:t>C</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20650">
                <a:tc>
                  <a:txBody>
                    <a:bodyPr/>
                    <a:lstStyle/>
                    <a:p>
                      <a:pPr marL="50165" marR="3175">
                        <a:lnSpc>
                          <a:spcPct val="100000"/>
                        </a:lnSpc>
                        <a:spcBef>
                          <a:spcPts val="80"/>
                        </a:spcBef>
                      </a:pPr>
                      <a:r>
                        <a:rPr sz="600" dirty="0">
                          <a:latin typeface="Montserrat"/>
                          <a:cs typeface="Montserrat"/>
                        </a:rPr>
                        <a:t>Indicador</a:t>
                      </a:r>
                      <a:r>
                        <a:rPr sz="600" spc="-20" dirty="0">
                          <a:latin typeface="Montserrat"/>
                          <a:cs typeface="Montserrat"/>
                        </a:rPr>
                        <a:t> </a:t>
                      </a:r>
                      <a:r>
                        <a:rPr sz="600" spc="-25" dirty="0">
                          <a:latin typeface="Montserrat"/>
                          <a:cs typeface="Montserrat"/>
                        </a:rPr>
                        <a:t>MIL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0650">
                <a:tc>
                  <a:txBody>
                    <a:bodyPr/>
                    <a:lstStyle/>
                    <a:p>
                      <a:pPr marL="50165" marR="3175">
                        <a:lnSpc>
                          <a:spcPct val="100000"/>
                        </a:lnSpc>
                        <a:spcBef>
                          <a:spcPts val="80"/>
                        </a:spcBef>
                      </a:pPr>
                      <a:r>
                        <a:rPr sz="600" dirty="0">
                          <a:latin typeface="Montserrat"/>
                          <a:cs typeface="Montserrat"/>
                        </a:rPr>
                        <a:t>Códigos de </a:t>
                      </a:r>
                      <a:r>
                        <a:rPr sz="600" spc="-10" dirty="0">
                          <a:latin typeface="Montserrat"/>
                          <a:cs typeface="Montserrat"/>
                        </a:rPr>
                        <a:t>falla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5875" algn="ctr">
                        <a:lnSpc>
                          <a:spcPct val="100000"/>
                        </a:lnSpc>
                        <a:spcBef>
                          <a:spcPts val="80"/>
                        </a:spcBef>
                      </a:pPr>
                      <a:r>
                        <a:rPr sz="600" dirty="0">
                          <a:latin typeface="Montserrat"/>
                          <a:cs typeface="Montserrat"/>
                        </a:rPr>
                        <a:t>Usar la</a:t>
                      </a:r>
                      <a:r>
                        <a:rPr sz="600" spc="25" dirty="0">
                          <a:latin typeface="Montserrat"/>
                          <a:cs typeface="Montserrat"/>
                        </a:rPr>
                        <a:t> </a:t>
                      </a:r>
                      <a:r>
                        <a:rPr sz="600" spc="-10" dirty="0">
                          <a:latin typeface="Montserrat"/>
                          <a:cs typeface="Montserrat"/>
                        </a:rPr>
                        <a:t>herramienta</a:t>
                      </a:r>
                      <a:r>
                        <a:rPr sz="600" spc="-5" dirty="0">
                          <a:latin typeface="Montserrat"/>
                          <a:cs typeface="Montserrat"/>
                        </a:rPr>
                        <a:t> </a:t>
                      </a:r>
                      <a:r>
                        <a:rPr sz="600" dirty="0">
                          <a:latin typeface="Montserrat"/>
                          <a:cs typeface="Montserrat"/>
                        </a:rPr>
                        <a:t>de</a:t>
                      </a:r>
                      <a:r>
                        <a:rPr sz="600" spc="25" dirty="0">
                          <a:latin typeface="Montserrat"/>
                          <a:cs typeface="Montserrat"/>
                        </a:rPr>
                        <a:t> </a:t>
                      </a:r>
                      <a:r>
                        <a:rPr sz="600" spc="-10" dirty="0">
                          <a:latin typeface="Montserrat"/>
                          <a:cs typeface="Montserrat"/>
                        </a:rPr>
                        <a:t>diagnóstico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spc="-10" dirty="0">
                          <a:latin typeface="Montserrat"/>
                          <a:cs typeface="Montserrat"/>
                        </a:rPr>
                        <a:t>Fusibles</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I</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6510" algn="ctr">
                        <a:lnSpc>
                          <a:spcPct val="100000"/>
                        </a:lnSpc>
                        <a:spcBef>
                          <a:spcPts val="80"/>
                        </a:spcBef>
                      </a:pPr>
                      <a:r>
                        <a:rPr sz="600" dirty="0">
                          <a:latin typeface="Montserrat"/>
                          <a:cs typeface="Montserrat"/>
                        </a:rPr>
                        <a:t>Remplace</a:t>
                      </a:r>
                      <a:r>
                        <a:rPr sz="600" spc="5" dirty="0">
                          <a:latin typeface="Montserrat"/>
                          <a:cs typeface="Montserrat"/>
                        </a:rPr>
                        <a:t> </a:t>
                      </a:r>
                      <a:r>
                        <a:rPr sz="600" dirty="0">
                          <a:latin typeface="Montserrat"/>
                          <a:cs typeface="Montserrat"/>
                        </a:rPr>
                        <a:t>si</a:t>
                      </a:r>
                      <a:r>
                        <a:rPr sz="600" spc="-10" dirty="0">
                          <a:latin typeface="Montserrat"/>
                          <a:cs typeface="Montserrat"/>
                        </a:rPr>
                        <a:t> </a:t>
                      </a:r>
                      <a:r>
                        <a:rPr sz="600" dirty="0">
                          <a:latin typeface="Montserrat"/>
                          <a:cs typeface="Montserrat"/>
                        </a:rPr>
                        <a:t>es</a:t>
                      </a:r>
                      <a:r>
                        <a:rPr sz="600" spc="-15" dirty="0">
                          <a:latin typeface="Montserrat"/>
                          <a:cs typeface="Montserrat"/>
                        </a:rPr>
                        <a:t> </a:t>
                      </a:r>
                      <a:r>
                        <a:rPr sz="600" spc="-10" dirty="0">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0650">
                <a:tc>
                  <a:txBody>
                    <a:bodyPr/>
                    <a:lstStyle/>
                    <a:p>
                      <a:pPr marL="50165" marR="3175">
                        <a:lnSpc>
                          <a:spcPct val="100000"/>
                        </a:lnSpc>
                        <a:spcBef>
                          <a:spcPts val="80"/>
                        </a:spcBef>
                      </a:pPr>
                      <a:r>
                        <a:rPr sz="600" dirty="0">
                          <a:latin typeface="Montserrat"/>
                          <a:cs typeface="Montserrat"/>
                        </a:rPr>
                        <a:t>Interruptor</a:t>
                      </a:r>
                      <a:r>
                        <a:rPr sz="600" spc="-35" dirty="0">
                          <a:latin typeface="Montserrat"/>
                          <a:cs typeface="Montserrat"/>
                        </a:rPr>
                        <a:t> </a:t>
                      </a:r>
                      <a:r>
                        <a:rPr sz="600" dirty="0">
                          <a:latin typeface="Montserrat"/>
                          <a:cs typeface="Montserrat"/>
                        </a:rPr>
                        <a:t>de</a:t>
                      </a:r>
                      <a:r>
                        <a:rPr sz="600" spc="-5" dirty="0">
                          <a:latin typeface="Montserrat"/>
                          <a:cs typeface="Montserrat"/>
                        </a:rPr>
                        <a:t> </a:t>
                      </a:r>
                      <a:r>
                        <a:rPr sz="600" spc="-10" dirty="0">
                          <a:latin typeface="Montserrat"/>
                          <a:cs typeface="Montserrat"/>
                        </a:rPr>
                        <a:t>encendido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L</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L</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61290">
                        <a:lnSpc>
                          <a:spcPct val="100000"/>
                        </a:lnSpc>
                        <a:spcBef>
                          <a:spcPts val="8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20650">
                <a:tc gridSpan="7">
                  <a:txBody>
                    <a:bodyPr/>
                    <a:lstStyle/>
                    <a:p>
                      <a:pPr marL="50165">
                        <a:lnSpc>
                          <a:spcPct val="100000"/>
                        </a:lnSpc>
                        <a:spcBef>
                          <a:spcPts val="80"/>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30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5" dirty="0">
                          <a:solidFill>
                            <a:srgbClr val="221F1F"/>
                          </a:solidFill>
                          <a:latin typeface="Montserrat"/>
                          <a:cs typeface="Montserrat"/>
                        </a:rPr>
                        <a:t> </a:t>
                      </a:r>
                      <a:r>
                        <a:rPr sz="600" dirty="0">
                          <a:solidFill>
                            <a:srgbClr val="221F1F"/>
                          </a:solidFill>
                          <a:latin typeface="Montserrat"/>
                          <a:cs typeface="Montserrat"/>
                        </a:rPr>
                        <a:t>T</a:t>
                      </a:r>
                      <a:r>
                        <a:rPr sz="600" spc="14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50"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70"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60794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RECOMENDACIONES</a:t>
            </a:r>
            <a:r>
              <a:rPr sz="1000" b="1" spc="30" dirty="0">
                <a:latin typeface="Montserrat-SemiBold"/>
                <a:cs typeface="Montserrat-SemiBold"/>
              </a:rPr>
              <a:t> </a:t>
            </a:r>
            <a:r>
              <a:rPr sz="1000" b="1" dirty="0">
                <a:latin typeface="Montserrat-SemiBold"/>
                <a:cs typeface="Montserrat-SemiBold"/>
              </a:rPr>
              <a:t>DE </a:t>
            </a:r>
            <a:r>
              <a:rPr sz="1000" b="1" spc="-10" dirty="0">
                <a:latin typeface="Montserrat-SemiBold"/>
                <a:cs typeface="Montserrat-SemiBold"/>
              </a:rPr>
              <a:t>LUBRICACIÓN</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371731490"/>
              </p:ext>
            </p:extLst>
          </p:nvPr>
        </p:nvGraphicFramePr>
        <p:xfrm>
          <a:off x="158558" y="517905"/>
          <a:ext cx="4896484" cy="2193925"/>
        </p:xfrm>
        <a:graphic>
          <a:graphicData uri="http://schemas.openxmlformats.org/drawingml/2006/table">
            <a:tbl>
              <a:tblPr firstRow="1" bandRow="1">
                <a:tableStyleId>{2D5ABB26-0587-4C30-8999-92F81FD0307C}</a:tableStyleId>
              </a:tblPr>
              <a:tblGrid>
                <a:gridCol w="1693545">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707514">
                  <a:extLst>
                    <a:ext uri="{9D8B030D-6E8A-4147-A177-3AD203B41FA5}">
                      <a16:colId xmlns:a16="http://schemas.microsoft.com/office/drawing/2014/main" val="20002"/>
                    </a:ext>
                  </a:extLst>
                </a:gridCol>
              </a:tblGrid>
              <a:tr h="318770">
                <a:tc>
                  <a:txBody>
                    <a:bodyPr/>
                    <a:lstStyle/>
                    <a:p>
                      <a:pPr marL="434975">
                        <a:lnSpc>
                          <a:spcPct val="100000"/>
                        </a:lnSpc>
                        <a:spcBef>
                          <a:spcPts val="780"/>
                        </a:spcBef>
                      </a:pPr>
                      <a:r>
                        <a:rPr sz="800" b="1" spc="-10" dirty="0">
                          <a:latin typeface="Montserrat"/>
                          <a:cs typeface="Montserrat"/>
                        </a:rPr>
                        <a:t>Aplicación</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9525">
                      <a:solidFill>
                        <a:srgbClr val="221F1F"/>
                      </a:solidFill>
                      <a:prstDash val="solid"/>
                    </a:lnB>
                  </a:tcPr>
                </a:tc>
                <a:tc>
                  <a:txBody>
                    <a:bodyPr/>
                    <a:lstStyle/>
                    <a:p>
                      <a:pPr marL="554355">
                        <a:lnSpc>
                          <a:spcPct val="100000"/>
                        </a:lnSpc>
                        <a:spcBef>
                          <a:spcPts val="780"/>
                        </a:spcBef>
                      </a:pPr>
                      <a:r>
                        <a:rPr sz="800" b="1" spc="-10" dirty="0">
                          <a:latin typeface="Montserrat"/>
                          <a:cs typeface="Montserrat"/>
                        </a:rPr>
                        <a:t>Cantidad</a:t>
                      </a:r>
                      <a:endParaRPr sz="800">
                        <a:latin typeface="Montserrat"/>
                        <a:cs typeface="Montserrat"/>
                      </a:endParaRPr>
                    </a:p>
                  </a:txBody>
                  <a:tcPr marL="0" marR="0" marT="99060" marB="0">
                    <a:lnT w="9525">
                      <a:solidFill>
                        <a:srgbClr val="221F1F"/>
                      </a:solidFill>
                      <a:prstDash val="solid"/>
                    </a:lnT>
                    <a:lnB w="9525">
                      <a:solidFill>
                        <a:srgbClr val="221F1F"/>
                      </a:solidFill>
                      <a:prstDash val="solid"/>
                    </a:lnB>
                  </a:tcPr>
                </a:tc>
                <a:tc>
                  <a:txBody>
                    <a:bodyPr/>
                    <a:lstStyle/>
                    <a:p>
                      <a:pPr marL="347980" algn="ctr">
                        <a:lnSpc>
                          <a:spcPct val="100000"/>
                        </a:lnSpc>
                        <a:spcBef>
                          <a:spcPts val="705"/>
                        </a:spcBef>
                      </a:pPr>
                      <a:r>
                        <a:rPr sz="900" b="1" spc="-20" dirty="0">
                          <a:latin typeface="Montserrat"/>
                          <a:cs typeface="Montserrat"/>
                        </a:rPr>
                        <a:t>Tipo</a:t>
                      </a:r>
                      <a:endParaRPr sz="900">
                        <a:latin typeface="Montserrat"/>
                        <a:cs typeface="Montserrat"/>
                      </a:endParaRPr>
                    </a:p>
                  </a:txBody>
                  <a:tcPr marL="0" marR="0" marT="89535" marB="0">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8770">
                <a:tc>
                  <a:txBody>
                    <a:bodyPr/>
                    <a:lstStyle/>
                    <a:p>
                      <a:pPr marL="69850">
                        <a:lnSpc>
                          <a:spcPct val="100000"/>
                        </a:lnSpc>
                        <a:spcBef>
                          <a:spcPts val="780"/>
                        </a:spcBef>
                      </a:pPr>
                      <a:r>
                        <a:rPr sz="800" dirty="0">
                          <a:latin typeface="Montserrat"/>
                          <a:cs typeface="Montserrat"/>
                        </a:rPr>
                        <a:t>Aceite</a:t>
                      </a:r>
                      <a:r>
                        <a:rPr sz="800" spc="175" dirty="0">
                          <a:latin typeface="Montserrat"/>
                          <a:cs typeface="Montserrat"/>
                        </a:rPr>
                        <a:t> </a:t>
                      </a:r>
                      <a:r>
                        <a:rPr sz="800" dirty="0">
                          <a:latin typeface="Montserrat"/>
                          <a:cs typeface="Montserrat"/>
                        </a:rPr>
                        <a:t>de</a:t>
                      </a:r>
                      <a:r>
                        <a:rPr sz="800" spc="180" dirty="0">
                          <a:latin typeface="Montserrat"/>
                          <a:cs typeface="Montserrat"/>
                        </a:rPr>
                        <a:t> </a:t>
                      </a:r>
                      <a:r>
                        <a:rPr sz="800" spc="-10" dirty="0">
                          <a:latin typeface="Montserrat"/>
                          <a:cs typeface="Montserrat"/>
                        </a:rPr>
                        <a:t>motor</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6350">
                      <a:solidFill>
                        <a:srgbClr val="221F1F"/>
                      </a:solidFill>
                      <a:prstDash val="solid"/>
                    </a:lnB>
                  </a:tcPr>
                </a:tc>
                <a:tc>
                  <a:txBody>
                    <a:bodyPr/>
                    <a:lstStyle/>
                    <a:p>
                      <a:pPr marL="648970">
                        <a:lnSpc>
                          <a:spcPct val="100000"/>
                        </a:lnSpc>
                        <a:spcBef>
                          <a:spcPts val="780"/>
                        </a:spcBef>
                      </a:pPr>
                      <a:r>
                        <a:rPr sz="800" dirty="0">
                          <a:latin typeface="Montserrat"/>
                          <a:cs typeface="Montserrat"/>
                        </a:rPr>
                        <a:t>1700</a:t>
                      </a:r>
                      <a:r>
                        <a:rPr sz="800" spc="145" dirty="0">
                          <a:latin typeface="Montserrat"/>
                          <a:cs typeface="Montserrat"/>
                        </a:rPr>
                        <a:t> </a:t>
                      </a:r>
                      <a:r>
                        <a:rPr sz="800" spc="-25" dirty="0">
                          <a:latin typeface="Montserrat"/>
                          <a:cs typeface="Montserrat"/>
                        </a:rPr>
                        <a:t>ml</a:t>
                      </a:r>
                      <a:endParaRPr sz="800">
                        <a:latin typeface="Montserrat"/>
                        <a:cs typeface="Montserrat"/>
                      </a:endParaRPr>
                    </a:p>
                  </a:txBody>
                  <a:tcPr marL="0" marR="0" marT="99060" marB="0">
                    <a:lnT w="9525">
                      <a:solidFill>
                        <a:srgbClr val="221F1F"/>
                      </a:solidFill>
                      <a:prstDash val="solid"/>
                    </a:lnT>
                    <a:lnB w="6350">
                      <a:solidFill>
                        <a:srgbClr val="221F1F"/>
                      </a:solidFill>
                      <a:prstDash val="solid"/>
                    </a:lnB>
                  </a:tcPr>
                </a:tc>
                <a:tc>
                  <a:txBody>
                    <a:bodyPr/>
                    <a:lstStyle/>
                    <a:p>
                      <a:pPr marL="402590">
                        <a:lnSpc>
                          <a:spcPct val="100000"/>
                        </a:lnSpc>
                        <a:spcBef>
                          <a:spcPts val="165"/>
                        </a:spcBef>
                      </a:pPr>
                      <a:r>
                        <a:rPr sz="900" spc="50" dirty="0">
                          <a:latin typeface="Montserrat"/>
                          <a:cs typeface="Montserrat"/>
                        </a:rPr>
                        <a:t>(SAE</a:t>
                      </a:r>
                      <a:r>
                        <a:rPr sz="900" spc="260" dirty="0">
                          <a:latin typeface="Montserrat"/>
                          <a:cs typeface="Montserrat"/>
                        </a:rPr>
                        <a:t> </a:t>
                      </a:r>
                      <a:r>
                        <a:rPr sz="900" dirty="0">
                          <a:latin typeface="Montserrat"/>
                          <a:cs typeface="Montserrat"/>
                        </a:rPr>
                        <a:t>15W50</a:t>
                      </a:r>
                      <a:r>
                        <a:rPr sz="900" spc="215" dirty="0">
                          <a:latin typeface="Montserrat"/>
                          <a:cs typeface="Montserrat"/>
                        </a:rPr>
                        <a:t> </a:t>
                      </a:r>
                      <a:r>
                        <a:rPr sz="900" spc="60" dirty="0">
                          <a:latin typeface="Montserrat"/>
                          <a:cs typeface="Montserrat"/>
                        </a:rPr>
                        <a:t>API-</a:t>
                      </a:r>
                      <a:r>
                        <a:rPr sz="900" spc="-25" dirty="0">
                          <a:latin typeface="Montserrat"/>
                          <a:cs typeface="Montserrat"/>
                        </a:rPr>
                        <a:t>SL,</a:t>
                      </a:r>
                      <a:endParaRPr sz="900" dirty="0">
                        <a:latin typeface="Montserrat"/>
                        <a:cs typeface="Montserrat"/>
                      </a:endParaRPr>
                    </a:p>
                    <a:p>
                      <a:pPr marL="377190">
                        <a:lnSpc>
                          <a:spcPct val="100000"/>
                        </a:lnSpc>
                      </a:pPr>
                      <a:r>
                        <a:rPr sz="900" dirty="0">
                          <a:latin typeface="Montserrat"/>
                          <a:cs typeface="Montserrat"/>
                        </a:rPr>
                        <a:t>J</a:t>
                      </a:r>
                      <a:r>
                        <a:rPr sz="900" spc="-100" dirty="0">
                          <a:latin typeface="Montserrat"/>
                          <a:cs typeface="Montserrat"/>
                        </a:rPr>
                        <a:t> </a:t>
                      </a:r>
                      <a:r>
                        <a:rPr sz="900" dirty="0">
                          <a:latin typeface="Montserrat"/>
                          <a:cs typeface="Montserrat"/>
                        </a:rPr>
                        <a:t>A</a:t>
                      </a:r>
                      <a:r>
                        <a:rPr sz="900" spc="-95" dirty="0">
                          <a:latin typeface="Montserrat"/>
                          <a:cs typeface="Montserrat"/>
                        </a:rPr>
                        <a:t> </a:t>
                      </a:r>
                      <a:r>
                        <a:rPr sz="900" dirty="0">
                          <a:latin typeface="Montserrat"/>
                          <a:cs typeface="Montserrat"/>
                        </a:rPr>
                        <a:t>S</a:t>
                      </a:r>
                      <a:r>
                        <a:rPr sz="900" spc="-100" dirty="0">
                          <a:latin typeface="Montserrat"/>
                          <a:cs typeface="Montserrat"/>
                        </a:rPr>
                        <a:t> </a:t>
                      </a:r>
                      <a:r>
                        <a:rPr sz="900" dirty="0">
                          <a:latin typeface="Montserrat"/>
                          <a:cs typeface="Montserrat"/>
                        </a:rPr>
                        <a:t>O</a:t>
                      </a:r>
                      <a:r>
                        <a:rPr sz="900" spc="85" dirty="0">
                          <a:latin typeface="Montserrat"/>
                          <a:cs typeface="Montserrat"/>
                        </a:rPr>
                        <a:t> </a:t>
                      </a:r>
                      <a:r>
                        <a:rPr sz="900" dirty="0">
                          <a:latin typeface="Montserrat"/>
                          <a:cs typeface="Montserrat"/>
                        </a:rPr>
                        <a:t>MA2)</a:t>
                      </a:r>
                      <a:r>
                        <a:rPr sz="900" spc="130" dirty="0">
                          <a:latin typeface="Montserrat"/>
                          <a:cs typeface="Montserrat"/>
                        </a:rPr>
                        <a:t> </a:t>
                      </a:r>
                      <a:r>
                        <a:rPr sz="1200" b="1" spc="-10" dirty="0">
                          <a:latin typeface="Montserrat"/>
                          <a:cs typeface="Montserrat"/>
                        </a:rPr>
                        <a:t>Sintético</a:t>
                      </a:r>
                      <a:endParaRPr sz="1200" b="1" dirty="0">
                        <a:latin typeface="Montserrat"/>
                        <a:cs typeface="Montserrat"/>
                      </a:endParaRPr>
                    </a:p>
                  </a:txBody>
                  <a:tcPr marL="0" marR="0" marT="20955" marB="0">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305435">
                <a:tc>
                  <a:txBody>
                    <a:bodyPr/>
                    <a:lstStyle/>
                    <a:p>
                      <a:pPr marL="69850">
                        <a:lnSpc>
                          <a:spcPct val="100000"/>
                        </a:lnSpc>
                        <a:spcBef>
                          <a:spcPts val="775"/>
                        </a:spcBef>
                      </a:pPr>
                      <a:r>
                        <a:rPr sz="800" dirty="0">
                          <a:latin typeface="Montserrat"/>
                          <a:cs typeface="Montserrat"/>
                        </a:rPr>
                        <a:t>Aceite</a:t>
                      </a:r>
                      <a:r>
                        <a:rPr sz="800" spc="120" dirty="0">
                          <a:latin typeface="Montserrat"/>
                          <a:cs typeface="Montserrat"/>
                        </a:rPr>
                        <a:t> </a:t>
                      </a:r>
                      <a:r>
                        <a:rPr sz="800" dirty="0">
                          <a:latin typeface="Montserrat"/>
                          <a:cs typeface="Montserrat"/>
                        </a:rPr>
                        <a:t>de</a:t>
                      </a:r>
                      <a:r>
                        <a:rPr sz="800" spc="13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9842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433705">
                        <a:lnSpc>
                          <a:spcPct val="100000"/>
                        </a:lnSpc>
                        <a:spcBef>
                          <a:spcPts val="775"/>
                        </a:spcBef>
                      </a:pPr>
                      <a:r>
                        <a:rPr sz="800" dirty="0">
                          <a:latin typeface="Montserrat"/>
                          <a:cs typeface="Montserrat"/>
                        </a:rPr>
                        <a:t>440</a:t>
                      </a:r>
                      <a:r>
                        <a:rPr sz="800" spc="-15" dirty="0">
                          <a:latin typeface="Montserrat"/>
                          <a:cs typeface="Montserrat"/>
                        </a:rPr>
                        <a:t> </a:t>
                      </a:r>
                      <a:r>
                        <a:rPr sz="800" dirty="0">
                          <a:latin typeface="Montserrat"/>
                          <a:cs typeface="Montserrat"/>
                        </a:rPr>
                        <a:t>+/-</a:t>
                      </a:r>
                      <a:r>
                        <a:rPr sz="800" spc="-20" dirty="0">
                          <a:latin typeface="Montserrat"/>
                          <a:cs typeface="Montserrat"/>
                        </a:rPr>
                        <a:t> </a:t>
                      </a:r>
                      <a:r>
                        <a:rPr sz="800" dirty="0">
                          <a:latin typeface="Montserrat"/>
                          <a:cs typeface="Montserrat"/>
                        </a:rPr>
                        <a:t>2.5</a:t>
                      </a:r>
                      <a:r>
                        <a:rPr sz="800" spc="-5" dirty="0">
                          <a:latin typeface="Montserrat"/>
                          <a:cs typeface="Montserrat"/>
                        </a:rPr>
                        <a:t> </a:t>
                      </a:r>
                      <a:r>
                        <a:rPr sz="800" spc="-25" dirty="0">
                          <a:latin typeface="Montserrat"/>
                          <a:cs typeface="Montserrat"/>
                        </a:rPr>
                        <a:t>ml</a:t>
                      </a:r>
                      <a:endParaRPr sz="800">
                        <a:latin typeface="Montserrat"/>
                        <a:cs typeface="Montserrat"/>
                      </a:endParaRPr>
                    </a:p>
                  </a:txBody>
                  <a:tcPr marL="0" marR="0" marT="98425" marB="0">
                    <a:lnT w="6350">
                      <a:solidFill>
                        <a:srgbClr val="221F1F"/>
                      </a:solidFill>
                      <a:prstDash val="solid"/>
                    </a:lnT>
                    <a:lnB w="6350">
                      <a:solidFill>
                        <a:srgbClr val="221F1F"/>
                      </a:solidFill>
                      <a:prstDash val="solid"/>
                    </a:lnB>
                  </a:tcPr>
                </a:tc>
                <a:tc>
                  <a:txBody>
                    <a:bodyPr/>
                    <a:lstStyle/>
                    <a:p>
                      <a:pPr marL="337820" algn="ctr">
                        <a:lnSpc>
                          <a:spcPct val="100000"/>
                        </a:lnSpc>
                        <a:spcBef>
                          <a:spcPts val="775"/>
                        </a:spcBef>
                      </a:pPr>
                      <a:r>
                        <a:rPr sz="800" spc="55" dirty="0">
                          <a:latin typeface="Montserrat"/>
                          <a:cs typeface="Montserrat"/>
                        </a:rPr>
                        <a:t>Aceite</a:t>
                      </a:r>
                      <a:r>
                        <a:rPr sz="800" spc="150" dirty="0">
                          <a:latin typeface="Montserrat"/>
                          <a:cs typeface="Montserrat"/>
                        </a:rPr>
                        <a:t> </a:t>
                      </a:r>
                      <a:r>
                        <a:rPr sz="800" dirty="0">
                          <a:latin typeface="Montserrat"/>
                          <a:cs typeface="Montserrat"/>
                        </a:rPr>
                        <a:t>de</a:t>
                      </a:r>
                      <a:r>
                        <a:rPr sz="800" spc="175" dirty="0">
                          <a:latin typeface="Montserrat"/>
                          <a:cs typeface="Montserrat"/>
                        </a:rPr>
                        <a:t> </a:t>
                      </a:r>
                      <a:r>
                        <a:rPr sz="800" spc="45" dirty="0">
                          <a:latin typeface="Montserrat"/>
                          <a:cs typeface="Montserrat"/>
                        </a:rPr>
                        <a:t>suspensión</a:t>
                      </a:r>
                      <a:endParaRPr sz="800">
                        <a:latin typeface="Montserrat"/>
                        <a:cs typeface="Montserrat"/>
                      </a:endParaRPr>
                    </a:p>
                  </a:txBody>
                  <a:tcPr marL="0" marR="0" marT="9842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5435">
                <a:tc>
                  <a:txBody>
                    <a:bodyPr/>
                    <a:lstStyle/>
                    <a:p>
                      <a:pPr marL="69850">
                        <a:lnSpc>
                          <a:spcPct val="100000"/>
                        </a:lnSpc>
                        <a:spcBef>
                          <a:spcPts val="780"/>
                        </a:spcBef>
                      </a:pPr>
                      <a:r>
                        <a:rPr sz="800" dirty="0">
                          <a:latin typeface="Montserrat"/>
                          <a:cs typeface="Montserrat"/>
                        </a:rPr>
                        <a:t>Líquido</a:t>
                      </a:r>
                      <a:r>
                        <a:rPr sz="800" spc="-50" dirty="0">
                          <a:latin typeface="Montserrat"/>
                          <a:cs typeface="Montserrat"/>
                        </a:rPr>
                        <a:t> </a:t>
                      </a:r>
                      <a:r>
                        <a:rPr sz="800" spc="-10" dirty="0">
                          <a:latin typeface="Montserrat"/>
                          <a:cs typeface="Montserrat"/>
                        </a:rPr>
                        <a:t>refrigerante</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565150">
                        <a:lnSpc>
                          <a:spcPct val="100000"/>
                        </a:lnSpc>
                        <a:spcBef>
                          <a:spcPts val="780"/>
                        </a:spcBef>
                      </a:pPr>
                      <a:r>
                        <a:rPr sz="800" dirty="0">
                          <a:latin typeface="Montserrat"/>
                          <a:cs typeface="Montserrat"/>
                        </a:rPr>
                        <a:t>1.000</a:t>
                      </a:r>
                      <a:r>
                        <a:rPr sz="800" spc="-25" dirty="0">
                          <a:latin typeface="Montserrat"/>
                          <a:cs typeface="Montserrat"/>
                        </a:rPr>
                        <a:t> ml</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347980" algn="ctr">
                        <a:lnSpc>
                          <a:spcPct val="100000"/>
                        </a:lnSpc>
                        <a:spcBef>
                          <a:spcPts val="780"/>
                        </a:spcBef>
                      </a:pPr>
                      <a:r>
                        <a:rPr sz="800" dirty="0">
                          <a:latin typeface="Montserrat"/>
                          <a:cs typeface="Montserrat"/>
                        </a:rPr>
                        <a:t>G</a:t>
                      </a:r>
                      <a:r>
                        <a:rPr sz="800" spc="-5" dirty="0">
                          <a:latin typeface="Montserrat"/>
                          <a:cs typeface="Montserrat"/>
                        </a:rPr>
                        <a:t> </a:t>
                      </a:r>
                      <a:r>
                        <a:rPr sz="800" spc="-25" dirty="0">
                          <a:latin typeface="Montserrat"/>
                          <a:cs typeface="Montserrat"/>
                        </a:rPr>
                        <a:t>48</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305435">
                <a:tc>
                  <a:txBody>
                    <a:bodyPr/>
                    <a:lstStyle/>
                    <a:p>
                      <a:pPr marL="69850">
                        <a:lnSpc>
                          <a:spcPct val="100000"/>
                        </a:lnSpc>
                        <a:spcBef>
                          <a:spcPts val="780"/>
                        </a:spcBef>
                      </a:pPr>
                      <a:r>
                        <a:rPr sz="800" dirty="0">
                          <a:latin typeface="Montserrat"/>
                          <a:cs typeface="Montserrat"/>
                        </a:rPr>
                        <a:t>Líquido</a:t>
                      </a:r>
                      <a:r>
                        <a:rPr sz="800" spc="-4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frenos</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55244"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348615" algn="ctr">
                        <a:lnSpc>
                          <a:spcPct val="100000"/>
                        </a:lnSpc>
                        <a:spcBef>
                          <a:spcPts val="780"/>
                        </a:spcBef>
                      </a:pPr>
                      <a:r>
                        <a:rPr sz="800" dirty="0">
                          <a:latin typeface="Montserrat"/>
                          <a:cs typeface="Montserrat"/>
                        </a:rPr>
                        <a:t>DOT </a:t>
                      </a:r>
                      <a:r>
                        <a:rPr sz="800" spc="-50" dirty="0">
                          <a:latin typeface="Montserrat"/>
                          <a:cs typeface="Montserrat"/>
                        </a:rPr>
                        <a:t>4</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05435">
                <a:tc>
                  <a:txBody>
                    <a:bodyPr/>
                    <a:lstStyle/>
                    <a:p>
                      <a:pPr marL="69850">
                        <a:lnSpc>
                          <a:spcPct val="100000"/>
                        </a:lnSpc>
                        <a:spcBef>
                          <a:spcPts val="780"/>
                        </a:spcBef>
                      </a:pPr>
                      <a:r>
                        <a:rPr sz="800" spc="-20" dirty="0">
                          <a:latin typeface="Montserrat"/>
                          <a:cs typeface="Montserrat"/>
                        </a:rPr>
                        <a:t>Grasa</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55244"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38735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75260">
                <a:tc>
                  <a:txBody>
                    <a:bodyPr/>
                    <a:lstStyle/>
                    <a:p>
                      <a:pPr marL="69850">
                        <a:lnSpc>
                          <a:spcPct val="100000"/>
                        </a:lnSpc>
                        <a:spcBef>
                          <a:spcPts val="265"/>
                        </a:spcBef>
                      </a:pPr>
                      <a:r>
                        <a:rPr sz="800" dirty="0">
                          <a:latin typeface="Montserrat"/>
                          <a:cs typeface="Montserrat"/>
                        </a:rPr>
                        <a:t>Lubricante</a:t>
                      </a:r>
                      <a:r>
                        <a:rPr sz="800" spc="155" dirty="0">
                          <a:latin typeface="Montserrat"/>
                          <a:cs typeface="Montserrat"/>
                        </a:rPr>
                        <a:t> </a:t>
                      </a:r>
                      <a:r>
                        <a:rPr sz="800" dirty="0">
                          <a:latin typeface="Montserrat"/>
                          <a:cs typeface="Montserrat"/>
                        </a:rPr>
                        <a:t>de</a:t>
                      </a:r>
                      <a:r>
                        <a:rPr sz="800" spc="185" dirty="0">
                          <a:latin typeface="Montserrat"/>
                          <a:cs typeface="Montserrat"/>
                        </a:rPr>
                        <a:t> </a:t>
                      </a:r>
                      <a:r>
                        <a:rPr sz="800" spc="-10" dirty="0">
                          <a:latin typeface="Montserrat"/>
                          <a:cs typeface="Montserrat"/>
                        </a:rPr>
                        <a:t>cadena</a:t>
                      </a:r>
                      <a:endParaRPr sz="800">
                        <a:latin typeface="Montserrat"/>
                        <a:cs typeface="Montserrat"/>
                      </a:endParaRPr>
                    </a:p>
                  </a:txBody>
                  <a:tcPr marL="0" marR="0" marT="3365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55244"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T w="6350">
                      <a:solidFill>
                        <a:srgbClr val="221F1F"/>
                      </a:solidFill>
                      <a:prstDash val="solid"/>
                    </a:lnT>
                    <a:lnB w="6350">
                      <a:solidFill>
                        <a:srgbClr val="221F1F"/>
                      </a:solidFill>
                      <a:prstDash val="solid"/>
                    </a:lnB>
                  </a:tcPr>
                </a:tc>
                <a:tc>
                  <a:txBody>
                    <a:bodyPr/>
                    <a:lstStyle/>
                    <a:p>
                      <a:pPr marL="387350" algn="ctr">
                        <a:lnSpc>
                          <a:spcPct val="100000"/>
                        </a:lnSpc>
                        <a:spcBef>
                          <a:spcPts val="265"/>
                        </a:spcBef>
                      </a:pPr>
                      <a:r>
                        <a:rPr sz="800" dirty="0">
                          <a:latin typeface="Montserrat"/>
                          <a:cs typeface="Montserrat"/>
                        </a:rPr>
                        <a:t>-</a:t>
                      </a:r>
                    </a:p>
                  </a:txBody>
                  <a:tcPr marL="0" marR="0" marT="3365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40652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BATERÍA</a:t>
            </a:r>
            <a:endParaRPr sz="800">
              <a:latin typeface="Montserrat"/>
              <a:cs typeface="Montserrat"/>
            </a:endParaRPr>
          </a:p>
          <a:p>
            <a:pPr marL="21590" marR="6350" algn="just">
              <a:lnSpc>
                <a:spcPct val="100000"/>
              </a:lnSpc>
              <a:spcBef>
                <a:spcPts val="495"/>
              </a:spcBef>
            </a:pPr>
            <a:r>
              <a:rPr sz="700" dirty="0">
                <a:latin typeface="Montserrat"/>
                <a:cs typeface="Montserrat"/>
              </a:rPr>
              <a:t>Está</a:t>
            </a:r>
            <a:r>
              <a:rPr sz="700" spc="120" dirty="0">
                <a:latin typeface="Montserrat"/>
                <a:cs typeface="Montserrat"/>
              </a:rPr>
              <a:t> </a:t>
            </a:r>
            <a:r>
              <a:rPr sz="700" dirty="0">
                <a:latin typeface="Montserrat"/>
                <a:cs typeface="Montserrat"/>
              </a:rPr>
              <a:t>ubicada</a:t>
            </a:r>
            <a:r>
              <a:rPr sz="700" spc="155" dirty="0">
                <a:latin typeface="Montserrat"/>
                <a:cs typeface="Montserrat"/>
              </a:rPr>
              <a:t> </a:t>
            </a:r>
            <a:r>
              <a:rPr sz="700" dirty="0">
                <a:latin typeface="Montserrat"/>
                <a:cs typeface="Montserrat"/>
              </a:rPr>
              <a:t>bajo</a:t>
            </a:r>
            <a:r>
              <a:rPr sz="700" spc="135"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sillín</a:t>
            </a:r>
            <a:r>
              <a:rPr sz="700" spc="125" dirty="0">
                <a:latin typeface="Montserrat"/>
                <a:cs typeface="Montserrat"/>
              </a:rPr>
              <a:t> </a:t>
            </a:r>
            <a:r>
              <a:rPr sz="700" dirty="0">
                <a:latin typeface="Montserrat"/>
                <a:cs typeface="Montserrat"/>
              </a:rPr>
              <a:t>delantero.</a:t>
            </a:r>
            <a:r>
              <a:rPr sz="700" spc="130" dirty="0">
                <a:latin typeface="Montserrat"/>
                <a:cs typeface="Montserrat"/>
              </a:rPr>
              <a:t> </a:t>
            </a:r>
            <a:r>
              <a:rPr sz="700" dirty="0">
                <a:latin typeface="Montserrat"/>
                <a:cs typeface="Montserrat"/>
              </a:rPr>
              <a:t>El</a:t>
            </a:r>
            <a:r>
              <a:rPr sz="700" spc="145" dirty="0">
                <a:latin typeface="Montserrat"/>
                <a:cs typeface="Montserrat"/>
              </a:rPr>
              <a:t> </a:t>
            </a:r>
            <a:r>
              <a:rPr sz="700" dirty="0">
                <a:latin typeface="Montserrat"/>
                <a:cs typeface="Montserrat"/>
              </a:rPr>
              <a:t>nivel</a:t>
            </a:r>
            <a:r>
              <a:rPr sz="700" spc="1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electrolito de la</a:t>
            </a:r>
            <a:r>
              <a:rPr sz="700" spc="5" dirty="0">
                <a:latin typeface="Montserrat"/>
                <a:cs typeface="Montserrat"/>
              </a:rPr>
              <a:t> </a:t>
            </a:r>
            <a:r>
              <a:rPr sz="700" dirty="0">
                <a:latin typeface="Montserrat"/>
                <a:cs typeface="Montserrat"/>
              </a:rPr>
              <a:t>batería</a:t>
            </a:r>
            <a:r>
              <a:rPr sz="700" spc="5" dirty="0">
                <a:latin typeface="Montserrat"/>
                <a:cs typeface="Montserrat"/>
              </a:rPr>
              <a:t> </a:t>
            </a:r>
            <a:r>
              <a:rPr sz="700" dirty="0">
                <a:latin typeface="Montserrat"/>
                <a:cs typeface="Montserrat"/>
              </a:rPr>
              <a:t>debe</a:t>
            </a:r>
            <a:r>
              <a:rPr sz="700" spc="-5" dirty="0">
                <a:latin typeface="Montserrat"/>
                <a:cs typeface="Montserrat"/>
              </a:rPr>
              <a:t> </a:t>
            </a:r>
            <a:r>
              <a:rPr sz="700" dirty="0">
                <a:latin typeface="Montserrat"/>
                <a:cs typeface="Montserrat"/>
              </a:rPr>
              <a:t>mantenerse</a:t>
            </a:r>
            <a:r>
              <a:rPr sz="700" spc="10" dirty="0">
                <a:latin typeface="Montserrat"/>
                <a:cs typeface="Montserrat"/>
              </a:rPr>
              <a:t> </a:t>
            </a:r>
            <a:r>
              <a:rPr sz="700" dirty="0">
                <a:latin typeface="Montserrat"/>
                <a:cs typeface="Montserrat"/>
              </a:rPr>
              <a:t>entre</a:t>
            </a:r>
            <a:r>
              <a:rPr sz="700" spc="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mínimo</a:t>
            </a:r>
            <a:r>
              <a:rPr sz="700" spc="245" dirty="0">
                <a:latin typeface="Montserrat"/>
                <a:cs typeface="Montserrat"/>
              </a:rPr>
              <a:t> </a:t>
            </a:r>
            <a:r>
              <a:rPr sz="700" dirty="0">
                <a:latin typeface="Montserrat"/>
                <a:cs typeface="Montserrat"/>
              </a:rPr>
              <a:t>y</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máximo</a:t>
            </a:r>
            <a:r>
              <a:rPr sz="700" spc="265" dirty="0">
                <a:latin typeface="Montserrat"/>
                <a:cs typeface="Montserrat"/>
              </a:rPr>
              <a:t> </a:t>
            </a:r>
            <a:r>
              <a:rPr sz="700" dirty="0">
                <a:latin typeface="Montserrat"/>
                <a:cs typeface="Montserrat"/>
              </a:rPr>
              <a:t>para</a:t>
            </a:r>
            <a:r>
              <a:rPr sz="700" spc="260" dirty="0">
                <a:latin typeface="Montserrat"/>
                <a:cs typeface="Montserrat"/>
              </a:rPr>
              <a:t> </a:t>
            </a:r>
            <a:r>
              <a:rPr sz="700" dirty="0">
                <a:latin typeface="Montserrat"/>
                <a:cs typeface="Montserrat"/>
              </a:rPr>
              <a:t>evitar</a:t>
            </a:r>
            <a:r>
              <a:rPr sz="700" spc="250" dirty="0">
                <a:latin typeface="Montserrat"/>
                <a:cs typeface="Montserrat"/>
              </a:rPr>
              <a:t> </a:t>
            </a:r>
            <a:r>
              <a:rPr sz="700" dirty="0">
                <a:latin typeface="Montserrat"/>
                <a:cs typeface="Montserrat"/>
              </a:rPr>
              <a:t>daños</a:t>
            </a:r>
            <a:r>
              <a:rPr sz="700" spc="260" dirty="0">
                <a:latin typeface="Montserrat"/>
                <a:cs typeface="Montserrat"/>
              </a:rPr>
              <a:t> </a:t>
            </a:r>
            <a:r>
              <a:rPr sz="700" dirty="0">
                <a:latin typeface="Montserrat"/>
                <a:cs typeface="Montserrat"/>
              </a:rPr>
              <a:t>en</a:t>
            </a:r>
            <a:r>
              <a:rPr sz="700" spc="2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275" dirty="0">
                <a:latin typeface="Montserrat"/>
                <a:cs typeface="Montserrat"/>
              </a:rPr>
              <a:t> </a:t>
            </a:r>
            <a:r>
              <a:rPr sz="700" dirty="0">
                <a:latin typeface="Montserrat"/>
                <a:cs typeface="Montserrat"/>
              </a:rPr>
              <a:t>Para</a:t>
            </a:r>
            <a:r>
              <a:rPr sz="700" spc="290" dirty="0">
                <a:latin typeface="Montserrat"/>
                <a:cs typeface="Montserrat"/>
              </a:rPr>
              <a:t> </a:t>
            </a:r>
            <a:r>
              <a:rPr sz="700" dirty="0">
                <a:latin typeface="Montserrat"/>
                <a:cs typeface="Montserrat"/>
              </a:rPr>
              <a:t>revisar</a:t>
            </a:r>
            <a:r>
              <a:rPr sz="700" spc="290" dirty="0">
                <a:latin typeface="Montserrat"/>
                <a:cs typeface="Montserrat"/>
              </a:rPr>
              <a:t> </a:t>
            </a:r>
            <a:r>
              <a:rPr sz="700" dirty="0">
                <a:latin typeface="Montserrat"/>
                <a:cs typeface="Montserrat"/>
              </a:rPr>
              <a:t>el</a:t>
            </a:r>
            <a:r>
              <a:rPr sz="700" spc="290" dirty="0">
                <a:latin typeface="Montserrat"/>
                <a:cs typeface="Montserrat"/>
              </a:rPr>
              <a:t> </a:t>
            </a:r>
            <a:r>
              <a:rPr sz="700" dirty="0">
                <a:latin typeface="Montserrat"/>
                <a:cs typeface="Montserrat"/>
              </a:rPr>
              <a:t>nivel</a:t>
            </a:r>
            <a:r>
              <a:rPr sz="700" spc="285" dirty="0">
                <a:latin typeface="Montserrat"/>
                <a:cs typeface="Montserrat"/>
              </a:rPr>
              <a:t> </a:t>
            </a:r>
            <a:r>
              <a:rPr sz="700" dirty="0">
                <a:latin typeface="Montserrat"/>
                <a:cs typeface="Montserrat"/>
              </a:rPr>
              <a:t>siga</a:t>
            </a:r>
            <a:r>
              <a:rPr sz="700" spc="285" dirty="0">
                <a:latin typeface="Montserrat"/>
                <a:cs typeface="Montserrat"/>
              </a:rPr>
              <a:t> </a:t>
            </a:r>
            <a:r>
              <a:rPr sz="700" dirty="0">
                <a:latin typeface="Montserrat"/>
                <a:cs typeface="Montserrat"/>
              </a:rPr>
              <a:t>el</a:t>
            </a:r>
            <a:r>
              <a:rPr sz="700" spc="285" dirty="0">
                <a:latin typeface="Montserrat"/>
                <a:cs typeface="Montserrat"/>
              </a:rPr>
              <a:t> </a:t>
            </a:r>
            <a:r>
              <a:rPr sz="700" spc="-10" dirty="0">
                <a:latin typeface="Montserrat"/>
                <a:cs typeface="Montserrat"/>
              </a:rPr>
              <a:t>siguiente</a:t>
            </a:r>
            <a:r>
              <a:rPr sz="700" spc="500" dirty="0">
                <a:latin typeface="Montserrat"/>
                <a:cs typeface="Montserrat"/>
              </a:rPr>
              <a:t> </a:t>
            </a:r>
            <a:r>
              <a:rPr sz="700" spc="-10" dirty="0">
                <a:latin typeface="Montserrat"/>
                <a:cs typeface="Montserrat"/>
              </a:rPr>
              <a:t>procedimiento:</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Ponga</a:t>
            </a:r>
            <a:r>
              <a:rPr sz="700" spc="-25" dirty="0">
                <a:latin typeface="Montserrat"/>
                <a:cs typeface="Montserrat"/>
              </a:rPr>
              <a:t> </a:t>
            </a:r>
            <a:r>
              <a:rPr sz="700" dirty="0">
                <a:latin typeface="Montserrat"/>
                <a:cs typeface="Montserrat"/>
              </a:rPr>
              <a:t>el Vehículo</a:t>
            </a:r>
            <a:r>
              <a:rPr sz="700" spc="-25" dirty="0">
                <a:latin typeface="Montserrat"/>
                <a:cs typeface="Montserrat"/>
              </a:rPr>
              <a:t> </a:t>
            </a:r>
            <a:r>
              <a:rPr sz="700" dirty="0">
                <a:latin typeface="Montserrat"/>
                <a:cs typeface="Montserrat"/>
              </a:rPr>
              <a:t>sobre</a:t>
            </a:r>
            <a:r>
              <a:rPr sz="700" spc="-1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caballete</a:t>
            </a:r>
            <a:r>
              <a:rPr sz="700" spc="-20"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en</a:t>
            </a:r>
            <a:r>
              <a:rPr sz="700" spc="315" dirty="0">
                <a:latin typeface="Montserrat"/>
                <a:cs typeface="Montserrat"/>
              </a:rPr>
              <a:t> </a:t>
            </a:r>
            <a:r>
              <a:rPr sz="700" dirty="0">
                <a:latin typeface="Montserrat"/>
                <a:cs typeface="Montserrat"/>
              </a:rPr>
              <a:t>una</a:t>
            </a:r>
            <a:r>
              <a:rPr sz="700" spc="325" dirty="0">
                <a:latin typeface="Montserrat"/>
                <a:cs typeface="Montserrat"/>
              </a:rPr>
              <a:t> </a:t>
            </a:r>
            <a:r>
              <a:rPr sz="700" dirty="0">
                <a:latin typeface="Montserrat"/>
                <a:cs typeface="Montserrat"/>
              </a:rPr>
              <a:t>superficie</a:t>
            </a:r>
            <a:r>
              <a:rPr sz="700" spc="330" dirty="0">
                <a:latin typeface="Montserrat"/>
                <a:cs typeface="Montserrat"/>
              </a:rPr>
              <a:t> </a:t>
            </a:r>
            <a:r>
              <a:rPr sz="700" dirty="0">
                <a:latin typeface="Montserrat"/>
                <a:cs typeface="Montserrat"/>
              </a:rPr>
              <a:t>plana</a:t>
            </a:r>
            <a:r>
              <a:rPr sz="700" spc="320" dirty="0">
                <a:latin typeface="Montserrat"/>
                <a:cs typeface="Montserrat"/>
              </a:rPr>
              <a:t> </a:t>
            </a:r>
            <a:r>
              <a:rPr sz="700" dirty="0">
                <a:latin typeface="Montserrat"/>
                <a:cs typeface="Montserrat"/>
              </a:rPr>
              <a:t>y</a:t>
            </a:r>
            <a:r>
              <a:rPr sz="700" spc="310" dirty="0">
                <a:latin typeface="Montserrat"/>
                <a:cs typeface="Montserrat"/>
              </a:rPr>
              <a:t> </a:t>
            </a:r>
            <a:r>
              <a:rPr sz="700" dirty="0">
                <a:latin typeface="Montserrat"/>
                <a:cs typeface="Montserrat"/>
              </a:rPr>
              <a:t>retire</a:t>
            </a:r>
            <a:r>
              <a:rPr sz="700" spc="315" dirty="0">
                <a:latin typeface="Montserrat"/>
                <a:cs typeface="Montserrat"/>
              </a:rPr>
              <a:t> </a:t>
            </a:r>
            <a:r>
              <a:rPr sz="700" dirty="0">
                <a:latin typeface="Montserrat"/>
                <a:cs typeface="Montserrat"/>
              </a:rPr>
              <a:t>la</a:t>
            </a:r>
            <a:r>
              <a:rPr sz="700" spc="310" dirty="0">
                <a:latin typeface="Montserrat"/>
                <a:cs typeface="Montserrat"/>
              </a:rPr>
              <a:t> </a:t>
            </a:r>
            <a:r>
              <a:rPr sz="700" spc="-20" dirty="0">
                <a:latin typeface="Montserrat"/>
                <a:cs typeface="Montserrat"/>
              </a:rPr>
              <a:t>tapa</a:t>
            </a:r>
            <a:r>
              <a:rPr sz="700" spc="500" dirty="0">
                <a:latin typeface="Montserrat"/>
                <a:cs typeface="Montserrat"/>
              </a:rPr>
              <a:t> </a:t>
            </a:r>
            <a:r>
              <a:rPr sz="700" spc="-10" dirty="0">
                <a:latin typeface="Montserrat"/>
                <a:cs typeface="Montserrat"/>
              </a:rPr>
              <a:t>derecha.</a:t>
            </a:r>
            <a:endParaRPr sz="700">
              <a:latin typeface="Montserrat"/>
              <a:cs typeface="Montserrat"/>
            </a:endParaRPr>
          </a:p>
          <a:p>
            <a:pPr marL="250190" marR="5080" indent="-228600" algn="just">
              <a:lnSpc>
                <a:spcPct val="100000"/>
              </a:lnSpc>
              <a:spcBef>
                <a:spcPts val="505"/>
              </a:spcBef>
              <a:buAutoNum type="arabicPeriod"/>
              <a:tabLst>
                <a:tab pos="250825" algn="l"/>
              </a:tabLst>
            </a:pPr>
            <a:r>
              <a:rPr sz="700" dirty="0">
                <a:latin typeface="Montserrat"/>
                <a:cs typeface="Montserrat"/>
              </a:rPr>
              <a:t>Revise</a:t>
            </a:r>
            <a:r>
              <a:rPr sz="700" spc="175" dirty="0">
                <a:latin typeface="Montserrat"/>
                <a:cs typeface="Montserrat"/>
              </a:rPr>
              <a:t>  </a:t>
            </a:r>
            <a:r>
              <a:rPr sz="700" dirty="0">
                <a:latin typeface="Montserrat"/>
                <a:cs typeface="Montserrat"/>
              </a:rPr>
              <a:t>que</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18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electrolito</a:t>
            </a:r>
            <a:r>
              <a:rPr sz="700" spc="17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encuentre</a:t>
            </a:r>
            <a:r>
              <a:rPr sz="700" spc="15" dirty="0">
                <a:latin typeface="Montserrat"/>
                <a:cs typeface="Montserrat"/>
              </a:rPr>
              <a:t> </a:t>
            </a:r>
            <a:r>
              <a:rPr sz="700" dirty="0">
                <a:latin typeface="Montserrat"/>
                <a:cs typeface="Montserrat"/>
              </a:rPr>
              <a:t>entre</a:t>
            </a:r>
            <a:r>
              <a:rPr sz="700" spc="-10" dirty="0">
                <a:latin typeface="Montserrat"/>
                <a:cs typeface="Montserrat"/>
              </a:rPr>
              <a:t> </a:t>
            </a:r>
            <a:r>
              <a:rPr sz="700" dirty="0">
                <a:latin typeface="Montserrat"/>
                <a:cs typeface="Montserrat"/>
              </a:rPr>
              <a:t>MIN</a:t>
            </a:r>
            <a:r>
              <a:rPr sz="700" spc="-15" dirty="0">
                <a:latin typeface="Montserrat"/>
                <a:cs typeface="Montserrat"/>
              </a:rPr>
              <a:t> </a:t>
            </a:r>
            <a:r>
              <a:rPr sz="700" dirty="0">
                <a:latin typeface="Montserrat"/>
                <a:cs typeface="Montserrat"/>
              </a:rPr>
              <a:t>y</a:t>
            </a:r>
            <a:r>
              <a:rPr sz="700" spc="-25" dirty="0">
                <a:latin typeface="Montserrat"/>
                <a:cs typeface="Montserrat"/>
              </a:rPr>
              <a:t> </a:t>
            </a:r>
            <a:r>
              <a:rPr sz="700" spc="-20" dirty="0">
                <a:latin typeface="Montserrat"/>
                <a:cs typeface="Montserrat"/>
              </a:rPr>
              <a:t>MAX.</a:t>
            </a:r>
            <a:endParaRPr sz="700">
              <a:latin typeface="Montserrat"/>
              <a:cs typeface="Montserrat"/>
            </a:endParaRPr>
          </a:p>
        </p:txBody>
      </p:sp>
      <p:sp>
        <p:nvSpPr>
          <p:cNvPr id="3" name="object 3"/>
          <p:cNvSpPr txBox="1"/>
          <p:nvPr/>
        </p:nvSpPr>
        <p:spPr>
          <a:xfrm>
            <a:off x="2700020" y="479806"/>
            <a:ext cx="2263140" cy="2954655"/>
          </a:xfrm>
          <a:prstGeom prst="rect">
            <a:avLst/>
          </a:prstGeom>
        </p:spPr>
        <p:txBody>
          <a:bodyPr vert="horz" wrap="square" lIns="0" tIns="12065" rIns="0" bIns="0" rtlCol="0">
            <a:spAutoFit/>
          </a:bodyPr>
          <a:lstStyle/>
          <a:p>
            <a:pPr marL="250190" marR="5715" indent="-228600" algn="just">
              <a:lnSpc>
                <a:spcPct val="100000"/>
              </a:lnSpc>
              <a:spcBef>
                <a:spcPts val="95"/>
              </a:spcBef>
              <a:buAutoNum type="arabicPeriod" startAt="3"/>
              <a:tabLst>
                <a:tab pos="250825" algn="l"/>
              </a:tabLst>
            </a:pPr>
            <a:r>
              <a:rPr sz="700" dirty="0">
                <a:latin typeface="Montserrat"/>
                <a:cs typeface="Montserrat"/>
              </a:rPr>
              <a:t>Si</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electrolito</a:t>
            </a:r>
            <a:r>
              <a:rPr sz="700" spc="220" dirty="0">
                <a:latin typeface="Montserrat"/>
                <a:cs typeface="Montserrat"/>
              </a:rPr>
              <a:t> </a:t>
            </a:r>
            <a:r>
              <a:rPr sz="700" dirty="0">
                <a:latin typeface="Montserrat"/>
                <a:cs typeface="Montserrat"/>
              </a:rPr>
              <a:t>está</a:t>
            </a:r>
            <a:r>
              <a:rPr sz="700" spc="225" dirty="0">
                <a:latin typeface="Montserrat"/>
                <a:cs typeface="Montserrat"/>
              </a:rPr>
              <a:t> </a:t>
            </a:r>
            <a:r>
              <a:rPr sz="700" dirty="0">
                <a:latin typeface="Montserrat"/>
                <a:cs typeface="Montserrat"/>
              </a:rPr>
              <a:t>bajo</a:t>
            </a:r>
            <a:r>
              <a:rPr sz="700" spc="215" dirty="0">
                <a:latin typeface="Montserrat"/>
                <a:cs typeface="Montserrat"/>
              </a:rPr>
              <a:t> </a:t>
            </a:r>
            <a:r>
              <a:rPr sz="700" dirty="0">
                <a:latin typeface="Montserrat"/>
                <a:cs typeface="Montserrat"/>
              </a:rPr>
              <a:t>el</a:t>
            </a:r>
            <a:r>
              <a:rPr sz="700" spc="220" dirty="0">
                <a:latin typeface="Montserrat"/>
                <a:cs typeface="Montserrat"/>
              </a:rPr>
              <a:t> </a:t>
            </a:r>
            <a:r>
              <a:rPr sz="700" spc="-25" dirty="0">
                <a:latin typeface="Montserrat"/>
                <a:cs typeface="Montserrat"/>
              </a:rPr>
              <a:t>MIN</a:t>
            </a:r>
            <a:r>
              <a:rPr sz="700" spc="500" dirty="0">
                <a:latin typeface="Montserrat"/>
                <a:cs typeface="Montserrat"/>
              </a:rPr>
              <a:t> </a:t>
            </a:r>
            <a:r>
              <a:rPr sz="700" dirty="0">
                <a:latin typeface="Montserrat"/>
                <a:cs typeface="Montserrat"/>
              </a:rPr>
              <a:t>adicione</a:t>
            </a:r>
            <a:r>
              <a:rPr sz="700" spc="155" dirty="0">
                <a:latin typeface="Montserrat"/>
                <a:cs typeface="Montserrat"/>
              </a:rPr>
              <a:t> </a:t>
            </a:r>
            <a:r>
              <a:rPr sz="700" dirty="0">
                <a:latin typeface="Montserrat"/>
                <a:cs typeface="Montserrat"/>
              </a:rPr>
              <a:t>solo</a:t>
            </a:r>
            <a:r>
              <a:rPr sz="700" spc="145" dirty="0">
                <a:latin typeface="Montserrat"/>
                <a:cs typeface="Montserrat"/>
              </a:rPr>
              <a:t> </a:t>
            </a:r>
            <a:r>
              <a:rPr sz="700" dirty="0">
                <a:latin typeface="Montserrat"/>
                <a:cs typeface="Montserrat"/>
              </a:rPr>
              <a:t>agua</a:t>
            </a:r>
            <a:r>
              <a:rPr sz="700" spc="155" dirty="0">
                <a:latin typeface="Montserrat"/>
                <a:cs typeface="Montserrat"/>
              </a:rPr>
              <a:t> </a:t>
            </a:r>
            <a:r>
              <a:rPr sz="700" dirty="0">
                <a:latin typeface="Montserrat"/>
                <a:cs typeface="Montserrat"/>
              </a:rPr>
              <a:t>destilada</a:t>
            </a:r>
            <a:r>
              <a:rPr sz="700" spc="155" dirty="0">
                <a:latin typeface="Montserrat"/>
                <a:cs typeface="Montserrat"/>
              </a:rPr>
              <a:t> </a:t>
            </a:r>
            <a:r>
              <a:rPr sz="700" dirty="0">
                <a:latin typeface="Montserrat"/>
                <a:cs typeface="Montserrat"/>
              </a:rPr>
              <a:t>hasta</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spc="-25" dirty="0">
                <a:latin typeface="Montserrat"/>
                <a:cs typeface="Montserrat"/>
              </a:rPr>
              <a:t>MAX</a:t>
            </a:r>
            <a:r>
              <a:rPr sz="700" spc="500" dirty="0">
                <a:latin typeface="Montserrat"/>
                <a:cs typeface="Montserrat"/>
              </a:rPr>
              <a:t> </a:t>
            </a:r>
            <a:r>
              <a:rPr sz="700" dirty="0">
                <a:latin typeface="Montserrat"/>
                <a:cs typeface="Montserrat"/>
              </a:rPr>
              <a:t>retirando</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tapones</a:t>
            </a:r>
            <a:r>
              <a:rPr sz="700" spc="-15" dirty="0">
                <a:latin typeface="Montserrat"/>
                <a:cs typeface="Montserrat"/>
              </a:rPr>
              <a:t> </a:t>
            </a:r>
            <a:r>
              <a:rPr sz="700" dirty="0">
                <a:latin typeface="Montserrat"/>
                <a:cs typeface="Montserrat"/>
              </a:rPr>
              <a:t>de</a:t>
            </a:r>
            <a:r>
              <a:rPr sz="700" spc="-10" dirty="0">
                <a:latin typeface="Montserrat"/>
                <a:cs typeface="Montserrat"/>
              </a:rPr>
              <a:t> llenado</a:t>
            </a:r>
            <a:endParaRPr sz="700" dirty="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Instale</a:t>
            </a:r>
            <a:r>
              <a:rPr sz="700" spc="110" dirty="0">
                <a:latin typeface="Montserrat"/>
                <a:cs typeface="Montserrat"/>
              </a:rPr>
              <a:t> </a:t>
            </a:r>
            <a:r>
              <a:rPr sz="700" dirty="0">
                <a:latin typeface="Montserrat"/>
                <a:cs typeface="Montserrat"/>
              </a:rPr>
              <a:t>nuevamente</a:t>
            </a:r>
            <a:r>
              <a:rPr sz="700" spc="110" dirty="0">
                <a:latin typeface="Montserrat"/>
                <a:cs typeface="Montserrat"/>
              </a:rPr>
              <a:t> </a:t>
            </a:r>
            <a:r>
              <a:rPr sz="700" dirty="0">
                <a:latin typeface="Montserrat"/>
                <a:cs typeface="Montserrat"/>
              </a:rPr>
              <a:t>los</a:t>
            </a:r>
            <a:r>
              <a:rPr sz="700" spc="100" dirty="0">
                <a:latin typeface="Montserrat"/>
                <a:cs typeface="Montserrat"/>
              </a:rPr>
              <a:t> </a:t>
            </a:r>
            <a:r>
              <a:rPr sz="700" dirty="0">
                <a:latin typeface="Montserrat"/>
                <a:cs typeface="Montserrat"/>
              </a:rPr>
              <a:t>tapones</a:t>
            </a:r>
            <a:r>
              <a:rPr sz="700" spc="110" dirty="0">
                <a:latin typeface="Montserrat"/>
                <a:cs typeface="Montserrat"/>
              </a:rPr>
              <a:t> </a:t>
            </a:r>
            <a:r>
              <a:rPr sz="700" dirty="0">
                <a:latin typeface="Montserrat"/>
                <a:cs typeface="Montserrat"/>
              </a:rPr>
              <a:t>y</a:t>
            </a:r>
            <a:r>
              <a:rPr sz="700" spc="95" dirty="0">
                <a:latin typeface="Montserrat"/>
                <a:cs typeface="Montserrat"/>
              </a:rPr>
              <a:t> </a:t>
            </a:r>
            <a:r>
              <a:rPr sz="700" dirty="0">
                <a:latin typeface="Montserrat"/>
                <a:cs typeface="Montserrat"/>
              </a:rPr>
              <a:t>limpie</a:t>
            </a:r>
            <a:r>
              <a:rPr sz="700" spc="10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85" dirty="0">
                <a:latin typeface="Montserrat"/>
                <a:cs typeface="Montserrat"/>
              </a:rPr>
              <a:t> </a:t>
            </a:r>
            <a:r>
              <a:rPr sz="700" dirty="0">
                <a:latin typeface="Montserrat"/>
                <a:cs typeface="Montserrat"/>
              </a:rPr>
              <a:t>aplique</a:t>
            </a:r>
            <a:r>
              <a:rPr sz="700" spc="90" dirty="0">
                <a:latin typeface="Montserrat"/>
                <a:cs typeface="Montserrat"/>
              </a:rPr>
              <a:t> </a:t>
            </a:r>
            <a:r>
              <a:rPr sz="700" dirty="0">
                <a:latin typeface="Montserrat"/>
                <a:cs typeface="Montserrat"/>
              </a:rPr>
              <a:t>vaselina</a:t>
            </a:r>
            <a:r>
              <a:rPr sz="700" spc="90" dirty="0">
                <a:latin typeface="Montserrat"/>
                <a:cs typeface="Montserrat"/>
              </a:rPr>
              <a:t> </a:t>
            </a:r>
            <a:r>
              <a:rPr sz="700" dirty="0">
                <a:latin typeface="Montserrat"/>
                <a:cs typeface="Montserrat"/>
              </a:rPr>
              <a:t>en</a:t>
            </a:r>
            <a:r>
              <a:rPr sz="700" spc="85" dirty="0">
                <a:latin typeface="Montserrat"/>
                <a:cs typeface="Montserrat"/>
              </a:rPr>
              <a:t> </a:t>
            </a:r>
            <a:r>
              <a:rPr sz="700" dirty="0">
                <a:latin typeface="Montserrat"/>
                <a:cs typeface="Montserrat"/>
              </a:rPr>
              <a:t>los</a:t>
            </a:r>
            <a:r>
              <a:rPr sz="700" spc="95" dirty="0">
                <a:latin typeface="Montserrat"/>
                <a:cs typeface="Montserrat"/>
              </a:rPr>
              <a:t> </a:t>
            </a:r>
            <a:r>
              <a:rPr sz="700" dirty="0">
                <a:latin typeface="Montserrat"/>
                <a:cs typeface="Montserrat"/>
              </a:rPr>
              <a:t>bornes</a:t>
            </a:r>
            <a:r>
              <a:rPr sz="700" spc="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corrosión</a:t>
            </a:r>
            <a:endParaRPr sz="700" dirty="0">
              <a:latin typeface="Montserrat"/>
              <a:cs typeface="Montserrat"/>
            </a:endParaRPr>
          </a:p>
          <a:p>
            <a:pPr marL="2159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1430" algn="just">
              <a:lnSpc>
                <a:spcPct val="100000"/>
              </a:lnSpc>
              <a:spcBef>
                <a:spcPts val="509"/>
              </a:spcBef>
            </a:pPr>
            <a:r>
              <a:rPr sz="700" dirty="0">
                <a:solidFill>
                  <a:srgbClr val="221F1F"/>
                </a:solidFill>
                <a:latin typeface="Montserrat"/>
                <a:cs typeface="Montserrat"/>
              </a:rPr>
              <a:t>Luego</a:t>
            </a:r>
            <a:r>
              <a:rPr sz="700" spc="125" dirty="0">
                <a:solidFill>
                  <a:srgbClr val="221F1F"/>
                </a:solidFill>
                <a:latin typeface="Montserrat"/>
                <a:cs typeface="Montserrat"/>
              </a:rPr>
              <a:t> </a:t>
            </a:r>
            <a:r>
              <a:rPr sz="700" dirty="0">
                <a:solidFill>
                  <a:srgbClr val="221F1F"/>
                </a:solidFill>
                <a:latin typeface="Montserrat"/>
                <a:cs typeface="Montserrat"/>
              </a:rPr>
              <a:t>de</a:t>
            </a:r>
            <a:r>
              <a:rPr sz="700" spc="114" dirty="0">
                <a:solidFill>
                  <a:srgbClr val="221F1F"/>
                </a:solidFill>
                <a:latin typeface="Montserrat"/>
                <a:cs typeface="Montserrat"/>
              </a:rPr>
              <a:t> </a:t>
            </a:r>
            <a:r>
              <a:rPr sz="700" dirty="0">
                <a:solidFill>
                  <a:srgbClr val="221F1F"/>
                </a:solidFill>
                <a:latin typeface="Montserrat"/>
                <a:cs typeface="Montserrat"/>
              </a:rPr>
              <a:t>realizada</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dirty="0">
                <a:solidFill>
                  <a:srgbClr val="221F1F"/>
                </a:solidFill>
                <a:latin typeface="Montserrat"/>
                <a:cs typeface="Montserrat"/>
              </a:rPr>
              <a:t>carga</a:t>
            </a:r>
            <a:r>
              <a:rPr sz="700" spc="100" dirty="0">
                <a:solidFill>
                  <a:srgbClr val="221F1F"/>
                </a:solidFill>
                <a:latin typeface="Montserrat"/>
                <a:cs typeface="Montserrat"/>
              </a:rPr>
              <a:t> </a:t>
            </a:r>
            <a:r>
              <a:rPr sz="700" dirty="0">
                <a:solidFill>
                  <a:srgbClr val="221F1F"/>
                </a:solidFill>
                <a:latin typeface="Montserrat"/>
                <a:cs typeface="Montserrat"/>
              </a:rPr>
              <a:t>inicial</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00"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spc="-10" dirty="0">
                <a:solidFill>
                  <a:srgbClr val="221F1F"/>
                </a:solidFill>
                <a:latin typeface="Montserrat"/>
                <a:cs typeface="Montserrat"/>
              </a:rPr>
              <a:t>batería,</a:t>
            </a:r>
            <a:r>
              <a:rPr sz="700" spc="500" dirty="0">
                <a:solidFill>
                  <a:srgbClr val="221F1F"/>
                </a:solidFill>
                <a:latin typeface="Montserrat"/>
                <a:cs typeface="Montserrat"/>
              </a:rPr>
              <a:t> </a:t>
            </a:r>
            <a:r>
              <a:rPr sz="700" dirty="0">
                <a:solidFill>
                  <a:srgbClr val="221F1F"/>
                </a:solidFill>
                <a:latin typeface="Montserrat"/>
                <a:cs typeface="Montserrat"/>
              </a:rPr>
              <a:t>nunca</a:t>
            </a:r>
            <a:r>
              <a:rPr sz="700" spc="245" dirty="0">
                <a:solidFill>
                  <a:srgbClr val="221F1F"/>
                </a:solidFill>
                <a:latin typeface="Montserrat"/>
                <a:cs typeface="Montserrat"/>
              </a:rPr>
              <a:t> </a:t>
            </a:r>
            <a:r>
              <a:rPr sz="700" dirty="0">
                <a:solidFill>
                  <a:srgbClr val="221F1F"/>
                </a:solidFill>
                <a:latin typeface="Montserrat"/>
                <a:cs typeface="Montserrat"/>
              </a:rPr>
              <a:t>rellene</a:t>
            </a:r>
            <a:r>
              <a:rPr sz="700" spc="250" dirty="0">
                <a:solidFill>
                  <a:srgbClr val="221F1F"/>
                </a:solidFill>
                <a:latin typeface="Montserrat"/>
                <a:cs typeface="Montserrat"/>
              </a:rPr>
              <a:t> </a:t>
            </a:r>
            <a:r>
              <a:rPr sz="700" dirty="0">
                <a:solidFill>
                  <a:srgbClr val="221F1F"/>
                </a:solidFill>
                <a:latin typeface="Montserrat"/>
                <a:cs typeface="Montserrat"/>
              </a:rPr>
              <a:t>con</a:t>
            </a:r>
            <a:r>
              <a:rPr sz="700" spc="250" dirty="0">
                <a:solidFill>
                  <a:srgbClr val="221F1F"/>
                </a:solidFill>
                <a:latin typeface="Montserrat"/>
                <a:cs typeface="Montserrat"/>
              </a:rPr>
              <a:t> </a:t>
            </a:r>
            <a:r>
              <a:rPr sz="700" dirty="0">
                <a:solidFill>
                  <a:srgbClr val="221F1F"/>
                </a:solidFill>
                <a:latin typeface="Montserrat"/>
                <a:cs typeface="Montserrat"/>
              </a:rPr>
              <a:t>acido.</a:t>
            </a:r>
            <a:r>
              <a:rPr sz="700" spc="245" dirty="0">
                <a:solidFill>
                  <a:srgbClr val="221F1F"/>
                </a:solidFill>
                <a:latin typeface="Montserrat"/>
                <a:cs typeface="Montserrat"/>
              </a:rPr>
              <a:t> </a:t>
            </a:r>
            <a:r>
              <a:rPr sz="700" dirty="0">
                <a:solidFill>
                  <a:srgbClr val="221F1F"/>
                </a:solidFill>
                <a:latin typeface="Montserrat"/>
                <a:cs typeface="Montserrat"/>
              </a:rPr>
              <a:t>Use</a:t>
            </a:r>
            <a:r>
              <a:rPr sz="700" spc="250" dirty="0">
                <a:solidFill>
                  <a:srgbClr val="221F1F"/>
                </a:solidFill>
                <a:latin typeface="Montserrat"/>
                <a:cs typeface="Montserrat"/>
              </a:rPr>
              <a:t> </a:t>
            </a:r>
            <a:r>
              <a:rPr sz="700" dirty="0">
                <a:solidFill>
                  <a:srgbClr val="221F1F"/>
                </a:solidFill>
                <a:latin typeface="Montserrat"/>
                <a:cs typeface="Montserrat"/>
              </a:rPr>
              <a:t>solamente</a:t>
            </a:r>
            <a:r>
              <a:rPr sz="700" spc="254" dirty="0">
                <a:solidFill>
                  <a:srgbClr val="221F1F"/>
                </a:solidFill>
                <a:latin typeface="Montserrat"/>
                <a:cs typeface="Montserrat"/>
              </a:rPr>
              <a:t> </a:t>
            </a:r>
            <a:r>
              <a:rPr sz="700" spc="-20" dirty="0">
                <a:solidFill>
                  <a:srgbClr val="221F1F"/>
                </a:solidFill>
                <a:latin typeface="Montserrat"/>
                <a:cs typeface="Montserrat"/>
              </a:rPr>
              <a:t>agua</a:t>
            </a:r>
            <a:r>
              <a:rPr sz="700" spc="500" dirty="0">
                <a:solidFill>
                  <a:srgbClr val="221F1F"/>
                </a:solidFill>
                <a:latin typeface="Montserrat"/>
                <a:cs typeface="Montserrat"/>
              </a:rPr>
              <a:t> </a:t>
            </a:r>
            <a:r>
              <a:rPr sz="700" spc="-10" dirty="0">
                <a:solidFill>
                  <a:srgbClr val="221F1F"/>
                </a:solidFill>
                <a:latin typeface="Montserrat"/>
                <a:cs typeface="Montserrat"/>
              </a:rPr>
              <a:t>destilada.</a:t>
            </a:r>
            <a:endParaRPr sz="700" dirty="0">
              <a:latin typeface="Montserrat"/>
              <a:cs typeface="Montserrat"/>
            </a:endParaRPr>
          </a:p>
          <a:p>
            <a:pPr marL="12700" algn="just">
              <a:lnSpc>
                <a:spcPct val="100000"/>
              </a:lnSpc>
              <a:spcBef>
                <a:spcPts val="490"/>
              </a:spcBef>
            </a:pPr>
            <a:r>
              <a:rPr sz="700" dirty="0">
                <a:solidFill>
                  <a:srgbClr val="221F1F"/>
                </a:solidFill>
                <a:latin typeface="Montserrat"/>
                <a:cs typeface="Montserrat"/>
              </a:rPr>
              <a:t>Siempre</a:t>
            </a:r>
            <a:r>
              <a:rPr sz="700" spc="150" dirty="0">
                <a:solidFill>
                  <a:srgbClr val="221F1F"/>
                </a:solidFill>
                <a:latin typeface="Montserrat"/>
                <a:cs typeface="Montserrat"/>
              </a:rPr>
              <a:t> </a:t>
            </a:r>
            <a:r>
              <a:rPr sz="700" dirty="0">
                <a:solidFill>
                  <a:srgbClr val="221F1F"/>
                </a:solidFill>
                <a:latin typeface="Montserrat"/>
                <a:cs typeface="Montserrat"/>
              </a:rPr>
              <a:t>conecte</a:t>
            </a:r>
            <a:r>
              <a:rPr sz="700" spc="155" dirty="0">
                <a:solidFill>
                  <a:srgbClr val="221F1F"/>
                </a:solidFill>
                <a:latin typeface="Montserrat"/>
                <a:cs typeface="Montserrat"/>
              </a:rPr>
              <a:t> </a:t>
            </a:r>
            <a:r>
              <a:rPr sz="700" dirty="0">
                <a:solidFill>
                  <a:srgbClr val="221F1F"/>
                </a:solidFill>
                <a:latin typeface="Montserrat"/>
                <a:cs typeface="Montserrat"/>
              </a:rPr>
              <a:t>primero</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terminal</a:t>
            </a:r>
            <a:r>
              <a:rPr sz="700" spc="160" dirty="0">
                <a:solidFill>
                  <a:srgbClr val="221F1F"/>
                </a:solidFill>
                <a:latin typeface="Montserrat"/>
                <a:cs typeface="Montserrat"/>
              </a:rPr>
              <a:t> </a:t>
            </a:r>
            <a:r>
              <a:rPr sz="700" dirty="0">
                <a:solidFill>
                  <a:srgbClr val="221F1F"/>
                </a:solidFill>
                <a:latin typeface="Montserrat"/>
                <a:cs typeface="Montserrat"/>
              </a:rPr>
              <a:t>positivo</a:t>
            </a:r>
            <a:r>
              <a:rPr sz="700" spc="160" dirty="0">
                <a:solidFill>
                  <a:srgbClr val="221F1F"/>
                </a:solidFill>
                <a:latin typeface="Montserrat"/>
                <a:cs typeface="Montserrat"/>
              </a:rPr>
              <a:t> </a:t>
            </a:r>
            <a:r>
              <a:rPr sz="700" spc="-50" dirty="0">
                <a:solidFill>
                  <a:srgbClr val="221F1F"/>
                </a:solidFill>
                <a:latin typeface="Montserrat"/>
                <a:cs typeface="Montserrat"/>
              </a:rPr>
              <a:t>y</a:t>
            </a:r>
            <a:endParaRPr sz="700" dirty="0">
              <a:latin typeface="Montserrat"/>
              <a:cs typeface="Montserrat"/>
            </a:endParaRPr>
          </a:p>
          <a:p>
            <a:pPr marL="12700" algn="just">
              <a:lnSpc>
                <a:spcPct val="100000"/>
              </a:lnSpc>
              <a:spcBef>
                <a:spcPts val="5"/>
              </a:spcBef>
            </a:pPr>
            <a:r>
              <a:rPr sz="700" dirty="0">
                <a:solidFill>
                  <a:srgbClr val="221F1F"/>
                </a:solidFill>
                <a:latin typeface="Montserrat"/>
                <a:cs typeface="Montserrat"/>
              </a:rPr>
              <a:t>luego</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negativo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evitar</a:t>
            </a:r>
            <a:r>
              <a:rPr sz="700" spc="-25" dirty="0">
                <a:solidFill>
                  <a:srgbClr val="221F1F"/>
                </a:solidFill>
                <a:latin typeface="Montserrat"/>
                <a:cs typeface="Montserrat"/>
              </a:rPr>
              <a:t> </a:t>
            </a:r>
            <a:r>
              <a:rPr sz="700" spc="-10" dirty="0">
                <a:solidFill>
                  <a:srgbClr val="221F1F"/>
                </a:solidFill>
                <a:latin typeface="Montserrat"/>
                <a:cs typeface="Montserrat"/>
              </a:rPr>
              <a:t>chispas.</a:t>
            </a:r>
            <a:endParaRPr sz="700" dirty="0">
              <a:latin typeface="Montserrat"/>
              <a:cs typeface="Montserrat"/>
            </a:endParaRPr>
          </a:p>
          <a:p>
            <a:pPr marL="12700" marR="10795" algn="just">
              <a:lnSpc>
                <a:spcPct val="100000"/>
              </a:lnSpc>
              <a:spcBef>
                <a:spcPts val="505"/>
              </a:spcBef>
            </a:pPr>
            <a:r>
              <a:rPr sz="700" dirty="0">
                <a:solidFill>
                  <a:srgbClr val="221F1F"/>
                </a:solidFill>
                <a:latin typeface="Montserrat"/>
                <a:cs typeface="Montserrat"/>
              </a:rPr>
              <a:t>No</a:t>
            </a:r>
            <a:r>
              <a:rPr sz="700" spc="100" dirty="0">
                <a:solidFill>
                  <a:srgbClr val="221F1F"/>
                </a:solidFill>
                <a:latin typeface="Montserrat"/>
                <a:cs typeface="Montserrat"/>
              </a:rPr>
              <a:t> </a:t>
            </a:r>
            <a:r>
              <a:rPr sz="700" dirty="0">
                <a:solidFill>
                  <a:srgbClr val="221F1F"/>
                </a:solidFill>
                <a:latin typeface="Montserrat"/>
                <a:cs typeface="Montserrat"/>
              </a:rPr>
              <a:t>obstruya,</a:t>
            </a:r>
            <a:r>
              <a:rPr sz="700" spc="110" dirty="0">
                <a:solidFill>
                  <a:srgbClr val="221F1F"/>
                </a:solidFill>
                <a:latin typeface="Montserrat"/>
                <a:cs typeface="Montserrat"/>
              </a:rPr>
              <a:t> </a:t>
            </a:r>
            <a:r>
              <a:rPr sz="700" dirty="0">
                <a:solidFill>
                  <a:srgbClr val="221F1F"/>
                </a:solidFill>
                <a:latin typeface="Montserrat"/>
                <a:cs typeface="Montserrat"/>
              </a:rPr>
              <a:t>corte</a:t>
            </a:r>
            <a:r>
              <a:rPr sz="700" spc="105"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cambie</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95" dirty="0">
                <a:solidFill>
                  <a:srgbClr val="221F1F"/>
                </a:solidFill>
                <a:latin typeface="Montserrat"/>
                <a:cs typeface="Montserrat"/>
              </a:rPr>
              <a:t> </a:t>
            </a:r>
            <a:r>
              <a:rPr sz="700" dirty="0">
                <a:solidFill>
                  <a:srgbClr val="221F1F"/>
                </a:solidFill>
                <a:latin typeface="Montserrat"/>
                <a:cs typeface="Montserrat"/>
              </a:rPr>
              <a:t>ruta</a:t>
            </a:r>
            <a:r>
              <a:rPr sz="700" spc="100" dirty="0">
                <a:solidFill>
                  <a:srgbClr val="221F1F"/>
                </a:solidFill>
                <a:latin typeface="Montserrat"/>
                <a:cs typeface="Montserrat"/>
              </a:rPr>
              <a:t> </a:t>
            </a:r>
            <a:r>
              <a:rPr sz="700" dirty="0">
                <a:solidFill>
                  <a:srgbClr val="221F1F"/>
                </a:solidFill>
                <a:latin typeface="Montserrat"/>
                <a:cs typeface="Montserrat"/>
              </a:rPr>
              <a:t>del</a:t>
            </a:r>
            <a:r>
              <a:rPr sz="700" spc="100" dirty="0">
                <a:solidFill>
                  <a:srgbClr val="221F1F"/>
                </a:solidFill>
                <a:latin typeface="Montserrat"/>
                <a:cs typeface="Montserrat"/>
              </a:rPr>
              <a:t> </a:t>
            </a:r>
            <a:r>
              <a:rPr sz="700" dirty="0">
                <a:solidFill>
                  <a:srgbClr val="221F1F"/>
                </a:solidFill>
                <a:latin typeface="Montserrat"/>
                <a:cs typeface="Montserrat"/>
              </a:rPr>
              <a:t>tubo</a:t>
            </a:r>
            <a:r>
              <a:rPr sz="700" spc="10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ventilación</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95" dirty="0">
                <a:solidFill>
                  <a:srgbClr val="221F1F"/>
                </a:solidFill>
                <a:latin typeface="Montserrat"/>
                <a:cs typeface="Montserrat"/>
              </a:rPr>
              <a:t> </a:t>
            </a:r>
            <a:r>
              <a:rPr sz="700" dirty="0">
                <a:solidFill>
                  <a:srgbClr val="221F1F"/>
                </a:solidFill>
                <a:latin typeface="Montserrat"/>
                <a:cs typeface="Montserrat"/>
              </a:rPr>
              <a:t>batería.</a:t>
            </a:r>
            <a:r>
              <a:rPr sz="700" spc="180" dirty="0">
                <a:solidFill>
                  <a:srgbClr val="221F1F"/>
                </a:solidFill>
                <a:latin typeface="Montserrat"/>
                <a:cs typeface="Montserrat"/>
              </a:rPr>
              <a:t> </a:t>
            </a:r>
            <a:r>
              <a:rPr sz="700" dirty="0">
                <a:solidFill>
                  <a:srgbClr val="221F1F"/>
                </a:solidFill>
                <a:latin typeface="Montserrat"/>
                <a:cs typeface="Montserrat"/>
              </a:rPr>
              <a:t>Verifique</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20" dirty="0">
                <a:solidFill>
                  <a:srgbClr val="221F1F"/>
                </a:solidFill>
                <a:latin typeface="Montserrat"/>
                <a:cs typeface="Montserrat"/>
              </a:rPr>
              <a:t>tubo</a:t>
            </a:r>
            <a:r>
              <a:rPr sz="700" spc="500" dirty="0">
                <a:solidFill>
                  <a:srgbClr val="221F1F"/>
                </a:solidFill>
                <a:latin typeface="Montserrat"/>
                <a:cs typeface="Montserrat"/>
              </a:rPr>
              <a:t> </a:t>
            </a:r>
            <a:r>
              <a:rPr sz="700" dirty="0">
                <a:solidFill>
                  <a:srgbClr val="221F1F"/>
                </a:solidFill>
                <a:latin typeface="Montserrat"/>
                <a:cs typeface="Montserrat"/>
              </a:rPr>
              <a:t>este</a:t>
            </a:r>
            <a:r>
              <a:rPr sz="700" spc="330" dirty="0">
                <a:solidFill>
                  <a:srgbClr val="221F1F"/>
                </a:solidFill>
                <a:latin typeface="Montserrat"/>
                <a:cs typeface="Montserrat"/>
              </a:rPr>
              <a:t> </a:t>
            </a:r>
            <a:r>
              <a:rPr sz="700" dirty="0">
                <a:solidFill>
                  <a:srgbClr val="221F1F"/>
                </a:solidFill>
                <a:latin typeface="Montserrat"/>
                <a:cs typeface="Montserrat"/>
              </a:rPr>
              <a:t>puesto</a:t>
            </a:r>
            <a:r>
              <a:rPr sz="700" spc="330" dirty="0">
                <a:solidFill>
                  <a:srgbClr val="221F1F"/>
                </a:solidFill>
                <a:latin typeface="Montserrat"/>
                <a:cs typeface="Montserrat"/>
              </a:rPr>
              <a:t> </a:t>
            </a:r>
            <a:r>
              <a:rPr sz="700" dirty="0">
                <a:solidFill>
                  <a:srgbClr val="221F1F"/>
                </a:solidFill>
                <a:latin typeface="Montserrat"/>
                <a:cs typeface="Montserrat"/>
              </a:rPr>
              <a:t>firmemente</a:t>
            </a:r>
            <a:r>
              <a:rPr sz="700" spc="325" dirty="0">
                <a:solidFill>
                  <a:srgbClr val="221F1F"/>
                </a:solidFill>
                <a:latin typeface="Montserrat"/>
                <a:cs typeface="Montserrat"/>
              </a:rPr>
              <a:t> </a:t>
            </a:r>
            <a:r>
              <a:rPr sz="700" dirty="0">
                <a:solidFill>
                  <a:srgbClr val="221F1F"/>
                </a:solidFill>
                <a:latin typeface="Montserrat"/>
                <a:cs typeface="Montserrat"/>
              </a:rPr>
              <a:t>en</a:t>
            </a:r>
            <a:r>
              <a:rPr sz="700" spc="320" dirty="0">
                <a:solidFill>
                  <a:srgbClr val="221F1F"/>
                </a:solidFill>
                <a:latin typeface="Montserrat"/>
                <a:cs typeface="Montserrat"/>
              </a:rPr>
              <a:t> </a:t>
            </a:r>
            <a:r>
              <a:rPr sz="700" dirty="0">
                <a:solidFill>
                  <a:srgbClr val="221F1F"/>
                </a:solidFill>
                <a:latin typeface="Montserrat"/>
                <a:cs typeface="Montserrat"/>
              </a:rPr>
              <a:t>la</a:t>
            </a:r>
            <a:r>
              <a:rPr sz="700" spc="330" dirty="0">
                <a:solidFill>
                  <a:srgbClr val="221F1F"/>
                </a:solidFill>
                <a:latin typeface="Montserrat"/>
                <a:cs typeface="Montserrat"/>
              </a:rPr>
              <a:t> </a:t>
            </a:r>
            <a:r>
              <a:rPr sz="700" dirty="0">
                <a:solidFill>
                  <a:srgbClr val="221F1F"/>
                </a:solidFill>
                <a:latin typeface="Montserrat"/>
                <a:cs typeface="Montserrat"/>
              </a:rPr>
              <a:t>batería</a:t>
            </a:r>
            <a:r>
              <a:rPr sz="700" spc="330" dirty="0">
                <a:solidFill>
                  <a:srgbClr val="221F1F"/>
                </a:solidFill>
                <a:latin typeface="Montserrat"/>
                <a:cs typeface="Montserrat"/>
              </a:rPr>
              <a:t> </a:t>
            </a:r>
            <a:r>
              <a:rPr sz="700" dirty="0">
                <a:solidFill>
                  <a:srgbClr val="221F1F"/>
                </a:solidFill>
                <a:latin typeface="Montserrat"/>
                <a:cs typeface="Montserrat"/>
              </a:rPr>
              <a:t>y</a:t>
            </a:r>
            <a:r>
              <a:rPr sz="700" spc="315" dirty="0">
                <a:solidFill>
                  <a:srgbClr val="221F1F"/>
                </a:solidFill>
                <a:latin typeface="Montserrat"/>
                <a:cs typeface="Montserrat"/>
              </a:rPr>
              <a:t> </a:t>
            </a:r>
            <a:r>
              <a:rPr sz="700" spc="-25" dirty="0">
                <a:solidFill>
                  <a:srgbClr val="221F1F"/>
                </a:solidFill>
                <a:latin typeface="Montserrat"/>
                <a:cs typeface="Montserrat"/>
              </a:rPr>
              <a:t>que</a:t>
            </a:r>
            <a:r>
              <a:rPr sz="700" spc="500" dirty="0">
                <a:solidFill>
                  <a:srgbClr val="221F1F"/>
                </a:solidFill>
                <a:latin typeface="Montserrat"/>
                <a:cs typeface="Montserrat"/>
              </a:rPr>
              <a:t> </a:t>
            </a:r>
            <a:r>
              <a:rPr sz="700" dirty="0">
                <a:solidFill>
                  <a:srgbClr val="221F1F"/>
                </a:solidFill>
                <a:latin typeface="Montserrat"/>
                <a:cs typeface="Montserrat"/>
              </a:rPr>
              <a:t>descargue en</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zona</a:t>
            </a:r>
            <a:r>
              <a:rPr sz="700" spc="-15" dirty="0">
                <a:solidFill>
                  <a:srgbClr val="221F1F"/>
                </a:solidFill>
                <a:latin typeface="Montserrat"/>
                <a:cs typeface="Montserrat"/>
              </a:rPr>
              <a:t> </a:t>
            </a:r>
            <a:r>
              <a:rPr sz="700" spc="-10" dirty="0">
                <a:solidFill>
                  <a:srgbClr val="221F1F"/>
                </a:solidFill>
                <a:latin typeface="Montserrat"/>
                <a:cs typeface="Montserrat"/>
              </a:rPr>
              <a:t>despejada.</a:t>
            </a:r>
            <a:endParaRPr sz="700" dirty="0">
              <a:latin typeface="Montserrat"/>
              <a:cs typeface="Montserrat"/>
            </a:endParaRPr>
          </a:p>
          <a:p>
            <a:pPr marL="12700">
              <a:lnSpc>
                <a:spcPct val="100000"/>
              </a:lnSpc>
              <a:spcBef>
                <a:spcPts val="500"/>
              </a:spcBef>
            </a:pPr>
            <a:r>
              <a:rPr sz="800" b="1" spc="-10" dirty="0">
                <a:latin typeface="Montserrat"/>
                <a:cs typeface="Montserrat"/>
              </a:rPr>
              <a:t>NOTA:</a:t>
            </a:r>
            <a:endParaRPr sz="800" dirty="0">
              <a:latin typeface="Montserrat"/>
              <a:cs typeface="Montserrat"/>
            </a:endParaRPr>
          </a:p>
          <a:p>
            <a:pPr marL="12700" marR="10795" algn="just">
              <a:lnSpc>
                <a:spcPct val="100000"/>
              </a:lnSpc>
              <a:spcBef>
                <a:spcPts val="495"/>
              </a:spcBef>
            </a:pPr>
            <a:r>
              <a:rPr sz="700" dirty="0">
                <a:latin typeface="Montserrat"/>
                <a:cs typeface="Montserrat"/>
              </a:rPr>
              <a:t>Si</a:t>
            </a:r>
            <a:r>
              <a:rPr sz="700" spc="175" dirty="0">
                <a:latin typeface="Montserrat"/>
                <a:cs typeface="Montserrat"/>
              </a:rPr>
              <a:t> </a:t>
            </a:r>
            <a:r>
              <a:rPr sz="700" dirty="0">
                <a:latin typeface="Montserrat"/>
                <a:cs typeface="Montserrat"/>
              </a:rPr>
              <a:t>su</a:t>
            </a:r>
            <a:r>
              <a:rPr sz="700" spc="180" dirty="0">
                <a:latin typeface="Montserrat"/>
                <a:cs typeface="Montserrat"/>
              </a:rPr>
              <a:t> </a:t>
            </a:r>
            <a:r>
              <a:rPr sz="700" dirty="0">
                <a:latin typeface="Montserrat"/>
                <a:cs typeface="Montserrat"/>
              </a:rPr>
              <a:t>batería</a:t>
            </a:r>
            <a:r>
              <a:rPr sz="700" spc="200" dirty="0">
                <a:latin typeface="Montserrat"/>
                <a:cs typeface="Montserrat"/>
              </a:rPr>
              <a:t> </a:t>
            </a:r>
            <a:r>
              <a:rPr sz="700" dirty="0">
                <a:latin typeface="Montserrat"/>
                <a:cs typeface="Montserrat"/>
              </a:rPr>
              <a:t>es</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libre</a:t>
            </a:r>
            <a:r>
              <a:rPr sz="700" spc="190" dirty="0">
                <a:latin typeface="Montserrat"/>
                <a:cs typeface="Montserrat"/>
              </a:rPr>
              <a:t> </a:t>
            </a:r>
            <a:r>
              <a:rPr sz="700" dirty="0">
                <a:latin typeface="Montserrat"/>
                <a:cs typeface="Montserrat"/>
              </a:rPr>
              <a:t>mantenimiento</a:t>
            </a:r>
            <a:r>
              <a:rPr sz="700" spc="175" dirty="0">
                <a:latin typeface="Montserrat"/>
                <a:cs typeface="Montserrat"/>
              </a:rPr>
              <a:t> </a:t>
            </a:r>
            <a:r>
              <a:rPr sz="700" dirty="0">
                <a:latin typeface="Montserrat"/>
                <a:cs typeface="Montserrat"/>
              </a:rPr>
              <a:t>(MF</a:t>
            </a:r>
            <a:r>
              <a:rPr sz="700" spc="1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VRLA)</a:t>
            </a:r>
            <a:r>
              <a:rPr sz="700" spc="484" dirty="0">
                <a:latin typeface="Montserrat"/>
                <a:cs typeface="Montserrat"/>
              </a:rPr>
              <a:t> </a:t>
            </a:r>
            <a:r>
              <a:rPr sz="700" dirty="0">
                <a:latin typeface="Montserrat"/>
                <a:cs typeface="Montserrat"/>
              </a:rPr>
              <a:t>no</a:t>
            </a:r>
            <a:r>
              <a:rPr sz="700" spc="155" dirty="0">
                <a:latin typeface="Montserrat"/>
                <a:cs typeface="Montserrat"/>
              </a:rPr>
              <a:t>  </a:t>
            </a:r>
            <a:r>
              <a:rPr sz="700" dirty="0">
                <a:latin typeface="Montserrat"/>
                <a:cs typeface="Montserrat"/>
              </a:rPr>
              <a:t>es</a:t>
            </a:r>
            <a:r>
              <a:rPr sz="700" spc="165" dirty="0">
                <a:latin typeface="Montserrat"/>
                <a:cs typeface="Montserrat"/>
              </a:rPr>
              <a:t>  </a:t>
            </a:r>
            <a:r>
              <a:rPr sz="700" dirty="0">
                <a:latin typeface="Montserrat"/>
                <a:cs typeface="Montserrat"/>
              </a:rPr>
              <a:t>necesario</a:t>
            </a:r>
            <a:r>
              <a:rPr sz="700" spc="495" dirty="0">
                <a:latin typeface="Montserrat"/>
                <a:cs typeface="Montserrat"/>
              </a:rPr>
              <a:t> </a:t>
            </a:r>
            <a:r>
              <a:rPr sz="700" dirty="0">
                <a:latin typeface="Montserrat"/>
                <a:cs typeface="Montserrat"/>
              </a:rPr>
              <a:t>revisar</a:t>
            </a:r>
            <a:r>
              <a:rPr sz="700" spc="49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nivel</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electrolito,</a:t>
            </a:r>
            <a:r>
              <a:rPr sz="700" spc="10" dirty="0">
                <a:latin typeface="Montserrat"/>
                <a:cs typeface="Montserrat"/>
              </a:rPr>
              <a:t> </a:t>
            </a:r>
            <a:r>
              <a:rPr sz="700" dirty="0">
                <a:latin typeface="Montserrat"/>
                <a:cs typeface="Montserrat"/>
              </a:rPr>
              <a:t>solo</a:t>
            </a:r>
            <a:r>
              <a:rPr sz="700" spc="190" dirty="0">
                <a:latin typeface="Montserrat"/>
                <a:cs typeface="Montserrat"/>
              </a:rPr>
              <a:t> </a:t>
            </a:r>
            <a:r>
              <a:rPr sz="700" dirty="0">
                <a:latin typeface="Montserrat"/>
                <a:cs typeface="Montserrat"/>
              </a:rPr>
              <a:t>verifique</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voltaje</a:t>
            </a:r>
            <a:r>
              <a:rPr sz="700" spc="5"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mayor</a:t>
            </a:r>
            <a:r>
              <a:rPr sz="700" spc="500" dirty="0">
                <a:latin typeface="Montserrat"/>
                <a:cs typeface="Montserrat"/>
              </a:rPr>
              <a:t> </a:t>
            </a:r>
            <a:r>
              <a:rPr sz="700" dirty="0">
                <a:latin typeface="Montserrat"/>
                <a:cs typeface="Montserrat"/>
              </a:rPr>
              <a:t>o</a:t>
            </a:r>
            <a:r>
              <a:rPr sz="700" spc="125" dirty="0">
                <a:latin typeface="Montserrat"/>
                <a:cs typeface="Montserrat"/>
              </a:rPr>
              <a:t> </a:t>
            </a:r>
            <a:r>
              <a:rPr sz="700" dirty="0">
                <a:latin typeface="Montserrat"/>
                <a:cs typeface="Montserrat"/>
              </a:rPr>
              <a:t>igual</a:t>
            </a:r>
            <a:r>
              <a:rPr sz="700" spc="150" dirty="0">
                <a:latin typeface="Montserrat"/>
                <a:cs typeface="Montserrat"/>
              </a:rPr>
              <a:t> </a:t>
            </a:r>
            <a:r>
              <a:rPr sz="700" dirty="0">
                <a:latin typeface="Montserrat"/>
                <a:cs typeface="Montserrat"/>
              </a:rPr>
              <a:t>a</a:t>
            </a:r>
            <a:r>
              <a:rPr sz="700" spc="140" dirty="0">
                <a:latin typeface="Montserrat"/>
                <a:cs typeface="Montserrat"/>
              </a:rPr>
              <a:t> </a:t>
            </a:r>
            <a:r>
              <a:rPr sz="700" dirty="0">
                <a:latin typeface="Montserrat"/>
                <a:cs typeface="Montserrat"/>
              </a:rPr>
              <a:t>12.7V.</a:t>
            </a:r>
            <a:r>
              <a:rPr sz="700" spc="140" dirty="0">
                <a:latin typeface="Montserrat"/>
                <a:cs typeface="Montserrat"/>
              </a:rPr>
              <a:t> </a:t>
            </a:r>
            <a:r>
              <a:rPr sz="700" dirty="0">
                <a:latin typeface="Montserrat"/>
                <a:cs typeface="Montserrat"/>
              </a:rPr>
              <a:t>En</a:t>
            </a:r>
            <a:r>
              <a:rPr sz="700" spc="155" dirty="0">
                <a:latin typeface="Montserrat"/>
                <a:cs typeface="Montserrat"/>
              </a:rPr>
              <a:t> </a:t>
            </a:r>
            <a:r>
              <a:rPr sz="700" dirty="0">
                <a:latin typeface="Montserrat"/>
                <a:cs typeface="Montserrat"/>
              </a:rPr>
              <a:t>caso</a:t>
            </a:r>
            <a:r>
              <a:rPr sz="700" spc="14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estar</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dirty="0">
                <a:latin typeface="Montserrat"/>
                <a:cs typeface="Montserrat"/>
              </a:rPr>
              <a:t>debajo</a:t>
            </a:r>
            <a:r>
              <a:rPr sz="700" spc="14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este</a:t>
            </a:r>
            <a:r>
              <a:rPr sz="700" spc="30" dirty="0">
                <a:latin typeface="Montserrat"/>
                <a:cs typeface="Montserrat"/>
              </a:rPr>
              <a:t> </a:t>
            </a:r>
            <a:r>
              <a:rPr sz="700" dirty="0">
                <a:latin typeface="Montserrat"/>
                <a:cs typeface="Montserrat"/>
              </a:rPr>
              <a:t>valor,</a:t>
            </a:r>
            <a:r>
              <a:rPr sz="700" spc="20" dirty="0">
                <a:latin typeface="Montserrat"/>
                <a:cs typeface="Montserrat"/>
              </a:rPr>
              <a:t> </a:t>
            </a:r>
            <a:r>
              <a:rPr sz="700" dirty="0">
                <a:latin typeface="Montserrat"/>
                <a:cs typeface="Montserrat"/>
              </a:rPr>
              <a:t>visite</a:t>
            </a:r>
            <a:r>
              <a:rPr sz="700" spc="3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Centro</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Servicio</a:t>
            </a:r>
            <a:r>
              <a:rPr sz="700" spc="20" dirty="0">
                <a:latin typeface="Montserrat"/>
                <a:cs typeface="Montserrat"/>
              </a:rPr>
              <a:t> </a:t>
            </a:r>
            <a:r>
              <a:rPr sz="700" spc="-10" dirty="0">
                <a:latin typeface="Montserrat"/>
                <a:cs typeface="Montserrat"/>
              </a:rPr>
              <a:t>Autorizado</a:t>
            </a:r>
            <a:r>
              <a:rPr sz="700" spc="500" dirty="0">
                <a:latin typeface="Montserrat"/>
                <a:cs typeface="Montserrat"/>
              </a:rPr>
              <a:t> </a:t>
            </a:r>
            <a:r>
              <a:rPr sz="700" dirty="0">
                <a:latin typeface="Montserrat"/>
                <a:cs typeface="Montserrat"/>
              </a:rPr>
              <a:t>(CSA)</a:t>
            </a:r>
            <a:r>
              <a:rPr lang="es-ES" sz="700" spc="-40" dirty="0">
                <a:latin typeface="Montserrat"/>
                <a:cs typeface="Montserrat"/>
              </a:rPr>
              <a:t>.</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31254" y="2009457"/>
            <a:ext cx="2185035" cy="1249045"/>
            <a:chOff x="331254" y="2009457"/>
            <a:chExt cx="2185035" cy="1249045"/>
          </a:xfrm>
        </p:grpSpPr>
        <p:pic>
          <p:nvPicPr>
            <p:cNvPr id="7" name="object 7"/>
            <p:cNvPicPr/>
            <p:nvPr/>
          </p:nvPicPr>
          <p:blipFill>
            <a:blip r:embed="rId2" cstate="print"/>
            <a:stretch>
              <a:fillRect/>
            </a:stretch>
          </p:blipFill>
          <p:spPr>
            <a:xfrm>
              <a:off x="331254" y="2009457"/>
              <a:ext cx="2185035" cy="1248613"/>
            </a:xfrm>
            <a:prstGeom prst="rect">
              <a:avLst/>
            </a:prstGeom>
          </p:spPr>
        </p:pic>
        <p:sp>
          <p:nvSpPr>
            <p:cNvPr id="8" name="object 8"/>
            <p:cNvSpPr/>
            <p:nvPr/>
          </p:nvSpPr>
          <p:spPr>
            <a:xfrm>
              <a:off x="1180617" y="2105532"/>
              <a:ext cx="114300" cy="283845"/>
            </a:xfrm>
            <a:custGeom>
              <a:avLst/>
              <a:gdLst/>
              <a:ahLst/>
              <a:cxnLst/>
              <a:rect l="l" t="t" r="r" b="b"/>
              <a:pathLst>
                <a:path w="114300" h="283844">
                  <a:moveTo>
                    <a:pt x="113893" y="135382"/>
                  </a:moveTo>
                  <a:lnTo>
                    <a:pt x="87591" y="135636"/>
                  </a:lnTo>
                  <a:lnTo>
                    <a:pt x="82740" y="0"/>
                  </a:lnTo>
                  <a:lnTo>
                    <a:pt x="24980" y="2159"/>
                  </a:lnTo>
                  <a:lnTo>
                    <a:pt x="26352" y="137922"/>
                  </a:lnTo>
                  <a:lnTo>
                    <a:pt x="0" y="139827"/>
                  </a:lnTo>
                  <a:lnTo>
                    <a:pt x="64439" y="283464"/>
                  </a:lnTo>
                  <a:lnTo>
                    <a:pt x="113893" y="135636"/>
                  </a:lnTo>
                  <a:lnTo>
                    <a:pt x="113893" y="135382"/>
                  </a:lnTo>
                  <a:close/>
                </a:path>
              </a:pathLst>
            </a:custGeom>
            <a:solidFill>
              <a:srgbClr val="FFFFFF"/>
            </a:solidFill>
          </p:spPr>
          <p:txBody>
            <a:bodyPr wrap="square" lIns="0" tIns="0" rIns="0" bIns="0" rtlCol="0"/>
            <a:lstStyle/>
            <a:p>
              <a:endParaRPr/>
            </a:p>
          </p:txBody>
        </p:sp>
        <p:sp>
          <p:nvSpPr>
            <p:cNvPr id="9" name="object 9"/>
            <p:cNvSpPr/>
            <p:nvPr/>
          </p:nvSpPr>
          <p:spPr>
            <a:xfrm>
              <a:off x="1180617" y="2105533"/>
              <a:ext cx="114300" cy="283845"/>
            </a:xfrm>
            <a:custGeom>
              <a:avLst/>
              <a:gdLst/>
              <a:ahLst/>
              <a:cxnLst/>
              <a:rect l="l" t="t" r="r" b="b"/>
              <a:pathLst>
                <a:path w="114300" h="283844">
                  <a:moveTo>
                    <a:pt x="82740" y="0"/>
                  </a:moveTo>
                  <a:lnTo>
                    <a:pt x="24980" y="2159"/>
                  </a:lnTo>
                  <a:lnTo>
                    <a:pt x="26352" y="137922"/>
                  </a:lnTo>
                  <a:lnTo>
                    <a:pt x="0" y="139827"/>
                  </a:lnTo>
                  <a:lnTo>
                    <a:pt x="64439" y="283464"/>
                  </a:lnTo>
                  <a:lnTo>
                    <a:pt x="113893" y="135381"/>
                  </a:lnTo>
                  <a:lnTo>
                    <a:pt x="87591" y="135636"/>
                  </a:lnTo>
                  <a:lnTo>
                    <a:pt x="82740" y="0"/>
                  </a:lnTo>
                  <a:close/>
                </a:path>
              </a:pathLst>
            </a:custGeom>
            <a:ln w="6350">
              <a:solidFill>
                <a:srgbClr val="221F1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206665" y="2132457"/>
              <a:ext cx="65659" cy="208025"/>
            </a:xfrm>
            <a:prstGeom prst="rect">
              <a:avLst/>
            </a:prstGeom>
          </p:spPr>
        </p:pic>
        <p:sp>
          <p:nvSpPr>
            <p:cNvPr id="11" name="object 11"/>
            <p:cNvSpPr/>
            <p:nvPr/>
          </p:nvSpPr>
          <p:spPr>
            <a:xfrm>
              <a:off x="1551559" y="2529928"/>
              <a:ext cx="114300" cy="283845"/>
            </a:xfrm>
            <a:custGeom>
              <a:avLst/>
              <a:gdLst/>
              <a:ahLst/>
              <a:cxnLst/>
              <a:rect l="l" t="t" r="r" b="b"/>
              <a:pathLst>
                <a:path w="114300" h="283844">
                  <a:moveTo>
                    <a:pt x="114046" y="148082"/>
                  </a:moveTo>
                  <a:lnTo>
                    <a:pt x="113919" y="147789"/>
                  </a:lnTo>
                  <a:lnTo>
                    <a:pt x="64516" y="0"/>
                  </a:lnTo>
                  <a:lnTo>
                    <a:pt x="0" y="143624"/>
                  </a:lnTo>
                  <a:lnTo>
                    <a:pt x="26416" y="145503"/>
                  </a:lnTo>
                  <a:lnTo>
                    <a:pt x="25019" y="281292"/>
                  </a:lnTo>
                  <a:lnTo>
                    <a:pt x="82804" y="283451"/>
                  </a:lnTo>
                  <a:lnTo>
                    <a:pt x="87630" y="147789"/>
                  </a:lnTo>
                  <a:lnTo>
                    <a:pt x="114046" y="148082"/>
                  </a:lnTo>
                  <a:close/>
                </a:path>
              </a:pathLst>
            </a:custGeom>
            <a:solidFill>
              <a:srgbClr val="FFFFFF"/>
            </a:solidFill>
          </p:spPr>
          <p:txBody>
            <a:bodyPr wrap="square" lIns="0" tIns="0" rIns="0" bIns="0" rtlCol="0"/>
            <a:lstStyle/>
            <a:p>
              <a:endParaRPr/>
            </a:p>
          </p:txBody>
        </p:sp>
        <p:sp>
          <p:nvSpPr>
            <p:cNvPr id="12" name="object 12"/>
            <p:cNvSpPr/>
            <p:nvPr/>
          </p:nvSpPr>
          <p:spPr>
            <a:xfrm>
              <a:off x="1551558" y="2529928"/>
              <a:ext cx="114300" cy="283845"/>
            </a:xfrm>
            <a:custGeom>
              <a:avLst/>
              <a:gdLst/>
              <a:ahLst/>
              <a:cxnLst/>
              <a:rect l="l" t="t" r="r" b="b"/>
              <a:pathLst>
                <a:path w="114300" h="283844">
                  <a:moveTo>
                    <a:pt x="82803" y="283451"/>
                  </a:moveTo>
                  <a:lnTo>
                    <a:pt x="25018" y="281292"/>
                  </a:lnTo>
                  <a:lnTo>
                    <a:pt x="26415" y="145503"/>
                  </a:lnTo>
                  <a:lnTo>
                    <a:pt x="0" y="143624"/>
                  </a:lnTo>
                  <a:lnTo>
                    <a:pt x="64515" y="0"/>
                  </a:lnTo>
                  <a:lnTo>
                    <a:pt x="114046" y="148081"/>
                  </a:lnTo>
                  <a:lnTo>
                    <a:pt x="87629" y="147789"/>
                  </a:lnTo>
                  <a:lnTo>
                    <a:pt x="82803" y="283451"/>
                  </a:lnTo>
                  <a:close/>
                </a:path>
              </a:pathLst>
            </a:custGeom>
            <a:ln w="6350">
              <a:solidFill>
                <a:srgbClr val="221F1F"/>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1577721" y="2578417"/>
              <a:ext cx="65659" cy="208013"/>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64020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REMPLAZAR</a:t>
            </a:r>
            <a:r>
              <a:rPr sz="800" b="1" spc="-40" dirty="0">
                <a:latin typeface="Montserrat"/>
                <a:cs typeface="Montserrat"/>
              </a:rPr>
              <a:t> </a:t>
            </a:r>
            <a:r>
              <a:rPr sz="800" b="1" spc="-10" dirty="0">
                <a:latin typeface="Montserrat"/>
                <a:cs typeface="Montserrat"/>
              </a:rPr>
              <a:t>FUSIBLES</a:t>
            </a:r>
            <a:endParaRPr sz="800">
              <a:latin typeface="Montserrat"/>
              <a:cs typeface="Montserrat"/>
            </a:endParaRPr>
          </a:p>
          <a:p>
            <a:pPr marL="21590" marR="5080" algn="just">
              <a:lnSpc>
                <a:spcPct val="100000"/>
              </a:lnSpc>
              <a:spcBef>
                <a:spcPts val="495"/>
              </a:spcBef>
            </a:pPr>
            <a:r>
              <a:rPr sz="700" dirty="0">
                <a:latin typeface="Montserrat"/>
                <a:cs typeface="Montserrat"/>
              </a:rPr>
              <a:t>Si</a:t>
            </a:r>
            <a:r>
              <a:rPr sz="700" spc="480"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sistema</a:t>
            </a:r>
            <a:r>
              <a:rPr sz="700" spc="480" dirty="0">
                <a:latin typeface="Montserrat"/>
                <a:cs typeface="Montserrat"/>
              </a:rPr>
              <a:t> </a:t>
            </a:r>
            <a:r>
              <a:rPr sz="700" dirty="0">
                <a:latin typeface="Montserrat"/>
                <a:cs typeface="Montserrat"/>
              </a:rPr>
              <a:t>eléctrico</a:t>
            </a:r>
            <a:r>
              <a:rPr sz="700" spc="490" dirty="0">
                <a:latin typeface="Montserrat"/>
                <a:cs typeface="Montserrat"/>
              </a:rPr>
              <a:t> </a:t>
            </a:r>
            <a:r>
              <a:rPr sz="700" dirty="0">
                <a:latin typeface="Montserrat"/>
                <a:cs typeface="Montserrat"/>
              </a:rPr>
              <a:t>no</a:t>
            </a:r>
            <a:r>
              <a:rPr sz="700" spc="470" dirty="0">
                <a:latin typeface="Montserrat"/>
                <a:cs typeface="Montserrat"/>
              </a:rPr>
              <a:t> </a:t>
            </a:r>
            <a:r>
              <a:rPr sz="700" dirty="0">
                <a:latin typeface="Montserrat"/>
                <a:cs typeface="Montserrat"/>
              </a:rPr>
              <a:t>funciona,</a:t>
            </a:r>
            <a:r>
              <a:rPr sz="700" spc="49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deberse</a:t>
            </a:r>
            <a:r>
              <a:rPr sz="700" spc="65" dirty="0">
                <a:latin typeface="Montserrat"/>
                <a:cs typeface="Montserrat"/>
              </a:rPr>
              <a:t> </a:t>
            </a:r>
            <a:r>
              <a:rPr sz="700" dirty="0">
                <a:latin typeface="Montserrat"/>
                <a:cs typeface="Montserrat"/>
              </a:rPr>
              <a:t>a</a:t>
            </a:r>
            <a:r>
              <a:rPr sz="700" spc="50" dirty="0">
                <a:latin typeface="Montserrat"/>
                <a:cs typeface="Montserrat"/>
              </a:rPr>
              <a:t> </a:t>
            </a:r>
            <a:r>
              <a:rPr sz="700" dirty="0">
                <a:latin typeface="Montserrat"/>
                <a:cs typeface="Montserrat"/>
              </a:rPr>
              <a:t>una</a:t>
            </a:r>
            <a:r>
              <a:rPr sz="700" spc="40" dirty="0">
                <a:latin typeface="Montserrat"/>
                <a:cs typeface="Montserrat"/>
              </a:rPr>
              <a:t> </a:t>
            </a:r>
            <a:r>
              <a:rPr sz="700" dirty="0">
                <a:latin typeface="Montserrat"/>
                <a:cs typeface="Montserrat"/>
              </a:rPr>
              <a:t>falla</a:t>
            </a:r>
            <a:r>
              <a:rPr sz="700" spc="50" dirty="0">
                <a:latin typeface="Montserrat"/>
                <a:cs typeface="Montserrat"/>
              </a:rPr>
              <a:t> </a:t>
            </a:r>
            <a:r>
              <a:rPr sz="700" dirty="0">
                <a:latin typeface="Montserrat"/>
                <a:cs typeface="Montserrat"/>
              </a:rPr>
              <a:t>del</a:t>
            </a:r>
            <a:r>
              <a:rPr sz="700" spc="45" dirty="0">
                <a:latin typeface="Montserrat"/>
                <a:cs typeface="Montserrat"/>
              </a:rPr>
              <a:t> </a:t>
            </a:r>
            <a:r>
              <a:rPr sz="700" dirty="0">
                <a:latin typeface="Montserrat"/>
                <a:cs typeface="Montserrat"/>
              </a:rPr>
              <a:t>fusible</a:t>
            </a:r>
            <a:r>
              <a:rPr sz="700" spc="60" dirty="0">
                <a:latin typeface="Montserrat"/>
                <a:cs typeface="Montserrat"/>
              </a:rPr>
              <a:t> </a:t>
            </a:r>
            <a:r>
              <a:rPr sz="700" dirty="0">
                <a:latin typeface="Montserrat"/>
                <a:cs typeface="Montserrat"/>
              </a:rPr>
              <a:t>principal.</a:t>
            </a:r>
            <a:r>
              <a:rPr sz="700" spc="35" dirty="0">
                <a:latin typeface="Montserrat"/>
                <a:cs typeface="Montserrat"/>
              </a:rPr>
              <a:t> </a:t>
            </a:r>
            <a:r>
              <a:rPr sz="700" dirty="0">
                <a:latin typeface="Montserrat"/>
                <a:cs typeface="Montserrat"/>
              </a:rPr>
              <a:t>Un</a:t>
            </a:r>
            <a:r>
              <a:rPr sz="700" spc="50" dirty="0">
                <a:latin typeface="Montserrat"/>
                <a:cs typeface="Montserrat"/>
              </a:rPr>
              <a:t> </a:t>
            </a:r>
            <a:r>
              <a:rPr sz="700" spc="-10" dirty="0">
                <a:latin typeface="Montserrat"/>
                <a:cs typeface="Montserrat"/>
              </a:rPr>
              <a:t>corto</a:t>
            </a:r>
            <a:r>
              <a:rPr sz="700" spc="500" dirty="0">
                <a:latin typeface="Montserrat"/>
                <a:cs typeface="Montserrat"/>
              </a:rPr>
              <a:t> </a:t>
            </a:r>
            <a:r>
              <a:rPr sz="700" dirty="0">
                <a:latin typeface="Montserrat"/>
                <a:cs typeface="Montserrat"/>
              </a:rPr>
              <a:t>circuito</a:t>
            </a:r>
            <a:r>
              <a:rPr sz="700" spc="35" dirty="0">
                <a:latin typeface="Montserrat"/>
                <a:cs typeface="Montserrat"/>
              </a:rPr>
              <a:t> </a:t>
            </a:r>
            <a:r>
              <a:rPr sz="700" dirty="0">
                <a:latin typeface="Montserrat"/>
                <a:cs typeface="Montserrat"/>
              </a:rPr>
              <a:t>o</a:t>
            </a:r>
            <a:r>
              <a:rPr sz="700" spc="35" dirty="0">
                <a:latin typeface="Montserrat"/>
                <a:cs typeface="Montserrat"/>
              </a:rPr>
              <a:t> </a:t>
            </a:r>
            <a:r>
              <a:rPr sz="700" dirty="0">
                <a:latin typeface="Montserrat"/>
                <a:cs typeface="Montserrat"/>
              </a:rPr>
              <a:t>una</a:t>
            </a:r>
            <a:r>
              <a:rPr sz="700" spc="35" dirty="0">
                <a:latin typeface="Montserrat"/>
                <a:cs typeface="Montserrat"/>
              </a:rPr>
              <a:t> </a:t>
            </a:r>
            <a:r>
              <a:rPr sz="700" dirty="0">
                <a:latin typeface="Montserrat"/>
                <a:cs typeface="Montserrat"/>
              </a:rPr>
              <a:t>sobre</a:t>
            </a:r>
            <a:r>
              <a:rPr sz="700" spc="35" dirty="0">
                <a:latin typeface="Montserrat"/>
                <a:cs typeface="Montserrat"/>
              </a:rPr>
              <a:t> </a:t>
            </a:r>
            <a:r>
              <a:rPr sz="700" dirty="0">
                <a:latin typeface="Montserrat"/>
                <a:cs typeface="Montserrat"/>
              </a:rPr>
              <a:t>carga</a:t>
            </a:r>
            <a:r>
              <a:rPr sz="700" spc="40"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sistema</a:t>
            </a:r>
            <a:r>
              <a:rPr sz="700" spc="35" dirty="0">
                <a:latin typeface="Montserrat"/>
                <a:cs typeface="Montserrat"/>
              </a:rPr>
              <a:t> </a:t>
            </a:r>
            <a:r>
              <a:rPr sz="700" spc="-10" dirty="0">
                <a:latin typeface="Montserrat"/>
                <a:cs typeface="Montserrat"/>
              </a:rPr>
              <a:t>eléctrico</a:t>
            </a:r>
            <a:r>
              <a:rPr sz="700" spc="500" dirty="0">
                <a:latin typeface="Montserrat"/>
                <a:cs typeface="Montserrat"/>
              </a:rPr>
              <a:t> </a:t>
            </a:r>
            <a:r>
              <a:rPr sz="700" dirty="0">
                <a:latin typeface="Montserrat"/>
                <a:cs typeface="Montserrat"/>
              </a:rPr>
              <a:t>son las</a:t>
            </a:r>
            <a:r>
              <a:rPr sz="700" spc="20" dirty="0">
                <a:latin typeface="Montserrat"/>
                <a:cs typeface="Montserrat"/>
              </a:rPr>
              <a:t> </a:t>
            </a:r>
            <a:r>
              <a:rPr sz="700" dirty="0">
                <a:latin typeface="Montserrat"/>
                <a:cs typeface="Montserrat"/>
              </a:rPr>
              <a:t>causas</a:t>
            </a:r>
            <a:r>
              <a:rPr sz="700" spc="15" dirty="0">
                <a:latin typeface="Montserrat"/>
                <a:cs typeface="Montserrat"/>
              </a:rPr>
              <a:t> </a:t>
            </a:r>
            <a:r>
              <a:rPr sz="700" dirty="0">
                <a:latin typeface="Montserrat"/>
                <a:cs typeface="Montserrat"/>
              </a:rPr>
              <a:t>principales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falla</a:t>
            </a:r>
            <a:r>
              <a:rPr sz="700" spc="2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fusible.</a:t>
            </a:r>
            <a:r>
              <a:rPr sz="700" spc="5" dirty="0">
                <a:latin typeface="Montserrat"/>
                <a:cs typeface="Montserrat"/>
              </a:rPr>
              <a:t> </a:t>
            </a:r>
            <a:r>
              <a:rPr sz="700" spc="-20" dirty="0">
                <a:latin typeface="Montserrat"/>
                <a:cs typeface="Montserrat"/>
              </a:rPr>
              <a:t>Siga</a:t>
            </a:r>
            <a:r>
              <a:rPr sz="700" spc="5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siguiente</a:t>
            </a:r>
            <a:r>
              <a:rPr sz="700" spc="220" dirty="0">
                <a:latin typeface="Montserrat"/>
                <a:cs typeface="Montserrat"/>
              </a:rPr>
              <a:t>  </a:t>
            </a:r>
            <a:r>
              <a:rPr sz="700" dirty="0">
                <a:latin typeface="Montserrat"/>
                <a:cs typeface="Montserrat"/>
              </a:rPr>
              <a:t>procedimiento</a:t>
            </a:r>
            <a:r>
              <a:rPr sz="700" spc="215" dirty="0">
                <a:latin typeface="Montserrat"/>
                <a:cs typeface="Montserrat"/>
              </a:rPr>
              <a:t>  </a:t>
            </a:r>
            <a:r>
              <a:rPr sz="700" dirty="0">
                <a:latin typeface="Montserrat"/>
                <a:cs typeface="Montserrat"/>
              </a:rPr>
              <a:t>para</a:t>
            </a:r>
            <a:r>
              <a:rPr sz="700" spc="215" dirty="0">
                <a:latin typeface="Montserrat"/>
                <a:cs typeface="Montserrat"/>
              </a:rPr>
              <a:t>  </a:t>
            </a:r>
            <a:r>
              <a:rPr sz="700" dirty="0">
                <a:latin typeface="Montserrat"/>
                <a:cs typeface="Montserrat"/>
              </a:rPr>
              <a:t>revisar</a:t>
            </a:r>
            <a:r>
              <a:rPr sz="700" spc="215"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remplazar</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fusible: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Apague</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sillín</a:t>
            </a:r>
            <a:r>
              <a:rPr sz="700" spc="-25" dirty="0">
                <a:latin typeface="Montserrat"/>
                <a:cs typeface="Montserrat"/>
              </a:rPr>
              <a:t> </a:t>
            </a:r>
            <a:r>
              <a:rPr sz="700" spc="-10" dirty="0">
                <a:latin typeface="Montserrat"/>
                <a:cs typeface="Montserrat"/>
              </a:rPr>
              <a:t>delantero.</a:t>
            </a:r>
            <a:endParaRPr sz="700">
              <a:latin typeface="Montserrat"/>
              <a:cs typeface="Montserrat"/>
            </a:endParaRPr>
          </a:p>
          <a:p>
            <a:pPr marL="250190" indent="-229235">
              <a:lnSpc>
                <a:spcPct val="100000"/>
              </a:lnSpc>
              <a:spcBef>
                <a:spcPts val="495"/>
              </a:spcBef>
              <a:buAutoNum type="arabicPeriod"/>
              <a:tabLst>
                <a:tab pos="250190" algn="l"/>
                <a:tab pos="250825" algn="l"/>
              </a:tabLst>
            </a:pPr>
            <a:r>
              <a:rPr sz="700" dirty="0">
                <a:latin typeface="Montserrat"/>
                <a:cs typeface="Montserrat"/>
              </a:rPr>
              <a:t>La</a:t>
            </a:r>
            <a:r>
              <a:rPr sz="700" spc="-20" dirty="0">
                <a:latin typeface="Montserrat"/>
                <a:cs typeface="Montserrat"/>
              </a:rPr>
              <a:t> </a:t>
            </a:r>
            <a:r>
              <a:rPr sz="700" dirty="0">
                <a:latin typeface="Montserrat"/>
                <a:cs typeface="Montserrat"/>
              </a:rPr>
              <a:t>caja</a:t>
            </a:r>
            <a:r>
              <a:rPr sz="700" spc="-5" dirty="0">
                <a:latin typeface="Montserrat"/>
                <a:cs typeface="Montserrat"/>
              </a:rPr>
              <a:t> </a:t>
            </a:r>
            <a:r>
              <a:rPr sz="700" dirty="0">
                <a:latin typeface="Montserrat"/>
                <a:cs typeface="Montserrat"/>
              </a:rPr>
              <a:t>fusibles</a:t>
            </a:r>
            <a:r>
              <a:rPr sz="700" spc="-20" dirty="0">
                <a:latin typeface="Montserrat"/>
                <a:cs typeface="Montserrat"/>
              </a:rPr>
              <a:t> </a:t>
            </a:r>
            <a:r>
              <a:rPr sz="700" dirty="0">
                <a:latin typeface="Montserrat"/>
                <a:cs typeface="Montserrat"/>
              </a:rPr>
              <a:t>contiene</a:t>
            </a:r>
            <a:r>
              <a:rPr sz="700" spc="5" dirty="0">
                <a:latin typeface="Montserrat"/>
                <a:cs typeface="Montserrat"/>
              </a:rPr>
              <a:t> </a:t>
            </a:r>
            <a:r>
              <a:rPr sz="700" dirty="0">
                <a:latin typeface="Montserrat"/>
                <a:cs typeface="Montserrat"/>
              </a:rPr>
              <a:t>6</a:t>
            </a:r>
            <a:r>
              <a:rPr sz="700" spc="-20" dirty="0">
                <a:latin typeface="Montserrat"/>
                <a:cs typeface="Montserrat"/>
              </a:rPr>
              <a:t> </a:t>
            </a:r>
            <a:r>
              <a:rPr sz="700" spc="-10" dirty="0">
                <a:latin typeface="Montserrat"/>
                <a:cs typeface="Montserrat"/>
              </a:rPr>
              <a:t>fusibles.</a:t>
            </a:r>
            <a:endParaRPr sz="700">
              <a:latin typeface="Montserrat"/>
              <a:cs typeface="Montserrat"/>
            </a:endParaRPr>
          </a:p>
          <a:p>
            <a:pPr marL="250190" marR="6350" indent="-228600">
              <a:lnSpc>
                <a:spcPct val="100000"/>
              </a:lnSpc>
              <a:spcBef>
                <a:spcPts val="500"/>
              </a:spcBef>
              <a:buAutoNum type="arabicPeriod"/>
              <a:tabLst>
                <a:tab pos="250190" algn="l"/>
                <a:tab pos="250825" algn="l"/>
              </a:tabLst>
            </a:pPr>
            <a:r>
              <a:rPr sz="700" dirty="0">
                <a:latin typeface="Montserrat"/>
                <a:cs typeface="Montserrat"/>
              </a:rPr>
              <a:t>Abra</a:t>
            </a:r>
            <a:r>
              <a:rPr sz="700" spc="395"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caja</a:t>
            </a:r>
            <a:r>
              <a:rPr sz="700" spc="400" dirty="0">
                <a:latin typeface="Montserrat"/>
                <a:cs typeface="Montserrat"/>
              </a:rPr>
              <a:t> </a:t>
            </a:r>
            <a:r>
              <a:rPr sz="700" dirty="0">
                <a:latin typeface="Montserrat"/>
                <a:cs typeface="Montserrat"/>
              </a:rPr>
              <a:t>fusibles</a:t>
            </a:r>
            <a:r>
              <a:rPr sz="700" spc="395" dirty="0">
                <a:latin typeface="Montserrat"/>
                <a:cs typeface="Montserrat"/>
              </a:rPr>
              <a:t> </a:t>
            </a:r>
            <a:r>
              <a:rPr sz="700" dirty="0">
                <a:latin typeface="Montserrat"/>
                <a:cs typeface="Montserrat"/>
              </a:rPr>
              <a:t>y</a:t>
            </a:r>
            <a:r>
              <a:rPr sz="700" spc="390" dirty="0">
                <a:latin typeface="Montserrat"/>
                <a:cs typeface="Montserrat"/>
              </a:rPr>
              <a:t> </a:t>
            </a:r>
            <a:r>
              <a:rPr sz="700" dirty="0">
                <a:latin typeface="Montserrat"/>
                <a:cs typeface="Montserrat"/>
              </a:rPr>
              <a:t>retire</a:t>
            </a:r>
            <a:r>
              <a:rPr sz="700" spc="420" dirty="0">
                <a:latin typeface="Montserrat"/>
                <a:cs typeface="Montserrat"/>
              </a:rPr>
              <a:t> </a:t>
            </a:r>
            <a:r>
              <a:rPr sz="700" dirty="0">
                <a:latin typeface="Montserrat"/>
                <a:cs typeface="Montserrat"/>
              </a:rPr>
              <a:t>el</a:t>
            </a:r>
            <a:r>
              <a:rPr sz="700" spc="400" dirty="0">
                <a:latin typeface="Montserrat"/>
                <a:cs typeface="Montserrat"/>
              </a:rPr>
              <a:t> </a:t>
            </a:r>
            <a:r>
              <a:rPr sz="700" spc="-10" dirty="0">
                <a:latin typeface="Montserrat"/>
                <a:cs typeface="Montserrat"/>
              </a:rPr>
              <a:t>fusible</a:t>
            </a:r>
            <a:r>
              <a:rPr sz="700" spc="500" dirty="0">
                <a:latin typeface="Montserrat"/>
                <a:cs typeface="Montserrat"/>
              </a:rPr>
              <a:t> </a:t>
            </a:r>
            <a:r>
              <a:rPr sz="700" dirty="0">
                <a:latin typeface="Montserrat"/>
                <a:cs typeface="Montserrat"/>
              </a:rPr>
              <a:t>quemado,</a:t>
            </a:r>
            <a:r>
              <a:rPr sz="700" spc="25" dirty="0">
                <a:latin typeface="Montserrat"/>
                <a:cs typeface="Montserrat"/>
              </a:rPr>
              <a:t> </a:t>
            </a:r>
            <a:r>
              <a:rPr sz="700" dirty="0">
                <a:latin typeface="Montserrat"/>
                <a:cs typeface="Montserrat"/>
              </a:rPr>
              <a:t>con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herramienta</a:t>
            </a:r>
            <a:r>
              <a:rPr sz="700" spc="5" dirty="0">
                <a:latin typeface="Montserrat"/>
                <a:cs typeface="Montserrat"/>
              </a:rPr>
              <a:t> </a:t>
            </a:r>
            <a:r>
              <a:rPr sz="700" spc="-20" dirty="0">
                <a:latin typeface="Montserrat"/>
                <a:cs typeface="Montserrat"/>
              </a:rPr>
              <a:t>(1).</a:t>
            </a:r>
            <a:endParaRPr sz="700">
              <a:latin typeface="Montserrat"/>
              <a:cs typeface="Montserrat"/>
            </a:endParaRPr>
          </a:p>
        </p:txBody>
      </p:sp>
      <p:sp>
        <p:nvSpPr>
          <p:cNvPr id="3" name="object 3"/>
          <p:cNvSpPr txBox="1"/>
          <p:nvPr/>
        </p:nvSpPr>
        <p:spPr>
          <a:xfrm>
            <a:off x="2700020" y="1501521"/>
            <a:ext cx="2263140" cy="1680845"/>
          </a:xfrm>
          <a:prstGeom prst="rect">
            <a:avLst/>
          </a:prstGeom>
        </p:spPr>
        <p:txBody>
          <a:bodyPr vert="horz" wrap="square" lIns="0" tIns="12065" rIns="0" bIns="0" rtlCol="0">
            <a:spAutoFit/>
          </a:bodyPr>
          <a:lstStyle/>
          <a:p>
            <a:pPr marL="250190" indent="-229235">
              <a:lnSpc>
                <a:spcPct val="100000"/>
              </a:lnSpc>
              <a:spcBef>
                <a:spcPts val="95"/>
              </a:spcBef>
              <a:buAutoNum type="arabicPeriod" startAt="5"/>
              <a:tabLst>
                <a:tab pos="250190" algn="l"/>
                <a:tab pos="250825" algn="l"/>
              </a:tabLst>
            </a:pPr>
            <a:r>
              <a:rPr sz="700" dirty="0">
                <a:latin typeface="Montserrat"/>
                <a:cs typeface="Montserrat"/>
              </a:rPr>
              <a:t>Remplace</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fusible</a:t>
            </a:r>
            <a:r>
              <a:rPr sz="700" spc="-5"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uno</a:t>
            </a:r>
            <a:r>
              <a:rPr sz="700" spc="-10" dirty="0">
                <a:latin typeface="Montserrat"/>
                <a:cs typeface="Montserrat"/>
              </a:rPr>
              <a:t> nuevo.</a:t>
            </a:r>
            <a:endParaRPr sz="700" dirty="0">
              <a:latin typeface="Montserrat"/>
              <a:cs typeface="Montserrat"/>
            </a:endParaRPr>
          </a:p>
          <a:p>
            <a:pPr marL="250190" marR="6985" indent="-228600" algn="just">
              <a:lnSpc>
                <a:spcPct val="100000"/>
              </a:lnSpc>
              <a:spcBef>
                <a:spcPts val="490"/>
              </a:spcBef>
              <a:buAutoNum type="arabicPeriod" startAt="5"/>
              <a:tabLst>
                <a:tab pos="250825" algn="l"/>
              </a:tabLst>
            </a:pPr>
            <a:r>
              <a:rPr sz="700" dirty="0">
                <a:latin typeface="Montserrat"/>
                <a:cs typeface="Montserrat"/>
              </a:rPr>
              <a:t>Cierre</a:t>
            </a:r>
            <a:r>
              <a:rPr sz="700" spc="90" dirty="0">
                <a:latin typeface="Montserrat"/>
                <a:cs typeface="Montserrat"/>
              </a:rPr>
              <a:t> </a:t>
            </a:r>
            <a:r>
              <a:rPr sz="700" dirty="0">
                <a:latin typeface="Montserrat"/>
                <a:cs typeface="Montserrat"/>
              </a:rPr>
              <a:t>nuevamente</a:t>
            </a:r>
            <a:r>
              <a:rPr sz="700" spc="90" dirty="0">
                <a:latin typeface="Montserrat"/>
                <a:cs typeface="Montserrat"/>
              </a:rPr>
              <a:t> </a:t>
            </a:r>
            <a:r>
              <a:rPr sz="700" dirty="0">
                <a:latin typeface="Montserrat"/>
                <a:cs typeface="Montserrat"/>
              </a:rPr>
              <a:t>la</a:t>
            </a:r>
            <a:r>
              <a:rPr sz="700" spc="100" dirty="0">
                <a:latin typeface="Montserrat"/>
                <a:cs typeface="Montserrat"/>
              </a:rPr>
              <a:t> </a:t>
            </a:r>
            <a:r>
              <a:rPr sz="700" dirty="0">
                <a:latin typeface="Montserrat"/>
                <a:cs typeface="Montserrat"/>
              </a:rPr>
              <a:t>caja</a:t>
            </a:r>
            <a:r>
              <a:rPr sz="700" spc="100" dirty="0">
                <a:latin typeface="Montserrat"/>
                <a:cs typeface="Montserrat"/>
              </a:rPr>
              <a:t> </a:t>
            </a:r>
            <a:r>
              <a:rPr sz="700" dirty="0">
                <a:latin typeface="Montserrat"/>
                <a:cs typeface="Montserrat"/>
              </a:rPr>
              <a:t>fusibles</a:t>
            </a:r>
            <a:r>
              <a:rPr sz="700" spc="90" dirty="0">
                <a:latin typeface="Montserrat"/>
                <a:cs typeface="Montserrat"/>
              </a:rPr>
              <a:t> </a:t>
            </a:r>
            <a:r>
              <a:rPr sz="700" dirty="0">
                <a:latin typeface="Montserrat"/>
                <a:cs typeface="Montserrat"/>
              </a:rPr>
              <a:t>y</a:t>
            </a:r>
            <a:r>
              <a:rPr sz="700" spc="80" dirty="0">
                <a:latin typeface="Montserrat"/>
                <a:cs typeface="Montserrat"/>
              </a:rPr>
              <a:t> </a:t>
            </a:r>
            <a:r>
              <a:rPr sz="700" spc="-10" dirty="0">
                <a:latin typeface="Montserrat"/>
                <a:cs typeface="Montserrat"/>
              </a:rPr>
              <a:t>ponga</a:t>
            </a:r>
            <a:r>
              <a:rPr sz="700" spc="500" dirty="0">
                <a:latin typeface="Montserrat"/>
                <a:cs typeface="Montserrat"/>
              </a:rPr>
              <a:t> </a:t>
            </a:r>
            <a:r>
              <a:rPr sz="700" dirty="0">
                <a:latin typeface="Montserrat"/>
                <a:cs typeface="Montserrat"/>
              </a:rPr>
              <a:t>la</a:t>
            </a:r>
            <a:r>
              <a:rPr sz="700" spc="5" dirty="0">
                <a:latin typeface="Montserrat"/>
                <a:cs typeface="Montserrat"/>
              </a:rPr>
              <a:t> </a:t>
            </a:r>
            <a:r>
              <a:rPr sz="700" spc="-10" dirty="0">
                <a:latin typeface="Montserrat"/>
                <a:cs typeface="Montserrat"/>
              </a:rPr>
              <a:t>herramienta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su</a:t>
            </a:r>
            <a:r>
              <a:rPr sz="700" spc="20" dirty="0">
                <a:latin typeface="Montserrat"/>
                <a:cs typeface="Montserrat"/>
              </a:rPr>
              <a:t> </a:t>
            </a:r>
            <a:r>
              <a:rPr sz="700" spc="-10" dirty="0">
                <a:latin typeface="Montserrat"/>
                <a:cs typeface="Montserrat"/>
              </a:rPr>
              <a:t>lugar.</a:t>
            </a:r>
            <a:endParaRPr sz="700" dirty="0">
              <a:latin typeface="Montserrat"/>
              <a:cs typeface="Montserrat"/>
            </a:endParaRPr>
          </a:p>
          <a:p>
            <a:pPr marL="250190" marR="5080" indent="-228600" algn="just">
              <a:lnSpc>
                <a:spcPct val="100000"/>
              </a:lnSpc>
              <a:spcBef>
                <a:spcPts val="509"/>
              </a:spcBef>
              <a:buAutoNum type="arabicPeriod" startAt="5"/>
              <a:tabLst>
                <a:tab pos="250825" algn="l"/>
              </a:tabLst>
            </a:pPr>
            <a:r>
              <a:rPr sz="700" dirty="0">
                <a:latin typeface="Montserrat"/>
                <a:cs typeface="Montserrat"/>
              </a:rPr>
              <a:t>Ponga</a:t>
            </a:r>
            <a:r>
              <a:rPr sz="700" spc="-5" dirty="0">
                <a:latin typeface="Montserrat"/>
                <a:cs typeface="Montserrat"/>
              </a:rPr>
              <a:t> </a:t>
            </a:r>
            <a:r>
              <a:rPr sz="700" dirty="0">
                <a:latin typeface="Montserrat"/>
                <a:cs typeface="Montserrat"/>
              </a:rPr>
              <a:t>el</a:t>
            </a:r>
            <a:r>
              <a:rPr sz="700" spc="-10" dirty="0">
                <a:latin typeface="Montserrat"/>
                <a:cs typeface="Montserrat"/>
              </a:rPr>
              <a:t> interruptor</a:t>
            </a:r>
            <a:r>
              <a:rPr sz="700" spc="-5" dirty="0">
                <a:latin typeface="Montserrat"/>
                <a:cs typeface="Montserrat"/>
              </a:rPr>
              <a:t> </a:t>
            </a:r>
            <a:r>
              <a:rPr sz="700" dirty="0">
                <a:latin typeface="Montserrat"/>
                <a:cs typeface="Montserrat"/>
              </a:rPr>
              <a:t>de encendido</a:t>
            </a:r>
            <a:r>
              <a:rPr sz="700" spc="-5" dirty="0">
                <a:latin typeface="Montserrat"/>
                <a:cs typeface="Montserrat"/>
              </a:rPr>
              <a:t> </a:t>
            </a:r>
            <a:r>
              <a:rPr sz="700" dirty="0">
                <a:latin typeface="Montserrat"/>
                <a:cs typeface="Montserrat"/>
              </a:rPr>
              <a:t>en</a:t>
            </a:r>
            <a:r>
              <a:rPr sz="700" spc="-20" dirty="0">
                <a:latin typeface="Montserrat"/>
                <a:cs typeface="Montserrat"/>
              </a:rPr>
              <a:t> </a:t>
            </a:r>
            <a:r>
              <a:rPr sz="700" dirty="0">
                <a:latin typeface="Montserrat"/>
                <a:cs typeface="Montserrat"/>
              </a:rPr>
              <a:t>“ON”</a:t>
            </a:r>
            <a:r>
              <a:rPr sz="700" spc="-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verifique</a:t>
            </a:r>
            <a:r>
              <a:rPr sz="700" spc="380" dirty="0">
                <a:latin typeface="Montserrat"/>
                <a:cs typeface="Montserrat"/>
              </a:rPr>
              <a:t> </a:t>
            </a:r>
            <a:r>
              <a:rPr sz="700" dirty="0">
                <a:latin typeface="Montserrat"/>
                <a:cs typeface="Montserrat"/>
              </a:rPr>
              <a:t>el</a:t>
            </a:r>
            <a:r>
              <a:rPr sz="700" spc="385" dirty="0">
                <a:latin typeface="Montserrat"/>
                <a:cs typeface="Montserrat"/>
              </a:rPr>
              <a:t> </a:t>
            </a:r>
            <a:r>
              <a:rPr sz="700" dirty="0">
                <a:latin typeface="Montserrat"/>
                <a:cs typeface="Montserrat"/>
              </a:rPr>
              <a:t>correcto</a:t>
            </a:r>
            <a:r>
              <a:rPr sz="700" spc="370" dirty="0">
                <a:latin typeface="Montserrat"/>
                <a:cs typeface="Montserrat"/>
              </a:rPr>
              <a:t> </a:t>
            </a:r>
            <a:r>
              <a:rPr sz="700" dirty="0">
                <a:latin typeface="Montserrat"/>
                <a:cs typeface="Montserrat"/>
              </a:rPr>
              <a:t>funcionamiento</a:t>
            </a:r>
            <a:r>
              <a:rPr sz="700" spc="38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100" dirty="0">
                <a:latin typeface="Montserrat"/>
                <a:cs typeface="Montserrat"/>
              </a:rPr>
              <a:t> </a:t>
            </a:r>
            <a:r>
              <a:rPr sz="700" dirty="0">
                <a:latin typeface="Montserrat"/>
                <a:cs typeface="Montserrat"/>
              </a:rPr>
              <a:t>eléctrico.</a:t>
            </a:r>
            <a:r>
              <a:rPr sz="700" spc="110" dirty="0">
                <a:latin typeface="Montserrat"/>
                <a:cs typeface="Montserrat"/>
              </a:rPr>
              <a:t> </a:t>
            </a:r>
            <a:r>
              <a:rPr sz="700" dirty="0">
                <a:latin typeface="Montserrat"/>
                <a:cs typeface="Montserrat"/>
              </a:rPr>
              <a:t>En</a:t>
            </a:r>
            <a:r>
              <a:rPr sz="700" spc="110" dirty="0">
                <a:latin typeface="Montserrat"/>
                <a:cs typeface="Montserrat"/>
              </a:rPr>
              <a:t> </a:t>
            </a:r>
            <a:r>
              <a:rPr sz="700" dirty="0">
                <a:latin typeface="Montserrat"/>
                <a:cs typeface="Montserrat"/>
              </a:rPr>
              <a:t>caso</a:t>
            </a:r>
            <a:r>
              <a:rPr sz="700" spc="114" dirty="0">
                <a:latin typeface="Montserrat"/>
                <a:cs typeface="Montserrat"/>
              </a:rPr>
              <a:t> </a:t>
            </a:r>
            <a:r>
              <a:rPr sz="700" dirty="0">
                <a:latin typeface="Montserrat"/>
                <a:cs typeface="Montserrat"/>
              </a:rPr>
              <a:t>que</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fusible</a:t>
            </a:r>
            <a:r>
              <a:rPr sz="700" spc="11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queme</a:t>
            </a:r>
            <a:r>
              <a:rPr sz="700" spc="265"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nuevo,</a:t>
            </a:r>
            <a:r>
              <a:rPr sz="700" spc="260" dirty="0">
                <a:latin typeface="Montserrat"/>
                <a:cs typeface="Montserrat"/>
              </a:rPr>
              <a:t> </a:t>
            </a:r>
            <a:r>
              <a:rPr sz="700" dirty="0">
                <a:latin typeface="Montserrat"/>
                <a:cs typeface="Montserrat"/>
              </a:rPr>
              <a:t>consulte</a:t>
            </a:r>
            <a:r>
              <a:rPr sz="700" spc="265" dirty="0">
                <a:latin typeface="Montserrat"/>
                <a:cs typeface="Montserrat"/>
              </a:rPr>
              <a:t> </a:t>
            </a:r>
            <a:r>
              <a:rPr sz="700" dirty="0">
                <a:latin typeface="Montserrat"/>
                <a:cs typeface="Montserrat"/>
              </a:rPr>
              <a:t>un</a:t>
            </a:r>
            <a:r>
              <a:rPr sz="700" spc="270" dirty="0">
                <a:latin typeface="Montserrat"/>
                <a:cs typeface="Montserrat"/>
              </a:rPr>
              <a:t> </a:t>
            </a:r>
            <a:r>
              <a:rPr sz="700" dirty="0">
                <a:latin typeface="Montserrat"/>
                <a:cs typeface="Montserrat"/>
              </a:rPr>
              <a:t>centro</a:t>
            </a:r>
            <a:r>
              <a:rPr sz="700" spc="2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servicio</a:t>
            </a:r>
            <a:r>
              <a:rPr sz="700" spc="-25" dirty="0">
                <a:latin typeface="Montserrat"/>
                <a:cs typeface="Montserrat"/>
              </a:rPr>
              <a:t> </a:t>
            </a:r>
            <a:r>
              <a:rPr sz="700" dirty="0">
                <a:latin typeface="Montserrat"/>
                <a:cs typeface="Montserrat"/>
              </a:rPr>
              <a:t>(CSA)</a:t>
            </a:r>
            <a:r>
              <a:rPr sz="700" spc="-40" dirty="0">
                <a:latin typeface="Montserrat"/>
                <a:cs typeface="Montserrat"/>
              </a:rPr>
              <a:t> </a:t>
            </a:r>
            <a:r>
              <a:rPr sz="700" spc="-10" dirty="0">
                <a:latin typeface="Montserrat"/>
                <a:cs typeface="Montserrat"/>
              </a:rPr>
              <a:t>.</a:t>
            </a:r>
            <a:endParaRPr sz="700" dirty="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495"/>
              </a:spcBef>
            </a:pP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Vehículo</a:t>
            </a:r>
            <a:r>
              <a:rPr sz="700" spc="25" dirty="0">
                <a:solidFill>
                  <a:srgbClr val="221F1F"/>
                </a:solidFill>
                <a:latin typeface="Montserrat"/>
                <a:cs typeface="Montserrat"/>
              </a:rPr>
              <a:t> </a:t>
            </a:r>
            <a:r>
              <a:rPr sz="700" dirty="0">
                <a:solidFill>
                  <a:srgbClr val="221F1F"/>
                </a:solidFill>
                <a:latin typeface="Montserrat"/>
                <a:cs typeface="Montserrat"/>
              </a:rPr>
              <a:t>uniendo</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cables</a:t>
            </a:r>
            <a:r>
              <a:rPr sz="700" spc="25" dirty="0">
                <a:solidFill>
                  <a:srgbClr val="221F1F"/>
                </a:solidFill>
                <a:latin typeface="Montserrat"/>
                <a:cs typeface="Montserrat"/>
              </a:rPr>
              <a:t> </a:t>
            </a:r>
            <a:r>
              <a:rPr sz="700" dirty="0">
                <a:solidFill>
                  <a:srgbClr val="221F1F"/>
                </a:solidFill>
                <a:latin typeface="Montserrat"/>
                <a:cs typeface="Montserrat"/>
              </a:rPr>
              <a:t>sin</a:t>
            </a:r>
            <a:r>
              <a:rPr sz="700" spc="25" dirty="0">
                <a:solidFill>
                  <a:srgbClr val="221F1F"/>
                </a:solidFill>
                <a:latin typeface="Montserrat"/>
                <a:cs typeface="Montserrat"/>
              </a:rPr>
              <a:t> </a:t>
            </a:r>
            <a:r>
              <a:rPr sz="700" dirty="0">
                <a:solidFill>
                  <a:srgbClr val="221F1F"/>
                </a:solidFill>
                <a:latin typeface="Montserrat"/>
                <a:cs typeface="Montserrat"/>
              </a:rPr>
              <a:t>usar</a:t>
            </a:r>
            <a:r>
              <a:rPr sz="700" spc="2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dirty="0">
                <a:solidFill>
                  <a:srgbClr val="221F1F"/>
                </a:solidFill>
                <a:latin typeface="Montserrat"/>
                <a:cs typeface="Montserrat"/>
              </a:rPr>
              <a:t>fusible</a:t>
            </a:r>
            <a:r>
              <a:rPr sz="700" spc="150" dirty="0">
                <a:solidFill>
                  <a:srgbClr val="221F1F"/>
                </a:solidFill>
                <a:latin typeface="Montserrat"/>
                <a:cs typeface="Montserrat"/>
              </a:rPr>
              <a:t> </a:t>
            </a:r>
            <a:r>
              <a:rPr sz="700" dirty="0">
                <a:solidFill>
                  <a:srgbClr val="221F1F"/>
                </a:solidFill>
                <a:latin typeface="Montserrat"/>
                <a:cs typeface="Montserrat"/>
              </a:rPr>
              <a:t>adecuado.</a:t>
            </a:r>
            <a:r>
              <a:rPr sz="700" spc="145" dirty="0">
                <a:solidFill>
                  <a:srgbClr val="221F1F"/>
                </a:solidFill>
                <a:latin typeface="Montserrat"/>
                <a:cs typeface="Montserrat"/>
              </a:rPr>
              <a:t> </a:t>
            </a:r>
            <a:r>
              <a:rPr sz="700" dirty="0">
                <a:solidFill>
                  <a:srgbClr val="221F1F"/>
                </a:solidFill>
                <a:latin typeface="Montserrat"/>
                <a:cs typeface="Montserrat"/>
              </a:rPr>
              <a:t>Esto</a:t>
            </a:r>
            <a:r>
              <a:rPr sz="700" spc="160" dirty="0">
                <a:solidFill>
                  <a:srgbClr val="221F1F"/>
                </a:solidFill>
                <a:latin typeface="Montserrat"/>
                <a:cs typeface="Montserrat"/>
              </a:rPr>
              <a:t> </a:t>
            </a:r>
            <a:r>
              <a:rPr sz="700" dirty="0">
                <a:solidFill>
                  <a:srgbClr val="221F1F"/>
                </a:solidFill>
                <a:latin typeface="Montserrat"/>
                <a:cs typeface="Montserrat"/>
              </a:rPr>
              <a:t>podría</a:t>
            </a:r>
            <a:r>
              <a:rPr sz="700" spc="155" dirty="0">
                <a:solidFill>
                  <a:srgbClr val="221F1F"/>
                </a:solidFill>
                <a:latin typeface="Montserrat"/>
                <a:cs typeface="Montserrat"/>
              </a:rPr>
              <a:t> </a:t>
            </a:r>
            <a:r>
              <a:rPr sz="700" dirty="0">
                <a:solidFill>
                  <a:srgbClr val="221F1F"/>
                </a:solidFill>
                <a:latin typeface="Montserrat"/>
                <a:cs typeface="Montserrat"/>
              </a:rPr>
              <a:t>causar</a:t>
            </a:r>
            <a:r>
              <a:rPr sz="700" spc="160" dirty="0">
                <a:solidFill>
                  <a:srgbClr val="221F1F"/>
                </a:solidFill>
                <a:latin typeface="Montserrat"/>
                <a:cs typeface="Montserrat"/>
              </a:rPr>
              <a:t> </a:t>
            </a:r>
            <a:r>
              <a:rPr sz="700" dirty="0">
                <a:solidFill>
                  <a:srgbClr val="221F1F"/>
                </a:solidFill>
                <a:latin typeface="Montserrat"/>
                <a:cs typeface="Montserrat"/>
              </a:rPr>
              <a:t>una</a:t>
            </a:r>
            <a:r>
              <a:rPr sz="700" spc="150" dirty="0">
                <a:solidFill>
                  <a:srgbClr val="221F1F"/>
                </a:solidFill>
                <a:latin typeface="Montserrat"/>
                <a:cs typeface="Montserrat"/>
              </a:rPr>
              <a:t> </a:t>
            </a:r>
            <a:r>
              <a:rPr sz="700" spc="-10" dirty="0">
                <a:solidFill>
                  <a:srgbClr val="221F1F"/>
                </a:solidFill>
                <a:latin typeface="Montserrat"/>
                <a:cs typeface="Montserrat"/>
              </a:rPr>
              <a:t>sobre</a:t>
            </a:r>
            <a:r>
              <a:rPr sz="700" spc="500" dirty="0">
                <a:solidFill>
                  <a:srgbClr val="221F1F"/>
                </a:solidFill>
                <a:latin typeface="Montserrat"/>
                <a:cs typeface="Montserrat"/>
              </a:rPr>
              <a:t> </a:t>
            </a:r>
            <a:r>
              <a:rPr sz="700" dirty="0">
                <a:solidFill>
                  <a:srgbClr val="221F1F"/>
                </a:solidFill>
                <a:latin typeface="Montserrat"/>
                <a:cs typeface="Montserrat"/>
              </a:rPr>
              <a:t>carga</a:t>
            </a:r>
            <a:r>
              <a:rPr sz="700" spc="90"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un</a:t>
            </a:r>
            <a:r>
              <a:rPr sz="700" spc="90" dirty="0">
                <a:solidFill>
                  <a:srgbClr val="221F1F"/>
                </a:solidFill>
                <a:latin typeface="Montserrat"/>
                <a:cs typeface="Montserrat"/>
              </a:rPr>
              <a:t> </a:t>
            </a:r>
            <a:r>
              <a:rPr sz="700" dirty="0">
                <a:solidFill>
                  <a:srgbClr val="221F1F"/>
                </a:solidFill>
                <a:latin typeface="Montserrat"/>
                <a:cs typeface="Montserrat"/>
              </a:rPr>
              <a:t>corto</a:t>
            </a:r>
            <a:r>
              <a:rPr sz="700" spc="90" dirty="0">
                <a:solidFill>
                  <a:srgbClr val="221F1F"/>
                </a:solidFill>
                <a:latin typeface="Montserrat"/>
                <a:cs typeface="Montserrat"/>
              </a:rPr>
              <a:t> </a:t>
            </a:r>
            <a:r>
              <a:rPr sz="700" dirty="0">
                <a:solidFill>
                  <a:srgbClr val="221F1F"/>
                </a:solidFill>
                <a:latin typeface="Montserrat"/>
                <a:cs typeface="Montserrat"/>
              </a:rPr>
              <a:t>circuito</a:t>
            </a:r>
            <a:r>
              <a:rPr sz="700" spc="90" dirty="0">
                <a:solidFill>
                  <a:srgbClr val="221F1F"/>
                </a:solidFill>
                <a:latin typeface="Montserrat"/>
                <a:cs typeface="Montserrat"/>
              </a:rPr>
              <a:t> </a:t>
            </a:r>
            <a:r>
              <a:rPr sz="700" dirty="0">
                <a:solidFill>
                  <a:srgbClr val="221F1F"/>
                </a:solidFill>
                <a:latin typeface="Montserrat"/>
                <a:cs typeface="Montserrat"/>
              </a:rPr>
              <a:t>que</a:t>
            </a:r>
            <a:r>
              <a:rPr sz="700" spc="95" dirty="0">
                <a:solidFill>
                  <a:srgbClr val="221F1F"/>
                </a:solidFill>
                <a:latin typeface="Montserrat"/>
                <a:cs typeface="Montserrat"/>
              </a:rPr>
              <a:t> </a:t>
            </a:r>
            <a:r>
              <a:rPr sz="700" dirty="0">
                <a:solidFill>
                  <a:srgbClr val="221F1F"/>
                </a:solidFill>
                <a:latin typeface="Montserrat"/>
                <a:cs typeface="Montserrat"/>
              </a:rPr>
              <a:t>puede</a:t>
            </a:r>
            <a:r>
              <a:rPr sz="700" spc="95" dirty="0">
                <a:solidFill>
                  <a:srgbClr val="221F1F"/>
                </a:solidFill>
                <a:latin typeface="Montserrat"/>
                <a:cs typeface="Montserrat"/>
              </a:rPr>
              <a:t> </a:t>
            </a:r>
            <a:r>
              <a:rPr sz="700" dirty="0">
                <a:solidFill>
                  <a:srgbClr val="221F1F"/>
                </a:solidFill>
                <a:latin typeface="Montserrat"/>
                <a:cs typeface="Montserrat"/>
              </a:rPr>
              <a:t>generar</a:t>
            </a:r>
            <a:r>
              <a:rPr sz="700" spc="90"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spc="-10" dirty="0">
                <a:solidFill>
                  <a:srgbClr val="221F1F"/>
                </a:solidFill>
                <a:latin typeface="Montserrat"/>
                <a:cs typeface="Montserrat"/>
              </a:rPr>
              <a:t>incendio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2925191" y="685798"/>
            <a:ext cx="617220" cy="728345"/>
            <a:chOff x="2925191" y="685798"/>
            <a:chExt cx="617220" cy="728345"/>
          </a:xfrm>
        </p:grpSpPr>
        <p:sp>
          <p:nvSpPr>
            <p:cNvPr id="7" name="object 7"/>
            <p:cNvSpPr/>
            <p:nvPr/>
          </p:nvSpPr>
          <p:spPr>
            <a:xfrm>
              <a:off x="2930398" y="765936"/>
              <a:ext cx="605155" cy="645160"/>
            </a:xfrm>
            <a:custGeom>
              <a:avLst/>
              <a:gdLst/>
              <a:ahLst/>
              <a:cxnLst/>
              <a:rect l="l" t="t" r="r" b="b"/>
              <a:pathLst>
                <a:path w="605154" h="645160">
                  <a:moveTo>
                    <a:pt x="198374" y="363220"/>
                  </a:moveTo>
                  <a:lnTo>
                    <a:pt x="168402" y="360680"/>
                  </a:lnTo>
                  <a:lnTo>
                    <a:pt x="168402" y="0"/>
                  </a:lnTo>
                  <a:lnTo>
                    <a:pt x="0" y="0"/>
                  </a:lnTo>
                  <a:lnTo>
                    <a:pt x="0" y="524256"/>
                  </a:lnTo>
                  <a:lnTo>
                    <a:pt x="62484" y="644779"/>
                  </a:lnTo>
                  <a:lnTo>
                    <a:pt x="105537" y="644779"/>
                  </a:lnTo>
                  <a:lnTo>
                    <a:pt x="168656" y="524256"/>
                  </a:lnTo>
                  <a:lnTo>
                    <a:pt x="168402" y="416560"/>
                  </a:lnTo>
                  <a:lnTo>
                    <a:pt x="198374" y="363220"/>
                  </a:lnTo>
                  <a:close/>
                </a:path>
                <a:path w="605154" h="645160">
                  <a:moveTo>
                    <a:pt x="604774" y="0"/>
                  </a:moveTo>
                  <a:lnTo>
                    <a:pt x="436372" y="0"/>
                  </a:lnTo>
                  <a:lnTo>
                    <a:pt x="436372" y="360680"/>
                  </a:lnTo>
                  <a:lnTo>
                    <a:pt x="406273" y="363220"/>
                  </a:lnTo>
                  <a:lnTo>
                    <a:pt x="436372" y="416560"/>
                  </a:lnTo>
                  <a:lnTo>
                    <a:pt x="436118" y="524256"/>
                  </a:lnTo>
                  <a:lnTo>
                    <a:pt x="499237" y="644779"/>
                  </a:lnTo>
                  <a:lnTo>
                    <a:pt x="542290" y="644779"/>
                  </a:lnTo>
                  <a:lnTo>
                    <a:pt x="604774" y="524256"/>
                  </a:lnTo>
                  <a:lnTo>
                    <a:pt x="604774" y="0"/>
                  </a:lnTo>
                  <a:close/>
                </a:path>
              </a:pathLst>
            </a:custGeom>
            <a:solidFill>
              <a:srgbClr val="A7A9AC"/>
            </a:solidFill>
          </p:spPr>
          <p:txBody>
            <a:bodyPr wrap="square" lIns="0" tIns="0" rIns="0" bIns="0" rtlCol="0"/>
            <a:lstStyle/>
            <a:p>
              <a:endParaRPr/>
            </a:p>
          </p:txBody>
        </p:sp>
        <p:pic>
          <p:nvPicPr>
            <p:cNvPr id="8" name="object 8"/>
            <p:cNvPicPr/>
            <p:nvPr/>
          </p:nvPicPr>
          <p:blipFill>
            <a:blip r:embed="rId2" cstate="print"/>
            <a:stretch>
              <a:fillRect/>
            </a:stretch>
          </p:blipFill>
          <p:spPr>
            <a:xfrm>
              <a:off x="3098799" y="944626"/>
              <a:ext cx="267970" cy="158114"/>
            </a:xfrm>
            <a:prstGeom prst="rect">
              <a:avLst/>
            </a:prstGeom>
          </p:spPr>
        </p:pic>
        <p:sp>
          <p:nvSpPr>
            <p:cNvPr id="9" name="object 9"/>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3098799" y="944626"/>
              <a:ext cx="267970" cy="158114"/>
            </a:xfrm>
            <a:prstGeom prst="rect">
              <a:avLst/>
            </a:prstGeom>
          </p:spPr>
        </p:pic>
        <p:sp>
          <p:nvSpPr>
            <p:cNvPr id="11" name="object 11"/>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sp>
          <p:nvSpPr>
            <p:cNvPr id="12" name="object 12"/>
            <p:cNvSpPr/>
            <p:nvPr/>
          </p:nvSpPr>
          <p:spPr>
            <a:xfrm>
              <a:off x="2930270" y="690877"/>
              <a:ext cx="607060" cy="436245"/>
            </a:xfrm>
            <a:custGeom>
              <a:avLst/>
              <a:gdLst/>
              <a:ahLst/>
              <a:cxnLst/>
              <a:rect l="l" t="t" r="r" b="b"/>
              <a:pathLst>
                <a:path w="607060" h="436244">
                  <a:moveTo>
                    <a:pt x="127" y="75059"/>
                  </a:moveTo>
                  <a:lnTo>
                    <a:pt x="606907" y="75059"/>
                  </a:lnTo>
                  <a:lnTo>
                    <a:pt x="606907" y="0"/>
                  </a:lnTo>
                  <a:lnTo>
                    <a:pt x="127" y="0"/>
                  </a:lnTo>
                  <a:lnTo>
                    <a:pt x="127" y="75059"/>
                  </a:lnTo>
                  <a:close/>
                </a:path>
                <a:path w="607060" h="436244">
                  <a:moveTo>
                    <a:pt x="605028" y="75059"/>
                  </a:moveTo>
                  <a:lnTo>
                    <a:pt x="604774" y="435739"/>
                  </a:lnTo>
                  <a:lnTo>
                    <a:pt x="127" y="435739"/>
                  </a:lnTo>
                  <a:lnTo>
                    <a:pt x="0" y="75059"/>
                  </a:lnTo>
                </a:path>
              </a:pathLst>
            </a:custGeom>
            <a:ln w="10157">
              <a:solidFill>
                <a:srgbClr val="000101"/>
              </a:solidFill>
            </a:ln>
          </p:spPr>
          <p:txBody>
            <a:bodyPr wrap="square" lIns="0" tIns="0" rIns="0" bIns="0" rtlCol="0"/>
            <a:lstStyle/>
            <a:p>
              <a:endParaRPr/>
            </a:p>
          </p:txBody>
        </p:sp>
        <p:sp>
          <p:nvSpPr>
            <p:cNvPr id="13" name="object 13"/>
            <p:cNvSpPr/>
            <p:nvPr/>
          </p:nvSpPr>
          <p:spPr>
            <a:xfrm>
              <a:off x="2930397" y="753745"/>
              <a:ext cx="605155" cy="657225"/>
            </a:xfrm>
            <a:custGeom>
              <a:avLst/>
              <a:gdLst/>
              <a:ahLst/>
              <a:cxnLst/>
              <a:rect l="l" t="t" r="r" b="b"/>
              <a:pathLst>
                <a:path w="605154" h="657225">
                  <a:moveTo>
                    <a:pt x="168401" y="12192"/>
                  </a:moveTo>
                  <a:lnTo>
                    <a:pt x="168401" y="324357"/>
                  </a:lnTo>
                  <a:lnTo>
                    <a:pt x="168401" y="375666"/>
                  </a:lnTo>
                </a:path>
                <a:path w="605154" h="657225">
                  <a:moveTo>
                    <a:pt x="198374" y="372872"/>
                  </a:moveTo>
                  <a:lnTo>
                    <a:pt x="168401" y="428751"/>
                  </a:lnTo>
                  <a:lnTo>
                    <a:pt x="168656" y="536448"/>
                  </a:lnTo>
                  <a:lnTo>
                    <a:pt x="105537" y="656970"/>
                  </a:lnTo>
                  <a:lnTo>
                    <a:pt x="62483" y="656970"/>
                  </a:lnTo>
                  <a:lnTo>
                    <a:pt x="0" y="536448"/>
                  </a:lnTo>
                  <a:lnTo>
                    <a:pt x="0" y="0"/>
                  </a:lnTo>
                </a:path>
                <a:path w="605154" h="657225">
                  <a:moveTo>
                    <a:pt x="436372" y="12192"/>
                  </a:moveTo>
                  <a:lnTo>
                    <a:pt x="436372" y="324357"/>
                  </a:lnTo>
                  <a:lnTo>
                    <a:pt x="436372" y="375666"/>
                  </a:lnTo>
                </a:path>
                <a:path w="605154" h="657225">
                  <a:moveTo>
                    <a:pt x="406273" y="372872"/>
                  </a:moveTo>
                  <a:lnTo>
                    <a:pt x="436372" y="428751"/>
                  </a:lnTo>
                  <a:lnTo>
                    <a:pt x="436117" y="536448"/>
                  </a:lnTo>
                  <a:lnTo>
                    <a:pt x="499237" y="656970"/>
                  </a:lnTo>
                  <a:lnTo>
                    <a:pt x="542289" y="656970"/>
                  </a:lnTo>
                  <a:lnTo>
                    <a:pt x="604774" y="536448"/>
                  </a:lnTo>
                  <a:lnTo>
                    <a:pt x="604774" y="0"/>
                  </a:lnTo>
                </a:path>
              </a:pathLst>
            </a:custGeom>
            <a:ln w="6346">
              <a:solidFill>
                <a:srgbClr val="000101"/>
              </a:solidFill>
            </a:ln>
          </p:spPr>
          <p:txBody>
            <a:bodyPr wrap="square" lIns="0" tIns="0" rIns="0" bIns="0" rtlCol="0"/>
            <a:lstStyle/>
            <a:p>
              <a:endParaRPr/>
            </a:p>
          </p:txBody>
        </p:sp>
        <p:sp>
          <p:nvSpPr>
            <p:cNvPr id="14" name="object 14"/>
            <p:cNvSpPr/>
            <p:nvPr/>
          </p:nvSpPr>
          <p:spPr>
            <a:xfrm>
              <a:off x="2992119" y="813562"/>
              <a:ext cx="45085" cy="57150"/>
            </a:xfrm>
            <a:custGeom>
              <a:avLst/>
              <a:gdLst/>
              <a:ahLst/>
              <a:cxnLst/>
              <a:rect l="l" t="t" r="r" b="b"/>
              <a:pathLst>
                <a:path w="45085" h="57150">
                  <a:moveTo>
                    <a:pt x="36830" y="0"/>
                  </a:moveTo>
                  <a:lnTo>
                    <a:pt x="8000" y="0"/>
                  </a:lnTo>
                  <a:lnTo>
                    <a:pt x="0" y="8127"/>
                  </a:lnTo>
                  <a:lnTo>
                    <a:pt x="0" y="49149"/>
                  </a:lnTo>
                  <a:lnTo>
                    <a:pt x="8000" y="57150"/>
                  </a:lnTo>
                  <a:lnTo>
                    <a:pt x="36830" y="57150"/>
                  </a:lnTo>
                  <a:lnTo>
                    <a:pt x="44831" y="49149"/>
                  </a:lnTo>
                  <a:lnTo>
                    <a:pt x="44831" y="8127"/>
                  </a:lnTo>
                  <a:lnTo>
                    <a:pt x="36830" y="0"/>
                  </a:lnTo>
                  <a:close/>
                </a:path>
              </a:pathLst>
            </a:custGeom>
            <a:solidFill>
              <a:srgbClr val="DCDDDE"/>
            </a:solidFill>
          </p:spPr>
          <p:txBody>
            <a:bodyPr wrap="square" lIns="0" tIns="0" rIns="0" bIns="0" rtlCol="0"/>
            <a:lstStyle/>
            <a:p>
              <a:endParaRPr/>
            </a:p>
          </p:txBody>
        </p:sp>
        <p:sp>
          <p:nvSpPr>
            <p:cNvPr id="15" name="object 15"/>
            <p:cNvSpPr/>
            <p:nvPr/>
          </p:nvSpPr>
          <p:spPr>
            <a:xfrm>
              <a:off x="2992119" y="813562"/>
              <a:ext cx="45085" cy="57150"/>
            </a:xfrm>
            <a:custGeom>
              <a:avLst/>
              <a:gdLst/>
              <a:ahLst/>
              <a:cxnLst/>
              <a:rect l="l" t="t" r="r" b="b"/>
              <a:pathLst>
                <a:path w="45085" h="57150">
                  <a:moveTo>
                    <a:pt x="17906" y="0"/>
                  </a:moveTo>
                  <a:lnTo>
                    <a:pt x="26924" y="0"/>
                  </a:lnTo>
                  <a:lnTo>
                    <a:pt x="36830" y="0"/>
                  </a:lnTo>
                  <a:lnTo>
                    <a:pt x="44831" y="8127"/>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16" name="object 16"/>
            <p:cNvSpPr/>
            <p:nvPr/>
          </p:nvSpPr>
          <p:spPr>
            <a:xfrm>
              <a:off x="3424046"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17" name="object 17"/>
            <p:cNvSpPr/>
            <p:nvPr/>
          </p:nvSpPr>
          <p:spPr>
            <a:xfrm>
              <a:off x="3424046"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18" name="object 18"/>
            <p:cNvSpPr/>
            <p:nvPr/>
          </p:nvSpPr>
          <p:spPr>
            <a:xfrm>
              <a:off x="2992119" y="1029589"/>
              <a:ext cx="45085" cy="57150"/>
            </a:xfrm>
            <a:custGeom>
              <a:avLst/>
              <a:gdLst/>
              <a:ahLst/>
              <a:cxnLst/>
              <a:rect l="l" t="t" r="r" b="b"/>
              <a:pathLst>
                <a:path w="45085" h="57150">
                  <a:moveTo>
                    <a:pt x="36830" y="0"/>
                  </a:moveTo>
                  <a:lnTo>
                    <a:pt x="8000" y="0"/>
                  </a:lnTo>
                  <a:lnTo>
                    <a:pt x="0" y="8128"/>
                  </a:lnTo>
                  <a:lnTo>
                    <a:pt x="0" y="49149"/>
                  </a:lnTo>
                  <a:lnTo>
                    <a:pt x="8000" y="57150"/>
                  </a:lnTo>
                  <a:lnTo>
                    <a:pt x="36830" y="57150"/>
                  </a:lnTo>
                  <a:lnTo>
                    <a:pt x="44831" y="49149"/>
                  </a:lnTo>
                  <a:lnTo>
                    <a:pt x="44831" y="8128"/>
                  </a:lnTo>
                  <a:lnTo>
                    <a:pt x="36830" y="0"/>
                  </a:lnTo>
                  <a:close/>
                </a:path>
              </a:pathLst>
            </a:custGeom>
            <a:solidFill>
              <a:srgbClr val="DCDDDE"/>
            </a:solidFill>
          </p:spPr>
          <p:txBody>
            <a:bodyPr wrap="square" lIns="0" tIns="0" rIns="0" bIns="0" rtlCol="0"/>
            <a:lstStyle/>
            <a:p>
              <a:endParaRPr/>
            </a:p>
          </p:txBody>
        </p:sp>
        <p:sp>
          <p:nvSpPr>
            <p:cNvPr id="19" name="object 19"/>
            <p:cNvSpPr/>
            <p:nvPr/>
          </p:nvSpPr>
          <p:spPr>
            <a:xfrm>
              <a:off x="2992119" y="1029589"/>
              <a:ext cx="45085" cy="57150"/>
            </a:xfrm>
            <a:custGeom>
              <a:avLst/>
              <a:gdLst/>
              <a:ahLst/>
              <a:cxnLst/>
              <a:rect l="l" t="t" r="r" b="b"/>
              <a:pathLst>
                <a:path w="45085" h="57150">
                  <a:moveTo>
                    <a:pt x="17906" y="0"/>
                  </a:moveTo>
                  <a:lnTo>
                    <a:pt x="26924" y="0"/>
                  </a:lnTo>
                  <a:lnTo>
                    <a:pt x="36830" y="0"/>
                  </a:lnTo>
                  <a:lnTo>
                    <a:pt x="44831" y="8128"/>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sp>
          <p:nvSpPr>
            <p:cNvPr id="20" name="object 20"/>
            <p:cNvSpPr/>
            <p:nvPr/>
          </p:nvSpPr>
          <p:spPr>
            <a:xfrm>
              <a:off x="3424046"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21" name="object 21"/>
            <p:cNvSpPr/>
            <p:nvPr/>
          </p:nvSpPr>
          <p:spPr>
            <a:xfrm>
              <a:off x="3424046"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grpSp>
      <p:grpSp>
        <p:nvGrpSpPr>
          <p:cNvPr id="22" name="object 22"/>
          <p:cNvGrpSpPr/>
          <p:nvPr/>
        </p:nvGrpSpPr>
        <p:grpSpPr>
          <a:xfrm>
            <a:off x="4149090" y="685798"/>
            <a:ext cx="617220" cy="728345"/>
            <a:chOff x="4149090" y="685798"/>
            <a:chExt cx="617220" cy="728345"/>
          </a:xfrm>
        </p:grpSpPr>
        <p:sp>
          <p:nvSpPr>
            <p:cNvPr id="23" name="object 23"/>
            <p:cNvSpPr/>
            <p:nvPr/>
          </p:nvSpPr>
          <p:spPr>
            <a:xfrm>
              <a:off x="4319905" y="956817"/>
              <a:ext cx="283210" cy="146050"/>
            </a:xfrm>
            <a:custGeom>
              <a:avLst/>
              <a:gdLst/>
              <a:ahLst/>
              <a:cxnLst/>
              <a:rect l="l" t="t" r="r" b="b"/>
              <a:pathLst>
                <a:path w="283210" h="146050">
                  <a:moveTo>
                    <a:pt x="120650" y="26543"/>
                  </a:moveTo>
                  <a:lnTo>
                    <a:pt x="119380" y="28575"/>
                  </a:lnTo>
                  <a:lnTo>
                    <a:pt x="119380" y="28956"/>
                  </a:lnTo>
                  <a:lnTo>
                    <a:pt x="120523" y="27178"/>
                  </a:lnTo>
                  <a:lnTo>
                    <a:pt x="120650" y="26543"/>
                  </a:lnTo>
                  <a:close/>
                </a:path>
                <a:path w="283210" h="146050">
                  <a:moveTo>
                    <a:pt x="126619" y="17018"/>
                  </a:moveTo>
                  <a:lnTo>
                    <a:pt x="110109" y="1524"/>
                  </a:lnTo>
                  <a:lnTo>
                    <a:pt x="95885" y="21082"/>
                  </a:lnTo>
                  <a:lnTo>
                    <a:pt x="68834" y="113538"/>
                  </a:lnTo>
                  <a:lnTo>
                    <a:pt x="51435" y="123063"/>
                  </a:lnTo>
                  <a:lnTo>
                    <a:pt x="0" y="121920"/>
                  </a:lnTo>
                  <a:lnTo>
                    <a:pt x="0" y="145923"/>
                  </a:lnTo>
                  <a:lnTo>
                    <a:pt x="58166" y="145161"/>
                  </a:lnTo>
                  <a:lnTo>
                    <a:pt x="90170" y="123063"/>
                  </a:lnTo>
                  <a:lnTo>
                    <a:pt x="117602" y="31496"/>
                  </a:lnTo>
                  <a:lnTo>
                    <a:pt x="119380" y="28575"/>
                  </a:lnTo>
                  <a:lnTo>
                    <a:pt x="119507" y="27940"/>
                  </a:lnTo>
                  <a:lnTo>
                    <a:pt x="126619" y="17018"/>
                  </a:lnTo>
                  <a:close/>
                </a:path>
                <a:path w="283210" h="146050">
                  <a:moveTo>
                    <a:pt x="282956" y="121920"/>
                  </a:moveTo>
                  <a:lnTo>
                    <a:pt x="230124" y="122047"/>
                  </a:lnTo>
                  <a:lnTo>
                    <a:pt x="190881" y="32004"/>
                  </a:lnTo>
                  <a:lnTo>
                    <a:pt x="183642" y="11684"/>
                  </a:lnTo>
                  <a:lnTo>
                    <a:pt x="168656" y="0"/>
                  </a:lnTo>
                  <a:lnTo>
                    <a:pt x="158496" y="21971"/>
                  </a:lnTo>
                  <a:lnTo>
                    <a:pt x="160020" y="22987"/>
                  </a:lnTo>
                  <a:lnTo>
                    <a:pt x="165862" y="32766"/>
                  </a:lnTo>
                  <a:lnTo>
                    <a:pt x="189230" y="112395"/>
                  </a:lnTo>
                  <a:lnTo>
                    <a:pt x="228219" y="145923"/>
                  </a:lnTo>
                  <a:lnTo>
                    <a:pt x="282956" y="145923"/>
                  </a:lnTo>
                  <a:lnTo>
                    <a:pt x="282956" y="122047"/>
                  </a:lnTo>
                  <a:lnTo>
                    <a:pt x="282956" y="121920"/>
                  </a:lnTo>
                  <a:close/>
                </a:path>
              </a:pathLst>
            </a:custGeom>
            <a:solidFill>
              <a:srgbClr val="A7A9AC"/>
            </a:solidFill>
          </p:spPr>
          <p:txBody>
            <a:bodyPr wrap="square" lIns="0" tIns="0" rIns="0" bIns="0" rtlCol="0"/>
            <a:lstStyle/>
            <a:p>
              <a:endParaRPr/>
            </a:p>
          </p:txBody>
        </p:sp>
        <p:sp>
          <p:nvSpPr>
            <p:cNvPr id="24" name="object 24"/>
            <p:cNvSpPr/>
            <p:nvPr/>
          </p:nvSpPr>
          <p:spPr>
            <a:xfrm>
              <a:off x="4319904" y="956818"/>
              <a:ext cx="283210" cy="146050"/>
            </a:xfrm>
            <a:custGeom>
              <a:avLst/>
              <a:gdLst/>
              <a:ahLst/>
              <a:cxnLst/>
              <a:rect l="l" t="t" r="r" b="b"/>
              <a:pathLst>
                <a:path w="283210" h="146050">
                  <a:moveTo>
                    <a:pt x="158496" y="21970"/>
                  </a:moveTo>
                  <a:lnTo>
                    <a:pt x="168656" y="0"/>
                  </a:lnTo>
                  <a:lnTo>
                    <a:pt x="179705" y="8508"/>
                  </a:lnTo>
                  <a:lnTo>
                    <a:pt x="183642" y="11683"/>
                  </a:lnTo>
                  <a:lnTo>
                    <a:pt x="185547" y="17144"/>
                  </a:lnTo>
                  <a:lnTo>
                    <a:pt x="190881" y="32003"/>
                  </a:lnTo>
                  <a:lnTo>
                    <a:pt x="212344" y="106044"/>
                  </a:lnTo>
                  <a:lnTo>
                    <a:pt x="215646" y="115569"/>
                  </a:lnTo>
                  <a:lnTo>
                    <a:pt x="221107" y="121665"/>
                  </a:lnTo>
                  <a:lnTo>
                    <a:pt x="230124" y="122046"/>
                  </a:lnTo>
                  <a:lnTo>
                    <a:pt x="282956" y="121919"/>
                  </a:lnTo>
                  <a:lnTo>
                    <a:pt x="282956" y="145922"/>
                  </a:lnTo>
                  <a:lnTo>
                    <a:pt x="228219" y="145922"/>
                  </a:lnTo>
                  <a:lnTo>
                    <a:pt x="193929" y="124459"/>
                  </a:lnTo>
                  <a:lnTo>
                    <a:pt x="165862" y="32765"/>
                  </a:lnTo>
                  <a:lnTo>
                    <a:pt x="161417" y="25272"/>
                  </a:lnTo>
                  <a:lnTo>
                    <a:pt x="160020" y="22987"/>
                  </a:lnTo>
                  <a:lnTo>
                    <a:pt x="159639" y="22859"/>
                  </a:lnTo>
                  <a:lnTo>
                    <a:pt x="158496" y="21970"/>
                  </a:lnTo>
                  <a:close/>
                </a:path>
                <a:path w="283210" h="146050">
                  <a:moveTo>
                    <a:pt x="110109" y="1524"/>
                  </a:moveTo>
                  <a:lnTo>
                    <a:pt x="126619" y="17018"/>
                  </a:lnTo>
                  <a:lnTo>
                    <a:pt x="119507" y="27939"/>
                  </a:lnTo>
                  <a:lnTo>
                    <a:pt x="119380" y="28956"/>
                  </a:lnTo>
                  <a:lnTo>
                    <a:pt x="120523" y="27177"/>
                  </a:lnTo>
                  <a:lnTo>
                    <a:pt x="120650" y="26543"/>
                  </a:lnTo>
                  <a:lnTo>
                    <a:pt x="117602" y="31495"/>
                  </a:lnTo>
                  <a:lnTo>
                    <a:pt x="110744" y="54356"/>
                  </a:lnTo>
                  <a:lnTo>
                    <a:pt x="103886" y="77215"/>
                  </a:lnTo>
                  <a:lnTo>
                    <a:pt x="90170" y="122935"/>
                  </a:lnTo>
                  <a:lnTo>
                    <a:pt x="58166" y="145160"/>
                  </a:lnTo>
                  <a:lnTo>
                    <a:pt x="0" y="145922"/>
                  </a:lnTo>
                  <a:lnTo>
                    <a:pt x="0" y="121919"/>
                  </a:lnTo>
                  <a:lnTo>
                    <a:pt x="51435" y="123062"/>
                  </a:lnTo>
                  <a:lnTo>
                    <a:pt x="68834" y="113537"/>
                  </a:lnTo>
                  <a:lnTo>
                    <a:pt x="95885" y="21081"/>
                  </a:lnTo>
                  <a:lnTo>
                    <a:pt x="110109" y="1524"/>
                  </a:lnTo>
                  <a:close/>
                </a:path>
                <a:path w="283210" h="146050">
                  <a:moveTo>
                    <a:pt x="282956" y="121919"/>
                  </a:moveTo>
                  <a:lnTo>
                    <a:pt x="234315" y="121919"/>
                  </a:lnTo>
                  <a:lnTo>
                    <a:pt x="226187" y="122935"/>
                  </a:lnTo>
                  <a:lnTo>
                    <a:pt x="218186" y="119125"/>
                  </a:lnTo>
                  <a:lnTo>
                    <a:pt x="214122" y="112013"/>
                  </a:lnTo>
                  <a:lnTo>
                    <a:pt x="190881" y="32003"/>
                  </a:lnTo>
                  <a:lnTo>
                    <a:pt x="187833" y="20193"/>
                  </a:lnTo>
                  <a:lnTo>
                    <a:pt x="184404" y="11810"/>
                  </a:lnTo>
                  <a:lnTo>
                    <a:pt x="178689" y="5460"/>
                  </a:lnTo>
                  <a:lnTo>
                    <a:pt x="168656" y="0"/>
                  </a:lnTo>
                  <a:lnTo>
                    <a:pt x="159639" y="22859"/>
                  </a:lnTo>
                  <a:lnTo>
                    <a:pt x="157861" y="21335"/>
                  </a:lnTo>
                </a:path>
                <a:path w="283210" h="146050">
                  <a:moveTo>
                    <a:pt x="0" y="145922"/>
                  </a:moveTo>
                  <a:lnTo>
                    <a:pt x="47371" y="145922"/>
                  </a:lnTo>
                  <a:lnTo>
                    <a:pt x="60833" y="145033"/>
                  </a:lnTo>
                  <a:lnTo>
                    <a:pt x="91186" y="121031"/>
                  </a:lnTo>
                  <a:lnTo>
                    <a:pt x="115189" y="38226"/>
                  </a:lnTo>
                  <a:lnTo>
                    <a:pt x="116840" y="31622"/>
                  </a:lnTo>
                  <a:lnTo>
                    <a:pt x="120269" y="25653"/>
                  </a:lnTo>
                  <a:lnTo>
                    <a:pt x="124968" y="21081"/>
                  </a:lnTo>
                </a:path>
                <a:path w="283210" h="146050">
                  <a:moveTo>
                    <a:pt x="0" y="121919"/>
                  </a:moveTo>
                  <a:lnTo>
                    <a:pt x="48641" y="121919"/>
                  </a:lnTo>
                  <a:lnTo>
                    <a:pt x="56769" y="122935"/>
                  </a:lnTo>
                  <a:lnTo>
                    <a:pt x="64770" y="119125"/>
                  </a:lnTo>
                  <a:lnTo>
                    <a:pt x="68834" y="112013"/>
                  </a:lnTo>
                  <a:lnTo>
                    <a:pt x="92075" y="32003"/>
                  </a:lnTo>
                  <a:lnTo>
                    <a:pt x="94869" y="22097"/>
                  </a:lnTo>
                  <a:lnTo>
                    <a:pt x="98298" y="14477"/>
                  </a:lnTo>
                  <a:lnTo>
                    <a:pt x="103124" y="8000"/>
                  </a:lnTo>
                  <a:lnTo>
                    <a:pt x="110109" y="1524"/>
                  </a:lnTo>
                  <a:lnTo>
                    <a:pt x="111506" y="381"/>
                  </a:lnTo>
                  <a:lnTo>
                    <a:pt x="124841" y="15747"/>
                  </a:lnTo>
                  <a:lnTo>
                    <a:pt x="126619" y="17018"/>
                  </a:lnTo>
                  <a:lnTo>
                    <a:pt x="123571" y="22859"/>
                  </a:lnTo>
                  <a:lnTo>
                    <a:pt x="124714" y="21843"/>
                  </a:lnTo>
                </a:path>
              </a:pathLst>
            </a:custGeom>
            <a:ln w="6346">
              <a:solidFill>
                <a:srgbClr val="000101"/>
              </a:solidFill>
            </a:ln>
          </p:spPr>
          <p:txBody>
            <a:bodyPr wrap="square" lIns="0" tIns="0" rIns="0" bIns="0" rtlCol="0"/>
            <a:lstStyle/>
            <a:p>
              <a:endParaRPr/>
            </a:p>
          </p:txBody>
        </p:sp>
        <p:sp>
          <p:nvSpPr>
            <p:cNvPr id="25" name="object 25"/>
            <p:cNvSpPr/>
            <p:nvPr/>
          </p:nvSpPr>
          <p:spPr>
            <a:xfrm>
              <a:off x="4154297" y="765936"/>
              <a:ext cx="605155" cy="645160"/>
            </a:xfrm>
            <a:custGeom>
              <a:avLst/>
              <a:gdLst/>
              <a:ahLst/>
              <a:cxnLst/>
              <a:rect l="l" t="t" r="r" b="b"/>
              <a:pathLst>
                <a:path w="605154" h="645160">
                  <a:moveTo>
                    <a:pt x="198501" y="363220"/>
                  </a:moveTo>
                  <a:lnTo>
                    <a:pt x="168402" y="360680"/>
                  </a:lnTo>
                  <a:lnTo>
                    <a:pt x="168402" y="0"/>
                  </a:lnTo>
                  <a:lnTo>
                    <a:pt x="0" y="0"/>
                  </a:lnTo>
                  <a:lnTo>
                    <a:pt x="0" y="524256"/>
                  </a:lnTo>
                  <a:lnTo>
                    <a:pt x="62611" y="644779"/>
                  </a:lnTo>
                  <a:lnTo>
                    <a:pt x="105664" y="644779"/>
                  </a:lnTo>
                  <a:lnTo>
                    <a:pt x="168783" y="524256"/>
                  </a:lnTo>
                  <a:lnTo>
                    <a:pt x="168402" y="416560"/>
                  </a:lnTo>
                  <a:lnTo>
                    <a:pt x="198501" y="363220"/>
                  </a:lnTo>
                  <a:close/>
                </a:path>
                <a:path w="605154" h="645160">
                  <a:moveTo>
                    <a:pt x="604901" y="0"/>
                  </a:moveTo>
                  <a:lnTo>
                    <a:pt x="436499" y="0"/>
                  </a:lnTo>
                  <a:lnTo>
                    <a:pt x="436499" y="360680"/>
                  </a:lnTo>
                  <a:lnTo>
                    <a:pt x="406400" y="363220"/>
                  </a:lnTo>
                  <a:lnTo>
                    <a:pt x="436499" y="416560"/>
                  </a:lnTo>
                  <a:lnTo>
                    <a:pt x="436245" y="524256"/>
                  </a:lnTo>
                  <a:lnTo>
                    <a:pt x="499364" y="644779"/>
                  </a:lnTo>
                  <a:lnTo>
                    <a:pt x="542417" y="644779"/>
                  </a:lnTo>
                  <a:lnTo>
                    <a:pt x="604901" y="524256"/>
                  </a:lnTo>
                  <a:lnTo>
                    <a:pt x="604901" y="0"/>
                  </a:lnTo>
                  <a:close/>
                </a:path>
              </a:pathLst>
            </a:custGeom>
            <a:solidFill>
              <a:srgbClr val="A7A9AC"/>
            </a:solidFill>
          </p:spPr>
          <p:txBody>
            <a:bodyPr wrap="square" lIns="0" tIns="0" rIns="0" bIns="0" rtlCol="0"/>
            <a:lstStyle/>
            <a:p>
              <a:endParaRPr/>
            </a:p>
          </p:txBody>
        </p:sp>
        <p:sp>
          <p:nvSpPr>
            <p:cNvPr id="26" name="object 26"/>
            <p:cNvSpPr/>
            <p:nvPr/>
          </p:nvSpPr>
          <p:spPr>
            <a:xfrm>
              <a:off x="4154169" y="690877"/>
              <a:ext cx="607060" cy="436245"/>
            </a:xfrm>
            <a:custGeom>
              <a:avLst/>
              <a:gdLst/>
              <a:ahLst/>
              <a:cxnLst/>
              <a:rect l="l" t="t" r="r" b="b"/>
              <a:pathLst>
                <a:path w="607060" h="436244">
                  <a:moveTo>
                    <a:pt x="126" y="75059"/>
                  </a:moveTo>
                  <a:lnTo>
                    <a:pt x="606907" y="75059"/>
                  </a:lnTo>
                  <a:lnTo>
                    <a:pt x="606907" y="0"/>
                  </a:lnTo>
                  <a:lnTo>
                    <a:pt x="126" y="0"/>
                  </a:lnTo>
                  <a:lnTo>
                    <a:pt x="126" y="75059"/>
                  </a:lnTo>
                  <a:close/>
                </a:path>
                <a:path w="607060" h="436244">
                  <a:moveTo>
                    <a:pt x="605154" y="75059"/>
                  </a:moveTo>
                  <a:lnTo>
                    <a:pt x="604901" y="435739"/>
                  </a:lnTo>
                  <a:lnTo>
                    <a:pt x="253" y="435739"/>
                  </a:lnTo>
                  <a:lnTo>
                    <a:pt x="0" y="75059"/>
                  </a:lnTo>
                </a:path>
              </a:pathLst>
            </a:custGeom>
            <a:ln w="10157">
              <a:solidFill>
                <a:srgbClr val="000101"/>
              </a:solidFill>
            </a:ln>
          </p:spPr>
          <p:txBody>
            <a:bodyPr wrap="square" lIns="0" tIns="0" rIns="0" bIns="0" rtlCol="0"/>
            <a:lstStyle/>
            <a:p>
              <a:endParaRPr/>
            </a:p>
          </p:txBody>
        </p:sp>
        <p:sp>
          <p:nvSpPr>
            <p:cNvPr id="27" name="object 27"/>
            <p:cNvSpPr/>
            <p:nvPr/>
          </p:nvSpPr>
          <p:spPr>
            <a:xfrm>
              <a:off x="4154296" y="753745"/>
              <a:ext cx="605155" cy="657225"/>
            </a:xfrm>
            <a:custGeom>
              <a:avLst/>
              <a:gdLst/>
              <a:ahLst/>
              <a:cxnLst/>
              <a:rect l="l" t="t" r="r" b="b"/>
              <a:pathLst>
                <a:path w="605154" h="657225">
                  <a:moveTo>
                    <a:pt x="168401" y="12192"/>
                  </a:moveTo>
                  <a:lnTo>
                    <a:pt x="168401" y="324357"/>
                  </a:lnTo>
                  <a:lnTo>
                    <a:pt x="168401" y="375666"/>
                  </a:lnTo>
                </a:path>
                <a:path w="605154" h="657225">
                  <a:moveTo>
                    <a:pt x="198500" y="372872"/>
                  </a:moveTo>
                  <a:lnTo>
                    <a:pt x="168401" y="428751"/>
                  </a:lnTo>
                  <a:lnTo>
                    <a:pt x="168782" y="536448"/>
                  </a:lnTo>
                  <a:lnTo>
                    <a:pt x="105663" y="656970"/>
                  </a:lnTo>
                  <a:lnTo>
                    <a:pt x="62611" y="656970"/>
                  </a:lnTo>
                  <a:lnTo>
                    <a:pt x="0" y="536448"/>
                  </a:lnTo>
                  <a:lnTo>
                    <a:pt x="0" y="0"/>
                  </a:lnTo>
                </a:path>
                <a:path w="605154" h="657225">
                  <a:moveTo>
                    <a:pt x="436499" y="12192"/>
                  </a:moveTo>
                  <a:lnTo>
                    <a:pt x="436499" y="324357"/>
                  </a:lnTo>
                  <a:lnTo>
                    <a:pt x="436499" y="375666"/>
                  </a:lnTo>
                </a:path>
                <a:path w="605154" h="657225">
                  <a:moveTo>
                    <a:pt x="406400" y="372872"/>
                  </a:moveTo>
                  <a:lnTo>
                    <a:pt x="436499" y="428751"/>
                  </a:lnTo>
                  <a:lnTo>
                    <a:pt x="436244" y="536448"/>
                  </a:lnTo>
                  <a:lnTo>
                    <a:pt x="499363" y="656970"/>
                  </a:lnTo>
                  <a:lnTo>
                    <a:pt x="542416" y="656970"/>
                  </a:lnTo>
                  <a:lnTo>
                    <a:pt x="604901" y="536448"/>
                  </a:lnTo>
                  <a:lnTo>
                    <a:pt x="604901" y="0"/>
                  </a:lnTo>
                </a:path>
              </a:pathLst>
            </a:custGeom>
            <a:ln w="6346">
              <a:solidFill>
                <a:srgbClr val="000101"/>
              </a:solidFill>
            </a:ln>
          </p:spPr>
          <p:txBody>
            <a:bodyPr wrap="square" lIns="0" tIns="0" rIns="0" bIns="0" rtlCol="0"/>
            <a:lstStyle/>
            <a:p>
              <a:endParaRPr/>
            </a:p>
          </p:txBody>
        </p:sp>
        <p:pic>
          <p:nvPicPr>
            <p:cNvPr id="28" name="object 28"/>
            <p:cNvPicPr/>
            <p:nvPr/>
          </p:nvPicPr>
          <p:blipFill>
            <a:blip r:embed="rId3" cstate="print"/>
            <a:stretch>
              <a:fillRect/>
            </a:stretch>
          </p:blipFill>
          <p:spPr>
            <a:xfrm>
              <a:off x="4474338" y="974473"/>
              <a:ext cx="131695" cy="131441"/>
            </a:xfrm>
            <a:prstGeom prst="rect">
              <a:avLst/>
            </a:prstGeom>
          </p:spPr>
        </p:pic>
        <p:sp>
          <p:nvSpPr>
            <p:cNvPr id="29" name="object 29"/>
            <p:cNvSpPr/>
            <p:nvPr/>
          </p:nvSpPr>
          <p:spPr>
            <a:xfrm>
              <a:off x="4216018"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30" name="object 30"/>
            <p:cNvSpPr/>
            <p:nvPr/>
          </p:nvSpPr>
          <p:spPr>
            <a:xfrm>
              <a:off x="4216018"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31" name="object 31"/>
            <p:cNvSpPr/>
            <p:nvPr/>
          </p:nvSpPr>
          <p:spPr>
            <a:xfrm>
              <a:off x="4648072" y="813562"/>
              <a:ext cx="45085" cy="57150"/>
            </a:xfrm>
            <a:custGeom>
              <a:avLst/>
              <a:gdLst/>
              <a:ahLst/>
              <a:cxnLst/>
              <a:rect l="l" t="t" r="r" b="b"/>
              <a:pathLst>
                <a:path w="45085" h="57150">
                  <a:moveTo>
                    <a:pt x="36829" y="0"/>
                  </a:moveTo>
                  <a:lnTo>
                    <a:pt x="8000" y="0"/>
                  </a:lnTo>
                  <a:lnTo>
                    <a:pt x="0" y="8127"/>
                  </a:lnTo>
                  <a:lnTo>
                    <a:pt x="0" y="49149"/>
                  </a:lnTo>
                  <a:lnTo>
                    <a:pt x="8000" y="57150"/>
                  </a:lnTo>
                  <a:lnTo>
                    <a:pt x="36829" y="57150"/>
                  </a:lnTo>
                  <a:lnTo>
                    <a:pt x="44957" y="49149"/>
                  </a:lnTo>
                  <a:lnTo>
                    <a:pt x="44957" y="8127"/>
                  </a:lnTo>
                  <a:lnTo>
                    <a:pt x="36829" y="0"/>
                  </a:lnTo>
                  <a:close/>
                </a:path>
              </a:pathLst>
            </a:custGeom>
            <a:solidFill>
              <a:srgbClr val="DCDDDE"/>
            </a:solidFill>
          </p:spPr>
          <p:txBody>
            <a:bodyPr wrap="square" lIns="0" tIns="0" rIns="0" bIns="0" rtlCol="0"/>
            <a:lstStyle/>
            <a:p>
              <a:endParaRPr/>
            </a:p>
          </p:txBody>
        </p:sp>
        <p:sp>
          <p:nvSpPr>
            <p:cNvPr id="32" name="object 32"/>
            <p:cNvSpPr/>
            <p:nvPr/>
          </p:nvSpPr>
          <p:spPr>
            <a:xfrm>
              <a:off x="4648072" y="813562"/>
              <a:ext cx="45085" cy="57150"/>
            </a:xfrm>
            <a:custGeom>
              <a:avLst/>
              <a:gdLst/>
              <a:ahLst/>
              <a:cxnLst/>
              <a:rect l="l" t="t" r="r" b="b"/>
              <a:pathLst>
                <a:path w="45085" h="57150">
                  <a:moveTo>
                    <a:pt x="17906" y="0"/>
                  </a:moveTo>
                  <a:lnTo>
                    <a:pt x="27050" y="0"/>
                  </a:lnTo>
                  <a:lnTo>
                    <a:pt x="36829" y="0"/>
                  </a:lnTo>
                  <a:lnTo>
                    <a:pt x="44957" y="8127"/>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33" name="object 33"/>
            <p:cNvSpPr/>
            <p:nvPr/>
          </p:nvSpPr>
          <p:spPr>
            <a:xfrm>
              <a:off x="4216018"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34" name="object 34"/>
            <p:cNvSpPr/>
            <p:nvPr/>
          </p:nvSpPr>
          <p:spPr>
            <a:xfrm>
              <a:off x="4216018"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sp>
          <p:nvSpPr>
            <p:cNvPr id="35" name="object 35"/>
            <p:cNvSpPr/>
            <p:nvPr/>
          </p:nvSpPr>
          <p:spPr>
            <a:xfrm>
              <a:off x="4648072" y="1029589"/>
              <a:ext cx="45085" cy="57150"/>
            </a:xfrm>
            <a:custGeom>
              <a:avLst/>
              <a:gdLst/>
              <a:ahLst/>
              <a:cxnLst/>
              <a:rect l="l" t="t" r="r" b="b"/>
              <a:pathLst>
                <a:path w="45085" h="57150">
                  <a:moveTo>
                    <a:pt x="36829" y="0"/>
                  </a:moveTo>
                  <a:lnTo>
                    <a:pt x="8000" y="0"/>
                  </a:lnTo>
                  <a:lnTo>
                    <a:pt x="0" y="8128"/>
                  </a:lnTo>
                  <a:lnTo>
                    <a:pt x="0" y="49149"/>
                  </a:lnTo>
                  <a:lnTo>
                    <a:pt x="8000" y="57150"/>
                  </a:lnTo>
                  <a:lnTo>
                    <a:pt x="36829" y="57150"/>
                  </a:lnTo>
                  <a:lnTo>
                    <a:pt x="44957" y="49149"/>
                  </a:lnTo>
                  <a:lnTo>
                    <a:pt x="44957" y="8128"/>
                  </a:lnTo>
                  <a:lnTo>
                    <a:pt x="36829" y="0"/>
                  </a:lnTo>
                  <a:close/>
                </a:path>
              </a:pathLst>
            </a:custGeom>
            <a:solidFill>
              <a:srgbClr val="DCDDDE"/>
            </a:solidFill>
          </p:spPr>
          <p:txBody>
            <a:bodyPr wrap="square" lIns="0" tIns="0" rIns="0" bIns="0" rtlCol="0"/>
            <a:lstStyle/>
            <a:p>
              <a:endParaRPr/>
            </a:p>
          </p:txBody>
        </p:sp>
        <p:sp>
          <p:nvSpPr>
            <p:cNvPr id="36" name="object 36"/>
            <p:cNvSpPr/>
            <p:nvPr/>
          </p:nvSpPr>
          <p:spPr>
            <a:xfrm>
              <a:off x="4648072" y="1029589"/>
              <a:ext cx="45085" cy="57150"/>
            </a:xfrm>
            <a:custGeom>
              <a:avLst/>
              <a:gdLst/>
              <a:ahLst/>
              <a:cxnLst/>
              <a:rect l="l" t="t" r="r" b="b"/>
              <a:pathLst>
                <a:path w="45085" h="57150">
                  <a:moveTo>
                    <a:pt x="17906" y="0"/>
                  </a:moveTo>
                  <a:lnTo>
                    <a:pt x="27050" y="0"/>
                  </a:lnTo>
                  <a:lnTo>
                    <a:pt x="36829" y="0"/>
                  </a:lnTo>
                  <a:lnTo>
                    <a:pt x="44957" y="8128"/>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grpSp>
      <p:sp>
        <p:nvSpPr>
          <p:cNvPr id="37" name="object 37"/>
          <p:cNvSpPr txBox="1"/>
          <p:nvPr/>
        </p:nvSpPr>
        <p:spPr>
          <a:xfrm>
            <a:off x="3057270" y="497205"/>
            <a:ext cx="365760" cy="147955"/>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221F1F"/>
                </a:solidFill>
                <a:latin typeface="Montserrat"/>
                <a:cs typeface="Montserrat"/>
              </a:rPr>
              <a:t>Bueno</a:t>
            </a:r>
            <a:endParaRPr sz="800">
              <a:latin typeface="Montserrat"/>
              <a:cs typeface="Montserrat"/>
            </a:endParaRPr>
          </a:p>
        </p:txBody>
      </p:sp>
      <p:sp>
        <p:nvSpPr>
          <p:cNvPr id="38" name="object 38"/>
          <p:cNvSpPr txBox="1"/>
          <p:nvPr/>
        </p:nvSpPr>
        <p:spPr>
          <a:xfrm>
            <a:off x="4191380" y="497205"/>
            <a:ext cx="542290" cy="147955"/>
          </a:xfrm>
          <a:prstGeom prst="rect">
            <a:avLst/>
          </a:prstGeom>
        </p:spPr>
        <p:txBody>
          <a:bodyPr vert="horz" wrap="square" lIns="0" tIns="13335" rIns="0" bIns="0" rtlCol="0">
            <a:spAutoFit/>
          </a:bodyPr>
          <a:lstStyle/>
          <a:p>
            <a:pPr marL="12700">
              <a:lnSpc>
                <a:spcPct val="100000"/>
              </a:lnSpc>
              <a:spcBef>
                <a:spcPts val="105"/>
              </a:spcBef>
            </a:pPr>
            <a:r>
              <a:rPr sz="800" spc="-10" dirty="0">
                <a:latin typeface="Montserrat"/>
                <a:cs typeface="Montserrat"/>
              </a:rPr>
              <a:t>Quemado</a:t>
            </a:r>
            <a:endParaRPr sz="800">
              <a:latin typeface="Montserrat"/>
              <a:cs typeface="Montserrat"/>
            </a:endParaRPr>
          </a:p>
        </p:txBody>
      </p:sp>
      <p:grpSp>
        <p:nvGrpSpPr>
          <p:cNvPr id="39" name="object 39"/>
          <p:cNvGrpSpPr/>
          <p:nvPr/>
        </p:nvGrpSpPr>
        <p:grpSpPr>
          <a:xfrm>
            <a:off x="373443" y="2202738"/>
            <a:ext cx="2093595" cy="1308735"/>
            <a:chOff x="373443" y="2202738"/>
            <a:chExt cx="2093595" cy="1308735"/>
          </a:xfrm>
        </p:grpSpPr>
        <p:pic>
          <p:nvPicPr>
            <p:cNvPr id="40" name="object 40"/>
            <p:cNvPicPr/>
            <p:nvPr/>
          </p:nvPicPr>
          <p:blipFill>
            <a:blip r:embed="rId4" cstate="print"/>
            <a:stretch>
              <a:fillRect/>
            </a:stretch>
          </p:blipFill>
          <p:spPr>
            <a:xfrm>
              <a:off x="373443" y="2202738"/>
              <a:ext cx="2093214" cy="1308227"/>
            </a:xfrm>
            <a:prstGeom prst="rect">
              <a:avLst/>
            </a:prstGeom>
          </p:spPr>
        </p:pic>
        <p:pic>
          <p:nvPicPr>
            <p:cNvPr id="41" name="object 41"/>
            <p:cNvPicPr/>
            <p:nvPr/>
          </p:nvPicPr>
          <p:blipFill>
            <a:blip r:embed="rId5" cstate="print"/>
            <a:stretch>
              <a:fillRect/>
            </a:stretch>
          </p:blipFill>
          <p:spPr>
            <a:xfrm>
              <a:off x="787082" y="2272538"/>
              <a:ext cx="197358" cy="241998"/>
            </a:xfrm>
            <a:prstGeom prst="rect">
              <a:avLst/>
            </a:prstGeom>
          </p:spPr>
        </p:pic>
        <p:pic>
          <p:nvPicPr>
            <p:cNvPr id="42" name="object 42"/>
            <p:cNvPicPr/>
            <p:nvPr/>
          </p:nvPicPr>
          <p:blipFill>
            <a:blip r:embed="rId6" cstate="print"/>
            <a:stretch>
              <a:fillRect/>
            </a:stretch>
          </p:blipFill>
          <p:spPr>
            <a:xfrm>
              <a:off x="1549971" y="2852077"/>
              <a:ext cx="160654" cy="160782"/>
            </a:xfrm>
            <a:prstGeom prst="rect">
              <a:avLst/>
            </a:prstGeom>
          </p:spPr>
        </p:pic>
      </p:grpSp>
      <p:sp>
        <p:nvSpPr>
          <p:cNvPr id="43" name="object 43"/>
          <p:cNvSpPr txBox="1"/>
          <p:nvPr/>
        </p:nvSpPr>
        <p:spPr>
          <a:xfrm>
            <a:off x="1602105" y="2864916"/>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853564"/>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6985">
              <a:lnSpc>
                <a:spcPct val="100000"/>
              </a:lnSpc>
              <a:spcBef>
                <a:spcPts val="495"/>
              </a:spcBef>
              <a:tabLst>
                <a:tab pos="452755" algn="l"/>
                <a:tab pos="676910" algn="l"/>
                <a:tab pos="1033780" algn="l"/>
                <a:tab pos="1294130" algn="l"/>
                <a:tab pos="1711960" algn="l"/>
                <a:tab pos="1971039" algn="l"/>
              </a:tabLst>
            </a:pPr>
            <a:r>
              <a:rPr sz="700" spc="-10" dirty="0">
                <a:latin typeface="Montserrat"/>
                <a:cs typeface="Montserrat"/>
              </a:rPr>
              <a:t>Revise</a:t>
            </a:r>
            <a:r>
              <a:rPr sz="700" dirty="0">
                <a:latin typeface="Montserrat"/>
                <a:cs typeface="Montserrat"/>
              </a:rPr>
              <a:t>	</a:t>
            </a:r>
            <a:r>
              <a:rPr sz="700" spc="-35" dirty="0">
                <a:latin typeface="Montserrat"/>
                <a:cs typeface="Montserrat"/>
              </a:rPr>
              <a:t>el</a:t>
            </a:r>
            <a:r>
              <a:rPr sz="700" dirty="0">
                <a:latin typeface="Montserrat"/>
                <a:cs typeface="Montserrat"/>
              </a:rPr>
              <a:t>	</a:t>
            </a:r>
            <a:r>
              <a:rPr sz="700" spc="-10" dirty="0">
                <a:latin typeface="Montserrat"/>
                <a:cs typeface="Montserrat"/>
              </a:rPr>
              <a:t>nivel</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10" dirty="0">
                <a:latin typeface="Montserrat"/>
                <a:cs typeface="Montserrat"/>
              </a:rPr>
              <a:t>aceite</a:t>
            </a:r>
            <a:r>
              <a:rPr sz="700" dirty="0">
                <a:latin typeface="Montserrat"/>
                <a:cs typeface="Montserrat"/>
              </a:rPr>
              <a:t>	</a:t>
            </a:r>
            <a:r>
              <a:rPr sz="700" spc="-35" dirty="0">
                <a:latin typeface="Montserrat"/>
                <a:cs typeface="Montserrat"/>
              </a:rPr>
              <a:t>de</a:t>
            </a:r>
            <a:r>
              <a:rPr sz="700" dirty="0">
                <a:latin typeface="Montserrat"/>
                <a:cs typeface="Montserrat"/>
              </a:rPr>
              <a:t>	</a:t>
            </a:r>
            <a:r>
              <a:rPr sz="700" spc="-10" dirty="0">
                <a:latin typeface="Montserrat"/>
                <a:cs typeface="Montserrat"/>
              </a:rPr>
              <a:t>motor</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Ubique</a:t>
            </a:r>
            <a:r>
              <a:rPr sz="700" spc="335" dirty="0">
                <a:latin typeface="Montserrat"/>
                <a:cs typeface="Montserrat"/>
              </a:rPr>
              <a:t> </a:t>
            </a:r>
            <a:r>
              <a:rPr sz="700" dirty="0">
                <a:latin typeface="Montserrat"/>
                <a:cs typeface="Montserrat"/>
              </a:rPr>
              <a:t>el</a:t>
            </a:r>
            <a:r>
              <a:rPr sz="700" spc="355" dirty="0">
                <a:latin typeface="Montserrat"/>
                <a:cs typeface="Montserrat"/>
              </a:rPr>
              <a:t> </a:t>
            </a:r>
            <a:r>
              <a:rPr sz="700" dirty="0">
                <a:latin typeface="Montserrat"/>
                <a:cs typeface="Montserrat"/>
              </a:rPr>
              <a:t>Vehículo</a:t>
            </a:r>
            <a:r>
              <a:rPr sz="700" spc="335" dirty="0">
                <a:latin typeface="Montserrat"/>
                <a:cs typeface="Montserrat"/>
              </a:rPr>
              <a:t> </a:t>
            </a:r>
            <a:r>
              <a:rPr sz="700" dirty="0">
                <a:latin typeface="Montserrat"/>
                <a:cs typeface="Montserrat"/>
              </a:rPr>
              <a:t>sobre</a:t>
            </a:r>
            <a:r>
              <a:rPr sz="700" spc="350" dirty="0">
                <a:latin typeface="Montserrat"/>
                <a:cs typeface="Montserrat"/>
              </a:rPr>
              <a:t> </a:t>
            </a:r>
            <a:r>
              <a:rPr sz="700" dirty="0">
                <a:latin typeface="Montserrat"/>
                <a:cs typeface="Montserrat"/>
              </a:rPr>
              <a:t>una</a:t>
            </a:r>
            <a:r>
              <a:rPr sz="700" spc="350" dirty="0">
                <a:latin typeface="Montserrat"/>
                <a:cs typeface="Montserrat"/>
              </a:rPr>
              <a:t> </a:t>
            </a:r>
            <a:r>
              <a:rPr sz="700" spc="-10" dirty="0">
                <a:latin typeface="Montserrat"/>
                <a:cs typeface="Montserrat"/>
              </a:rPr>
              <a:t>superficie</a:t>
            </a:r>
            <a:r>
              <a:rPr sz="700" spc="500" dirty="0">
                <a:latin typeface="Montserrat"/>
                <a:cs typeface="Montserrat"/>
              </a:rPr>
              <a:t> </a:t>
            </a:r>
            <a:r>
              <a:rPr sz="700" dirty="0">
                <a:latin typeface="Montserrat"/>
                <a:cs typeface="Montserrat"/>
              </a:rPr>
              <a:t>plana,</a:t>
            </a:r>
            <a:r>
              <a:rPr sz="700" spc="275"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80" dirty="0">
                <a:latin typeface="Montserrat"/>
                <a:cs typeface="Montserrat"/>
              </a:rPr>
              <a:t>   </a:t>
            </a:r>
            <a:r>
              <a:rPr sz="700" dirty="0">
                <a:latin typeface="Montserrat"/>
                <a:cs typeface="Montserrat"/>
              </a:rPr>
              <a:t>debe</a:t>
            </a:r>
            <a:r>
              <a:rPr sz="700" spc="275" dirty="0">
                <a:latin typeface="Montserrat"/>
                <a:cs typeface="Montserrat"/>
              </a:rPr>
              <a:t>   </a:t>
            </a:r>
            <a:r>
              <a:rPr sz="700" spc="-10" dirty="0">
                <a:latin typeface="Montserrat"/>
                <a:cs typeface="Montserrat"/>
              </a:rPr>
              <a:t>quedar</a:t>
            </a:r>
            <a:r>
              <a:rPr sz="700" spc="500" dirty="0">
                <a:latin typeface="Montserrat"/>
                <a:cs typeface="Montserrat"/>
              </a:rPr>
              <a:t> </a:t>
            </a:r>
            <a:r>
              <a:rPr sz="700" dirty="0">
                <a:latin typeface="Montserrat"/>
                <a:cs typeface="Montserrat"/>
              </a:rPr>
              <a:t>perpendicular</a:t>
            </a:r>
            <a:r>
              <a:rPr sz="700" spc="475" dirty="0">
                <a:latin typeface="Montserrat"/>
                <a:cs typeface="Montserrat"/>
              </a:rPr>
              <a:t> </a:t>
            </a:r>
            <a:r>
              <a:rPr sz="700" dirty="0">
                <a:latin typeface="Montserrat"/>
                <a:cs typeface="Montserrat"/>
              </a:rPr>
              <a:t>al</a:t>
            </a:r>
            <a:r>
              <a:rPr sz="700" spc="495" dirty="0">
                <a:latin typeface="Montserrat"/>
                <a:cs typeface="Montserrat"/>
              </a:rPr>
              <a:t> </a:t>
            </a:r>
            <a:r>
              <a:rPr sz="700" dirty="0">
                <a:latin typeface="Montserrat"/>
                <a:cs typeface="Montserrat"/>
              </a:rPr>
              <a:t>suelo.</a:t>
            </a:r>
            <a:r>
              <a:rPr sz="700" spc="480" dirty="0">
                <a:latin typeface="Montserrat"/>
                <a:cs typeface="Montserrat"/>
              </a:rPr>
              <a:t> </a:t>
            </a:r>
            <a:r>
              <a:rPr sz="700" dirty="0">
                <a:latin typeface="Montserrat"/>
                <a:cs typeface="Montserrat"/>
              </a:rPr>
              <a:t>Limpie</a:t>
            </a:r>
            <a:r>
              <a:rPr sz="700" spc="495" dirty="0">
                <a:latin typeface="Montserrat"/>
                <a:cs typeface="Montserrat"/>
              </a:rPr>
              <a:t> </a:t>
            </a:r>
            <a:r>
              <a:rPr sz="700" dirty="0">
                <a:latin typeface="Montserrat"/>
                <a:cs typeface="Montserrat"/>
              </a:rPr>
              <a:t>la</a:t>
            </a:r>
            <a:r>
              <a:rPr sz="700" spc="470"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15" dirty="0">
                <a:latin typeface="Montserrat"/>
                <a:cs typeface="Montserrat"/>
              </a:rPr>
              <a:t> </a:t>
            </a:r>
            <a:r>
              <a:rPr sz="700" dirty="0">
                <a:latin typeface="Montserrat"/>
                <a:cs typeface="Montserrat"/>
              </a:rPr>
              <a:t>del</a:t>
            </a:r>
            <a:r>
              <a:rPr sz="700" spc="-30" dirty="0">
                <a:latin typeface="Montserrat"/>
                <a:cs typeface="Montserrat"/>
              </a:rPr>
              <a:t> </a:t>
            </a:r>
            <a:r>
              <a:rPr sz="700" dirty="0">
                <a:latin typeface="Montserrat"/>
                <a:cs typeface="Montserrat"/>
              </a:rPr>
              <a:t>tapón</a:t>
            </a:r>
            <a:r>
              <a:rPr sz="700" spc="-15"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aceite.</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Retire</a:t>
            </a:r>
            <a:r>
              <a:rPr sz="700" spc="120"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tapón</a:t>
            </a:r>
            <a:r>
              <a:rPr sz="700" spc="140" dirty="0">
                <a:latin typeface="Montserrat"/>
                <a:cs typeface="Montserrat"/>
              </a:rPr>
              <a:t> </a:t>
            </a:r>
            <a:r>
              <a:rPr sz="700" dirty="0">
                <a:latin typeface="Montserrat"/>
                <a:cs typeface="Montserrat"/>
              </a:rPr>
              <a:t>de</a:t>
            </a:r>
            <a:r>
              <a:rPr sz="700" spc="130" dirty="0">
                <a:latin typeface="Montserrat"/>
                <a:cs typeface="Montserrat"/>
              </a:rPr>
              <a:t> </a:t>
            </a:r>
            <a:r>
              <a:rPr sz="700" dirty="0">
                <a:latin typeface="Montserrat"/>
                <a:cs typeface="Montserrat"/>
              </a:rPr>
              <a:t>aceite</a:t>
            </a:r>
            <a:r>
              <a:rPr sz="700" spc="13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limpie</a:t>
            </a:r>
            <a:r>
              <a:rPr sz="700" spc="13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varilla</a:t>
            </a:r>
            <a:r>
              <a:rPr sz="700" spc="500" dirty="0">
                <a:latin typeface="Montserrat"/>
                <a:cs typeface="Montserrat"/>
              </a:rPr>
              <a:t> </a:t>
            </a:r>
            <a:r>
              <a:rPr sz="700" dirty="0">
                <a:latin typeface="Montserrat"/>
                <a:cs typeface="Montserrat"/>
              </a:rPr>
              <a:t>con</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paño</a:t>
            </a:r>
            <a:r>
              <a:rPr sz="700" spc="-10" dirty="0">
                <a:latin typeface="Montserrat"/>
                <a:cs typeface="Montserrat"/>
              </a:rPr>
              <a:t> limpio.</a:t>
            </a:r>
            <a:endParaRPr sz="700">
              <a:latin typeface="Montserrat"/>
              <a:cs typeface="Montserrat"/>
            </a:endParaRPr>
          </a:p>
          <a:p>
            <a:pPr marL="250190" marR="5080" indent="-228600" algn="just">
              <a:lnSpc>
                <a:spcPct val="100000"/>
              </a:lnSpc>
              <a:spcBef>
                <a:spcPts val="495"/>
              </a:spcBef>
              <a:buAutoNum type="arabicPeriod"/>
              <a:tabLst>
                <a:tab pos="250825" algn="l"/>
              </a:tabLst>
            </a:pPr>
            <a:r>
              <a:rPr sz="700" dirty="0">
                <a:latin typeface="Montserrat"/>
                <a:cs typeface="Montserrat"/>
              </a:rPr>
              <a:t>Introduzca</a:t>
            </a:r>
            <a:r>
              <a:rPr sz="700" spc="120" dirty="0">
                <a:latin typeface="Montserrat"/>
                <a:cs typeface="Montserrat"/>
              </a:rPr>
              <a:t> </a:t>
            </a:r>
            <a:r>
              <a:rPr sz="700" dirty="0">
                <a:latin typeface="Montserrat"/>
                <a:cs typeface="Montserrat"/>
              </a:rPr>
              <a:t>nuevamente</a:t>
            </a:r>
            <a:r>
              <a:rPr sz="700" spc="125"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varilla</a:t>
            </a:r>
            <a:r>
              <a:rPr sz="700" spc="125" dirty="0">
                <a:latin typeface="Montserrat"/>
                <a:cs typeface="Montserrat"/>
              </a:rPr>
              <a:t> </a:t>
            </a:r>
            <a:r>
              <a:rPr sz="700" spc="-10" dirty="0">
                <a:latin typeface="Montserrat"/>
                <a:cs typeface="Montserrat"/>
              </a:rPr>
              <a:t>medidora</a:t>
            </a:r>
            <a:r>
              <a:rPr sz="700" spc="500" dirty="0">
                <a:latin typeface="Montserrat"/>
                <a:cs typeface="Montserrat"/>
              </a:rPr>
              <a:t> </a:t>
            </a:r>
            <a:r>
              <a:rPr sz="700" dirty="0">
                <a:latin typeface="Montserrat"/>
                <a:cs typeface="Montserrat"/>
              </a:rPr>
              <a:t>en</a:t>
            </a:r>
            <a:r>
              <a:rPr sz="700" spc="285"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motor</a:t>
            </a:r>
            <a:r>
              <a:rPr sz="700" spc="300"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enrosque</a:t>
            </a:r>
            <a:r>
              <a:rPr sz="700" spc="290"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tapón</a:t>
            </a:r>
            <a:r>
              <a:rPr sz="700" spc="290" dirty="0">
                <a:latin typeface="Montserrat"/>
                <a:cs typeface="Montserrat"/>
              </a:rPr>
              <a:t> </a:t>
            </a:r>
            <a:r>
              <a:rPr sz="700" dirty="0">
                <a:latin typeface="Montserrat"/>
                <a:cs typeface="Montserrat"/>
              </a:rPr>
              <a:t>en</a:t>
            </a:r>
            <a:r>
              <a:rPr sz="700" spc="290" dirty="0">
                <a:latin typeface="Montserrat"/>
                <a:cs typeface="Montserrat"/>
              </a:rPr>
              <a:t> </a:t>
            </a:r>
            <a:r>
              <a:rPr sz="700" spc="-25" dirty="0">
                <a:latin typeface="Montserrat"/>
                <a:cs typeface="Montserrat"/>
              </a:rPr>
              <a:t>su</a:t>
            </a:r>
            <a:r>
              <a:rPr sz="700" spc="500" dirty="0">
                <a:latin typeface="Montserrat"/>
                <a:cs typeface="Montserrat"/>
              </a:rPr>
              <a:t> </a:t>
            </a:r>
            <a:r>
              <a:rPr sz="700" spc="-10" dirty="0">
                <a:latin typeface="Montserrat"/>
                <a:cs typeface="Montserrat"/>
              </a:rPr>
              <a:t>totalidad.</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Retire</a:t>
            </a:r>
            <a:r>
              <a:rPr sz="700" spc="12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tapón</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revise</a:t>
            </a:r>
            <a:r>
              <a:rPr sz="700" spc="130"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marca</a:t>
            </a:r>
            <a:r>
              <a:rPr sz="700" spc="130" dirty="0">
                <a:latin typeface="Montserrat"/>
                <a:cs typeface="Montserrat"/>
              </a:rPr>
              <a:t> </a:t>
            </a:r>
            <a:r>
              <a:rPr sz="700" spc="-10" dirty="0">
                <a:latin typeface="Montserrat"/>
                <a:cs typeface="Montserrat"/>
              </a:rPr>
              <a:t>generada</a:t>
            </a:r>
            <a:r>
              <a:rPr sz="700" spc="500" dirty="0">
                <a:latin typeface="Montserrat"/>
                <a:cs typeface="Montserrat"/>
              </a:rPr>
              <a:t> </a:t>
            </a: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aceite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varilla</a:t>
            </a:r>
            <a:r>
              <a:rPr sz="700" spc="-10" dirty="0">
                <a:latin typeface="Montserrat"/>
                <a:cs typeface="Montserrat"/>
              </a:rPr>
              <a:t> medidora.</a:t>
            </a:r>
            <a:endParaRPr sz="700">
              <a:latin typeface="Montserrat"/>
              <a:cs typeface="Montserrat"/>
            </a:endParaRPr>
          </a:p>
        </p:txBody>
      </p:sp>
      <p:sp>
        <p:nvSpPr>
          <p:cNvPr id="3" name="object 3"/>
          <p:cNvSpPr txBox="1"/>
          <p:nvPr/>
        </p:nvSpPr>
        <p:spPr>
          <a:xfrm>
            <a:off x="2709164" y="479806"/>
            <a:ext cx="2254250" cy="157480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5"/>
              <a:tabLst>
                <a:tab pos="241300" algn="l"/>
              </a:tabLst>
            </a:pPr>
            <a:r>
              <a:rPr sz="700" dirty="0">
                <a:latin typeface="Montserrat"/>
                <a:cs typeface="Montserrat"/>
              </a:rPr>
              <a:t>El</a:t>
            </a:r>
            <a:r>
              <a:rPr sz="700" spc="365" dirty="0">
                <a:latin typeface="Montserrat"/>
                <a:cs typeface="Montserrat"/>
              </a:rPr>
              <a:t> </a:t>
            </a:r>
            <a:r>
              <a:rPr sz="700" dirty="0">
                <a:latin typeface="Montserrat"/>
                <a:cs typeface="Montserrat"/>
              </a:rPr>
              <a:t>nivel</a:t>
            </a:r>
            <a:r>
              <a:rPr sz="700" spc="38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aceite</a:t>
            </a:r>
            <a:r>
              <a:rPr sz="700" spc="390" dirty="0">
                <a:latin typeface="Montserrat"/>
                <a:cs typeface="Montserrat"/>
              </a:rPr>
              <a:t> </a:t>
            </a:r>
            <a:r>
              <a:rPr sz="700" dirty="0">
                <a:latin typeface="Montserrat"/>
                <a:cs typeface="Montserrat"/>
              </a:rPr>
              <a:t>debe</a:t>
            </a:r>
            <a:r>
              <a:rPr sz="700" spc="385" dirty="0">
                <a:latin typeface="Montserrat"/>
                <a:cs typeface="Montserrat"/>
              </a:rPr>
              <a:t> </a:t>
            </a:r>
            <a:r>
              <a:rPr sz="700" dirty="0">
                <a:latin typeface="Montserrat"/>
                <a:cs typeface="Montserrat"/>
              </a:rPr>
              <a:t>estar</a:t>
            </a:r>
            <a:r>
              <a:rPr sz="700" spc="365" dirty="0">
                <a:latin typeface="Montserrat"/>
                <a:cs typeface="Montserrat"/>
              </a:rPr>
              <a:t> </a:t>
            </a:r>
            <a:r>
              <a:rPr sz="700" dirty="0">
                <a:latin typeface="Montserrat"/>
                <a:cs typeface="Montserrat"/>
              </a:rPr>
              <a:t>entre</a:t>
            </a:r>
            <a:r>
              <a:rPr sz="700" spc="37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marcas</a:t>
            </a:r>
            <a:r>
              <a:rPr sz="700" spc="-15" dirty="0">
                <a:latin typeface="Montserrat"/>
                <a:cs typeface="Montserrat"/>
              </a:rPr>
              <a:t> </a:t>
            </a:r>
            <a:r>
              <a:rPr sz="700" dirty="0">
                <a:latin typeface="Montserrat"/>
                <a:cs typeface="Montserrat"/>
              </a:rPr>
              <a:t>mínima</a:t>
            </a:r>
            <a:r>
              <a:rPr sz="700" spc="-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máxima, como</a:t>
            </a:r>
            <a:r>
              <a:rPr sz="700" spc="-20" dirty="0">
                <a:latin typeface="Montserrat"/>
                <a:cs typeface="Montserrat"/>
              </a:rPr>
              <a:t> </a:t>
            </a:r>
            <a:r>
              <a:rPr sz="700" dirty="0">
                <a:latin typeface="Montserrat"/>
                <a:cs typeface="Montserrat"/>
              </a:rPr>
              <a:t>lo</a:t>
            </a:r>
            <a:r>
              <a:rPr sz="700" spc="-5" dirty="0">
                <a:latin typeface="Montserrat"/>
                <a:cs typeface="Montserrat"/>
              </a:rPr>
              <a:t> </a:t>
            </a:r>
            <a:r>
              <a:rPr sz="700" dirty="0">
                <a:latin typeface="Montserrat"/>
                <a:cs typeface="Montserrat"/>
              </a:rPr>
              <a:t>ven</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figura.</a:t>
            </a:r>
            <a:endParaRPr sz="700">
              <a:latin typeface="Montserrat"/>
              <a:cs typeface="Montserrat"/>
            </a:endParaRPr>
          </a:p>
          <a:p>
            <a:pPr marL="241300" marR="6350" indent="-228600" algn="just">
              <a:lnSpc>
                <a:spcPct val="100000"/>
              </a:lnSpc>
              <a:spcBef>
                <a:spcPts val="495"/>
              </a:spcBef>
              <a:buAutoNum type="arabicPeriod" startAt="5"/>
              <a:tabLst>
                <a:tab pos="241300" algn="l"/>
              </a:tabLst>
            </a:pPr>
            <a:r>
              <a:rPr sz="700" dirty="0">
                <a:latin typeface="Montserrat"/>
                <a:cs typeface="Montserrat"/>
              </a:rPr>
              <a:t>Si</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aceite</a:t>
            </a:r>
            <a:r>
              <a:rPr sz="700" spc="265" dirty="0">
                <a:latin typeface="Montserrat"/>
                <a:cs typeface="Montserrat"/>
              </a:rPr>
              <a:t> </a:t>
            </a:r>
            <a:r>
              <a:rPr sz="700" dirty="0">
                <a:latin typeface="Montserrat"/>
                <a:cs typeface="Montserrat"/>
              </a:rPr>
              <a:t>está</a:t>
            </a:r>
            <a:r>
              <a:rPr sz="700" spc="265"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debajo</a:t>
            </a:r>
            <a:r>
              <a:rPr sz="700" spc="2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mínimo,</a:t>
            </a:r>
            <a:r>
              <a:rPr sz="700" spc="390" dirty="0">
                <a:latin typeface="Montserrat"/>
                <a:cs typeface="Montserrat"/>
              </a:rPr>
              <a:t> </a:t>
            </a:r>
            <a:r>
              <a:rPr sz="700" dirty="0">
                <a:latin typeface="Montserrat"/>
                <a:cs typeface="Montserrat"/>
              </a:rPr>
              <a:t>adicione</a:t>
            </a:r>
            <a:r>
              <a:rPr sz="700" spc="400" dirty="0">
                <a:latin typeface="Montserrat"/>
                <a:cs typeface="Montserrat"/>
              </a:rPr>
              <a:t> </a:t>
            </a:r>
            <a:r>
              <a:rPr sz="700" dirty="0">
                <a:latin typeface="Montserrat"/>
                <a:cs typeface="Montserrat"/>
              </a:rPr>
              <a:t>la</a:t>
            </a:r>
            <a:r>
              <a:rPr sz="700" spc="400" dirty="0">
                <a:latin typeface="Montserrat"/>
                <a:cs typeface="Montserrat"/>
              </a:rPr>
              <a:t> </a:t>
            </a:r>
            <a:r>
              <a:rPr sz="700" dirty="0">
                <a:latin typeface="Montserrat"/>
                <a:cs typeface="Montserrat"/>
              </a:rPr>
              <a:t>cantidad</a:t>
            </a:r>
            <a:r>
              <a:rPr sz="700" spc="415" dirty="0">
                <a:latin typeface="Montserrat"/>
                <a:cs typeface="Montserrat"/>
              </a:rPr>
              <a:t> </a:t>
            </a:r>
            <a:r>
              <a:rPr sz="700" dirty="0">
                <a:latin typeface="Montserrat"/>
                <a:cs typeface="Montserrat"/>
              </a:rPr>
              <a:t>de</a:t>
            </a:r>
            <a:r>
              <a:rPr sz="700" spc="400"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54" dirty="0">
                <a:latin typeface="Montserrat"/>
                <a:cs typeface="Montserrat"/>
              </a:rPr>
              <a:t>  </a:t>
            </a:r>
            <a:r>
              <a:rPr sz="700" dirty="0">
                <a:latin typeface="Montserrat"/>
                <a:cs typeface="Montserrat"/>
              </a:rPr>
              <a:t>hasta</a:t>
            </a:r>
            <a:r>
              <a:rPr sz="700" spc="254" dirty="0">
                <a:latin typeface="Montserrat"/>
                <a:cs typeface="Montserrat"/>
              </a:rPr>
              <a:t>  </a:t>
            </a:r>
            <a:r>
              <a:rPr sz="700" dirty="0">
                <a:latin typeface="Montserrat"/>
                <a:cs typeface="Montserrat"/>
              </a:rPr>
              <a:t>alcanzar</a:t>
            </a:r>
            <a:r>
              <a:rPr sz="700" spc="254"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nivel</a:t>
            </a:r>
            <a:r>
              <a:rPr sz="700" spc="500" dirty="0">
                <a:latin typeface="Montserrat"/>
                <a:cs typeface="Montserrat"/>
              </a:rPr>
              <a:t> </a:t>
            </a:r>
            <a:r>
              <a:rPr sz="700" spc="-10" dirty="0">
                <a:latin typeface="Montserrat"/>
                <a:cs typeface="Montserrat"/>
              </a:rPr>
              <a:t>máximo.</a:t>
            </a:r>
            <a:endParaRPr sz="700">
              <a:latin typeface="Montserrat"/>
              <a:cs typeface="Montserrat"/>
            </a:endParaRPr>
          </a:p>
          <a:p>
            <a:pPr marL="241300" marR="5715" indent="-228600" algn="just">
              <a:lnSpc>
                <a:spcPct val="100000"/>
              </a:lnSpc>
              <a:spcBef>
                <a:spcPts val="505"/>
              </a:spcBef>
              <a:buAutoNum type="arabicPeriod" startAt="5"/>
              <a:tabLst>
                <a:tab pos="241300" algn="l"/>
              </a:tabLst>
            </a:pPr>
            <a:r>
              <a:rPr sz="700" dirty="0">
                <a:latin typeface="Montserrat"/>
                <a:cs typeface="Montserrat"/>
              </a:rPr>
              <a:t>Limpie</a:t>
            </a:r>
            <a:r>
              <a:rPr sz="700" spc="60" dirty="0">
                <a:latin typeface="Montserrat"/>
                <a:cs typeface="Montserrat"/>
              </a:rPr>
              <a:t> </a:t>
            </a:r>
            <a:r>
              <a:rPr sz="700" dirty="0">
                <a:latin typeface="Montserrat"/>
                <a:cs typeface="Montserrat"/>
              </a:rPr>
              <a:t>nuevamente</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varilla</a:t>
            </a:r>
            <a:r>
              <a:rPr sz="700" spc="65" dirty="0">
                <a:latin typeface="Montserrat"/>
                <a:cs typeface="Montserrat"/>
              </a:rPr>
              <a:t> </a:t>
            </a:r>
            <a:r>
              <a:rPr sz="700" dirty="0">
                <a:latin typeface="Montserrat"/>
                <a:cs typeface="Montserrat"/>
              </a:rPr>
              <a:t>medidora</a:t>
            </a:r>
            <a:r>
              <a:rPr sz="700" spc="6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dirty="0">
                <a:latin typeface="Montserrat"/>
                <a:cs typeface="Montserrat"/>
              </a:rPr>
              <a:t>limpio</a:t>
            </a:r>
            <a:r>
              <a:rPr sz="700" spc="-25" dirty="0">
                <a:latin typeface="Montserrat"/>
                <a:cs typeface="Montserrat"/>
              </a:rPr>
              <a:t> </a:t>
            </a:r>
            <a:r>
              <a:rPr sz="700" dirty="0">
                <a:latin typeface="Montserrat"/>
                <a:cs typeface="Montserrat"/>
              </a:rPr>
              <a:t>e</a:t>
            </a:r>
            <a:r>
              <a:rPr sz="700" spc="-20" dirty="0">
                <a:latin typeface="Montserrat"/>
                <a:cs typeface="Montserrat"/>
              </a:rPr>
              <a:t> </a:t>
            </a:r>
            <a:r>
              <a:rPr sz="700" dirty="0">
                <a:latin typeface="Montserrat"/>
                <a:cs typeface="Montserrat"/>
              </a:rPr>
              <a:t>instale 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
              </a:spcBef>
            </a:pP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0" dirty="0">
                <a:latin typeface="Montserrat"/>
                <a:cs typeface="Montserrat"/>
              </a:rPr>
              <a:t> componentes</a:t>
            </a:r>
            <a:r>
              <a:rPr sz="700" spc="30" dirty="0">
                <a:latin typeface="Montserrat"/>
                <a:cs typeface="Montserrat"/>
              </a:rPr>
              <a:t> </a:t>
            </a:r>
            <a:r>
              <a:rPr sz="700" dirty="0">
                <a:latin typeface="Montserrat"/>
                <a:cs typeface="Montserrat"/>
              </a:rPr>
              <a:t>internos</a:t>
            </a:r>
            <a:r>
              <a:rPr sz="700" spc="20" dirty="0">
                <a:latin typeface="Montserrat"/>
                <a:cs typeface="Montserrat"/>
              </a:rPr>
              <a:t> </a:t>
            </a:r>
            <a:r>
              <a:rPr sz="700" dirty="0">
                <a:latin typeface="Montserrat"/>
                <a:cs typeface="Montserrat"/>
              </a:rPr>
              <a:t>del </a:t>
            </a:r>
            <a:r>
              <a:rPr sz="700" spc="-10" dirty="0">
                <a:latin typeface="Montserrat"/>
                <a:cs typeface="Montserrat"/>
              </a:rPr>
              <a:t>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583920" y="2610002"/>
            <a:ext cx="1671955" cy="622935"/>
            <a:chOff x="583920" y="2610002"/>
            <a:chExt cx="1671955" cy="622935"/>
          </a:xfrm>
        </p:grpSpPr>
        <p:pic>
          <p:nvPicPr>
            <p:cNvPr id="7" name="object 7"/>
            <p:cNvPicPr/>
            <p:nvPr/>
          </p:nvPicPr>
          <p:blipFill>
            <a:blip r:embed="rId2" cstate="print"/>
            <a:stretch>
              <a:fillRect/>
            </a:stretch>
          </p:blipFill>
          <p:spPr>
            <a:xfrm>
              <a:off x="583920" y="2635948"/>
              <a:ext cx="1660779" cy="596582"/>
            </a:xfrm>
            <a:prstGeom prst="rect">
              <a:avLst/>
            </a:prstGeom>
          </p:spPr>
        </p:pic>
        <p:sp>
          <p:nvSpPr>
            <p:cNvPr id="8" name="object 8"/>
            <p:cNvSpPr/>
            <p:nvPr/>
          </p:nvSpPr>
          <p:spPr>
            <a:xfrm>
              <a:off x="2044573" y="2610002"/>
              <a:ext cx="0" cy="176530"/>
            </a:xfrm>
            <a:custGeom>
              <a:avLst/>
              <a:gdLst/>
              <a:ahLst/>
              <a:cxnLst/>
              <a:rect l="l" t="t" r="r" b="b"/>
              <a:pathLst>
                <a:path h="176530">
                  <a:moveTo>
                    <a:pt x="0" y="0"/>
                  </a:moveTo>
                  <a:lnTo>
                    <a:pt x="0" y="176415"/>
                  </a:lnTo>
                </a:path>
              </a:pathLst>
            </a:custGeom>
            <a:ln w="10158">
              <a:solidFill>
                <a:srgbClr val="000000"/>
              </a:solidFill>
            </a:ln>
          </p:spPr>
          <p:txBody>
            <a:bodyPr wrap="square" lIns="0" tIns="0" rIns="0" bIns="0" rtlCol="0"/>
            <a:lstStyle/>
            <a:p>
              <a:endParaRPr/>
            </a:p>
          </p:txBody>
        </p:sp>
        <p:sp>
          <p:nvSpPr>
            <p:cNvPr id="9" name="object 9"/>
            <p:cNvSpPr/>
            <p:nvPr/>
          </p:nvSpPr>
          <p:spPr>
            <a:xfrm>
              <a:off x="2250566" y="2838437"/>
              <a:ext cx="0" cy="176530"/>
            </a:xfrm>
            <a:custGeom>
              <a:avLst/>
              <a:gdLst/>
              <a:ahLst/>
              <a:cxnLst/>
              <a:rect l="l" t="t" r="r" b="b"/>
              <a:pathLst>
                <a:path h="176530">
                  <a:moveTo>
                    <a:pt x="0" y="0"/>
                  </a:moveTo>
                  <a:lnTo>
                    <a:pt x="0" y="176415"/>
                  </a:lnTo>
                </a:path>
              </a:pathLst>
            </a:custGeom>
            <a:ln w="10160">
              <a:solidFill>
                <a:srgbClr val="000000"/>
              </a:solidFill>
            </a:ln>
          </p:spPr>
          <p:txBody>
            <a:bodyPr wrap="square" lIns="0" tIns="0" rIns="0" bIns="0" rtlCol="0"/>
            <a:lstStyle/>
            <a:p>
              <a:endParaRPr/>
            </a:p>
          </p:txBody>
        </p:sp>
      </p:grpSp>
      <p:sp>
        <p:nvSpPr>
          <p:cNvPr id="10" name="object 10"/>
          <p:cNvSpPr txBox="1"/>
          <p:nvPr/>
        </p:nvSpPr>
        <p:spPr>
          <a:xfrm>
            <a:off x="1812417" y="2475382"/>
            <a:ext cx="461009"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21F1F"/>
                </a:solidFill>
                <a:latin typeface="Montserrat"/>
                <a:cs typeface="Montserrat"/>
              </a:rPr>
              <a:t>Máximo</a:t>
            </a:r>
            <a:endParaRPr sz="800">
              <a:latin typeface="Montserrat"/>
              <a:cs typeface="Montserrat"/>
            </a:endParaRPr>
          </a:p>
        </p:txBody>
      </p:sp>
      <p:sp>
        <p:nvSpPr>
          <p:cNvPr id="11" name="object 11"/>
          <p:cNvSpPr txBox="1"/>
          <p:nvPr/>
        </p:nvSpPr>
        <p:spPr>
          <a:xfrm>
            <a:off x="2019045" y="2994152"/>
            <a:ext cx="441325" cy="148590"/>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221F1F"/>
                </a:solidFill>
                <a:latin typeface="Montserrat"/>
                <a:cs typeface="Montserrat"/>
              </a:rPr>
              <a:t>Mínimo</a:t>
            </a:r>
            <a:endParaRPr sz="800">
              <a:latin typeface="Montserrat"/>
              <a:cs typeface="Montserrat"/>
            </a:endParaRPr>
          </a:p>
        </p:txBody>
      </p:sp>
      <p:graphicFrame>
        <p:nvGraphicFramePr>
          <p:cNvPr id="12" name="object 12"/>
          <p:cNvGraphicFramePr>
            <a:graphicFrameLocks noGrp="1"/>
          </p:cNvGraphicFramePr>
          <p:nvPr/>
        </p:nvGraphicFramePr>
        <p:xfrm>
          <a:off x="2753042" y="2248344"/>
          <a:ext cx="2214880" cy="55499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143510">
                <a:tc gridSpan="2">
                  <a:txBody>
                    <a:bodyPr/>
                    <a:lstStyle/>
                    <a:p>
                      <a:pPr marL="127000">
                        <a:lnSpc>
                          <a:spcPct val="100000"/>
                        </a:lnSpc>
                        <a:spcBef>
                          <a:spcPts val="250"/>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a:latin typeface="Montserrat"/>
                        <a:cs typeface="Montserrat"/>
                      </a:endParaRPr>
                    </a:p>
                  </a:txBody>
                  <a:tcPr marL="0" marR="0" marT="317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87960">
                <a:tc>
                  <a:txBody>
                    <a:bodyPr/>
                    <a:lstStyle/>
                    <a:p>
                      <a:pPr marL="1270" algn="ctr">
                        <a:lnSpc>
                          <a:spcPct val="100000"/>
                        </a:lnSpc>
                        <a:spcBef>
                          <a:spcPts val="430"/>
                        </a:spcBef>
                      </a:pPr>
                      <a:r>
                        <a:rPr sz="500" spc="-10" dirty="0">
                          <a:latin typeface="Montserrat"/>
                          <a:cs typeface="Montserrat"/>
                        </a:rPr>
                        <a:t>Clasificación</a:t>
                      </a:r>
                      <a:endParaRPr sz="500">
                        <a:latin typeface="Montserrat"/>
                        <a:cs typeface="Montserrat"/>
                      </a:endParaRPr>
                    </a:p>
                  </a:txBody>
                  <a:tcPr marL="0" marR="0" marT="546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9535">
                        <a:lnSpc>
                          <a:spcPct val="100000"/>
                        </a:lnSpc>
                        <a:spcBef>
                          <a:spcPts val="130"/>
                        </a:spcBef>
                      </a:pPr>
                      <a:r>
                        <a:rPr sz="500" dirty="0">
                          <a:latin typeface="Montserrat"/>
                          <a:cs typeface="Montserrat"/>
                        </a:rPr>
                        <a:t>(SAE</a:t>
                      </a:r>
                      <a:r>
                        <a:rPr sz="500" spc="25" dirty="0">
                          <a:latin typeface="Montserrat"/>
                          <a:cs typeface="Montserrat"/>
                        </a:rPr>
                        <a:t> </a:t>
                      </a:r>
                      <a:r>
                        <a:rPr sz="500" spc="-10" dirty="0">
                          <a:latin typeface="Montserrat"/>
                          <a:cs typeface="Montserrat"/>
                        </a:rPr>
                        <a:t>15W50</a:t>
                      </a:r>
                      <a:r>
                        <a:rPr sz="500" spc="5" dirty="0">
                          <a:latin typeface="Montserrat"/>
                          <a:cs typeface="Montserrat"/>
                        </a:rPr>
                        <a:t> </a:t>
                      </a:r>
                      <a:r>
                        <a:rPr sz="500" spc="-10" dirty="0">
                          <a:latin typeface="Montserrat"/>
                          <a:cs typeface="Montserrat"/>
                        </a:rPr>
                        <a:t>API-</a:t>
                      </a:r>
                      <a:r>
                        <a:rPr sz="500" spc="-25" dirty="0">
                          <a:latin typeface="Montserrat"/>
                          <a:cs typeface="Montserrat"/>
                        </a:rPr>
                        <a:t>SL,</a:t>
                      </a:r>
                      <a:endParaRPr sz="500">
                        <a:latin typeface="Montserrat"/>
                        <a:cs typeface="Montserrat"/>
                      </a:endParaRPr>
                    </a:p>
                    <a:p>
                      <a:pPr marL="72390">
                        <a:lnSpc>
                          <a:spcPct val="100000"/>
                        </a:lnSpc>
                      </a:pPr>
                      <a:r>
                        <a:rPr sz="500" dirty="0">
                          <a:latin typeface="Montserrat"/>
                          <a:cs typeface="Montserrat"/>
                        </a:rPr>
                        <a:t>JASO</a:t>
                      </a:r>
                      <a:r>
                        <a:rPr sz="500" spc="-15" dirty="0">
                          <a:latin typeface="Montserrat"/>
                          <a:cs typeface="Montserrat"/>
                        </a:rPr>
                        <a:t> </a:t>
                      </a:r>
                      <a:r>
                        <a:rPr sz="500" dirty="0">
                          <a:latin typeface="Montserrat"/>
                          <a:cs typeface="Montserrat"/>
                        </a:rPr>
                        <a:t>MA2)</a:t>
                      </a:r>
                      <a:r>
                        <a:rPr sz="500" spc="-10" dirty="0">
                          <a:latin typeface="Montserrat"/>
                          <a:cs typeface="Montserrat"/>
                        </a:rPr>
                        <a:t> Sintético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3175"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540" algn="ctr">
                        <a:lnSpc>
                          <a:spcPct val="100000"/>
                        </a:lnSpc>
                        <a:spcBef>
                          <a:spcPts val="130"/>
                        </a:spcBef>
                      </a:pPr>
                      <a:r>
                        <a:rPr sz="500" spc="-10" dirty="0">
                          <a:latin typeface="Montserrat"/>
                          <a:cs typeface="Montserrat"/>
                        </a:rPr>
                        <a:t>15W/50</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marL="3175" algn="ctr">
                        <a:lnSpc>
                          <a:spcPct val="100000"/>
                        </a:lnSpc>
                        <a:spcBef>
                          <a:spcPts val="130"/>
                        </a:spcBef>
                      </a:pPr>
                      <a:r>
                        <a:rPr sz="500" dirty="0">
                          <a:latin typeface="Montserrat"/>
                          <a:cs typeface="Montserrat"/>
                        </a:rPr>
                        <a:t>Capacidad</a:t>
                      </a:r>
                      <a:r>
                        <a:rPr sz="500" spc="-10" dirty="0">
                          <a:latin typeface="Montserrat"/>
                          <a:cs typeface="Montserrat"/>
                        </a:rPr>
                        <a:t> </a:t>
                      </a:r>
                      <a:r>
                        <a:rPr sz="500" dirty="0">
                          <a:latin typeface="Montserrat"/>
                          <a:cs typeface="Montserrat"/>
                        </a:rPr>
                        <a:t>de</a:t>
                      </a:r>
                      <a:r>
                        <a:rPr sz="500" spc="-10" dirty="0">
                          <a:latin typeface="Montserrat"/>
                          <a:cs typeface="Montserrat"/>
                        </a:rPr>
                        <a:t> aceite</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175" algn="ctr">
                        <a:lnSpc>
                          <a:spcPct val="100000"/>
                        </a:lnSpc>
                        <a:spcBef>
                          <a:spcPts val="130"/>
                        </a:spcBef>
                      </a:pPr>
                      <a:r>
                        <a:rPr sz="500" dirty="0">
                          <a:latin typeface="Montserrat"/>
                          <a:cs typeface="Montserrat"/>
                        </a:rPr>
                        <a:t>1.700</a:t>
                      </a:r>
                      <a:r>
                        <a:rPr sz="500" spc="-45" dirty="0">
                          <a:latin typeface="Montserrat"/>
                          <a:cs typeface="Montserrat"/>
                        </a:rPr>
                        <a:t> </a:t>
                      </a:r>
                      <a:r>
                        <a:rPr sz="500" spc="-2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3178555"/>
            <a:ext cx="2252345" cy="407670"/>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latin typeface="Montserrat"/>
                <a:cs typeface="Montserrat"/>
              </a:rPr>
              <a:t>Asegúrese</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está</a:t>
            </a:r>
            <a:r>
              <a:rPr sz="700" spc="-20" dirty="0">
                <a:latin typeface="Montserrat"/>
                <a:cs typeface="Montserrat"/>
              </a:rPr>
              <a:t> </a:t>
            </a:r>
            <a:r>
              <a:rPr sz="700" spc="-10" dirty="0">
                <a:latin typeface="Montserrat"/>
                <a:cs typeface="Montserrat"/>
              </a:rPr>
              <a:t>frío.</a:t>
            </a:r>
            <a:endParaRPr sz="700">
              <a:latin typeface="Montserrat"/>
              <a:cs typeface="Montserrat"/>
            </a:endParaRPr>
          </a:p>
          <a:p>
            <a:pPr marL="227965" indent="-227965" algn="ctr">
              <a:lnSpc>
                <a:spcPct val="100000"/>
              </a:lnSpc>
              <a:spcBef>
                <a:spcPts val="495"/>
              </a:spcBef>
              <a:buAutoNum type="arabicPeriod"/>
              <a:tabLst>
                <a:tab pos="227965" algn="l"/>
                <a:tab pos="228600" algn="l"/>
              </a:tabLst>
            </a:pPr>
            <a:r>
              <a:rPr sz="700" dirty="0">
                <a:latin typeface="Montserrat"/>
                <a:cs typeface="Montserrat"/>
              </a:rPr>
              <a:t>Retire</a:t>
            </a:r>
            <a:r>
              <a:rPr sz="700" spc="17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abrazadera</a:t>
            </a:r>
            <a:r>
              <a:rPr sz="700" spc="195" dirty="0">
                <a:latin typeface="Montserrat"/>
                <a:cs typeface="Montserrat"/>
              </a:rPr>
              <a:t> </a:t>
            </a:r>
            <a:r>
              <a:rPr sz="700" dirty="0">
                <a:latin typeface="Montserrat"/>
                <a:cs typeface="Montserrat"/>
              </a:rPr>
              <a:t>del</a:t>
            </a:r>
            <a:r>
              <a:rPr sz="700" spc="185" dirty="0">
                <a:latin typeface="Montserrat"/>
                <a:cs typeface="Montserrat"/>
              </a:rPr>
              <a:t> </a:t>
            </a:r>
            <a:r>
              <a:rPr sz="700" dirty="0">
                <a:latin typeface="Montserrat"/>
                <a:cs typeface="Montserrat"/>
              </a:rPr>
              <a:t>cable</a:t>
            </a:r>
            <a:r>
              <a:rPr sz="700" spc="185" dirty="0">
                <a:latin typeface="Montserrat"/>
                <a:cs typeface="Montserrat"/>
              </a:rPr>
              <a:t> </a:t>
            </a:r>
            <a:r>
              <a:rPr sz="700" dirty="0">
                <a:latin typeface="Montserrat"/>
                <a:cs typeface="Montserrat"/>
              </a:rPr>
              <a:t>(1),</a:t>
            </a:r>
            <a:r>
              <a:rPr sz="700" spc="165" dirty="0">
                <a:latin typeface="Montserrat"/>
                <a:cs typeface="Montserrat"/>
              </a:rPr>
              <a:t> </a:t>
            </a:r>
            <a:r>
              <a:rPr sz="700" dirty="0">
                <a:latin typeface="Montserrat"/>
                <a:cs typeface="Montserrat"/>
              </a:rPr>
              <a:t>retire</a:t>
            </a:r>
            <a:r>
              <a:rPr sz="700" spc="180" dirty="0">
                <a:latin typeface="Montserrat"/>
                <a:cs typeface="Montserrat"/>
              </a:rPr>
              <a:t> </a:t>
            </a:r>
            <a:r>
              <a:rPr sz="700" spc="-25" dirty="0">
                <a:latin typeface="Montserrat"/>
                <a:cs typeface="Montserrat"/>
              </a:rPr>
              <a:t>el</a:t>
            </a:r>
            <a:endParaRPr sz="700">
              <a:latin typeface="Montserrat"/>
              <a:cs typeface="Montserrat"/>
            </a:endParaRPr>
          </a:p>
          <a:p>
            <a:pPr marL="3810" algn="ctr">
              <a:lnSpc>
                <a:spcPct val="100000"/>
              </a:lnSpc>
            </a:pPr>
            <a:r>
              <a:rPr sz="700" spc="-10" dirty="0">
                <a:latin typeface="Montserrat"/>
                <a:cs typeface="Montserrat"/>
              </a:rPr>
              <a:t>guardapolvo</a:t>
            </a:r>
            <a:r>
              <a:rPr sz="700" spc="1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cable</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embrague </a:t>
            </a:r>
            <a:r>
              <a:rPr sz="700" spc="-20" dirty="0">
                <a:latin typeface="Montserrat"/>
                <a:cs typeface="Montserrat"/>
              </a:rPr>
              <a:t>(2).</a:t>
            </a:r>
            <a:endParaRPr sz="700">
              <a:latin typeface="Montserrat"/>
              <a:cs typeface="Montserrat"/>
            </a:endParaRPr>
          </a:p>
        </p:txBody>
      </p:sp>
      <p:sp>
        <p:nvSpPr>
          <p:cNvPr id="3" name="object 3"/>
          <p:cNvSpPr txBox="1"/>
          <p:nvPr/>
        </p:nvSpPr>
        <p:spPr>
          <a:xfrm>
            <a:off x="2709164" y="479806"/>
            <a:ext cx="2253615" cy="899160"/>
          </a:xfrm>
          <a:prstGeom prst="rect">
            <a:avLst/>
          </a:prstGeom>
        </p:spPr>
        <p:txBody>
          <a:bodyPr vert="horz" wrap="square" lIns="0" tIns="12065" rIns="0" bIns="0" rtlCol="0">
            <a:spAutoFit/>
          </a:bodyPr>
          <a:lstStyle/>
          <a:p>
            <a:pPr marL="227965" marR="5715" indent="-227965" algn="r">
              <a:lnSpc>
                <a:spcPct val="100000"/>
              </a:lnSpc>
              <a:spcBef>
                <a:spcPts val="95"/>
              </a:spcBef>
              <a:buAutoNum type="arabicPeriod" startAt="3"/>
              <a:tabLst>
                <a:tab pos="227965" algn="l"/>
                <a:tab pos="228600" algn="l"/>
              </a:tabLst>
            </a:pPr>
            <a:r>
              <a:rPr sz="700" dirty="0">
                <a:latin typeface="Montserrat"/>
                <a:cs typeface="Montserrat"/>
              </a:rPr>
              <a:t>Afloje</a:t>
            </a:r>
            <a:r>
              <a:rPr sz="700" spc="5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contratuerca</a:t>
            </a:r>
            <a:r>
              <a:rPr sz="700" spc="65" dirty="0">
                <a:latin typeface="Montserrat"/>
                <a:cs typeface="Montserrat"/>
              </a:rPr>
              <a:t> </a:t>
            </a:r>
            <a:r>
              <a:rPr sz="700" dirty="0">
                <a:latin typeface="Montserrat"/>
                <a:cs typeface="Montserrat"/>
              </a:rPr>
              <a:t>(3),</a:t>
            </a:r>
            <a:r>
              <a:rPr sz="700" spc="60"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gire</a:t>
            </a:r>
            <a:r>
              <a:rPr sz="700" spc="65" dirty="0">
                <a:latin typeface="Montserrat"/>
                <a:cs typeface="Montserrat"/>
              </a:rPr>
              <a:t> </a:t>
            </a:r>
            <a:r>
              <a:rPr sz="700" dirty="0">
                <a:latin typeface="Montserrat"/>
                <a:cs typeface="Montserrat"/>
              </a:rPr>
              <a:t>el</a:t>
            </a:r>
            <a:r>
              <a:rPr sz="700" spc="70" dirty="0">
                <a:latin typeface="Montserrat"/>
                <a:cs typeface="Montserrat"/>
              </a:rPr>
              <a:t> </a:t>
            </a:r>
            <a:r>
              <a:rPr sz="700" spc="-10" dirty="0">
                <a:latin typeface="Montserrat"/>
                <a:cs typeface="Montserrat"/>
              </a:rPr>
              <a:t>regulador</a:t>
            </a:r>
            <a:endParaRPr sz="700">
              <a:latin typeface="Montserrat"/>
              <a:cs typeface="Montserrat"/>
            </a:endParaRPr>
          </a:p>
          <a:p>
            <a:pPr marR="5715" algn="r">
              <a:lnSpc>
                <a:spcPct val="100000"/>
              </a:lnSpc>
              <a:spcBef>
                <a:spcPts val="5"/>
              </a:spcBef>
            </a:pPr>
            <a:r>
              <a:rPr sz="700" dirty="0">
                <a:latin typeface="Montserrat"/>
                <a:cs typeface="Montserrat"/>
              </a:rPr>
              <a:t>(4)</a:t>
            </a:r>
            <a:r>
              <a:rPr sz="700" spc="400" dirty="0">
                <a:latin typeface="Montserrat"/>
                <a:cs typeface="Montserrat"/>
              </a:rPr>
              <a:t> </a:t>
            </a:r>
            <a:r>
              <a:rPr sz="700" dirty="0">
                <a:latin typeface="Montserrat"/>
                <a:cs typeface="Montserrat"/>
              </a:rPr>
              <a:t>hacia</a:t>
            </a:r>
            <a:r>
              <a:rPr sz="700" spc="409" dirty="0">
                <a:latin typeface="Montserrat"/>
                <a:cs typeface="Montserrat"/>
              </a:rPr>
              <a:t> </a:t>
            </a:r>
            <a:r>
              <a:rPr sz="700" dirty="0">
                <a:latin typeface="Montserrat"/>
                <a:cs typeface="Montserrat"/>
              </a:rPr>
              <a:t>adentro</a:t>
            </a:r>
            <a:r>
              <a:rPr sz="700" spc="415" dirty="0">
                <a:latin typeface="Montserrat"/>
                <a:cs typeface="Montserrat"/>
              </a:rPr>
              <a:t> </a:t>
            </a:r>
            <a:r>
              <a:rPr sz="700" dirty="0">
                <a:latin typeface="Montserrat"/>
                <a:cs typeface="Montserrat"/>
              </a:rPr>
              <a:t>o</a:t>
            </a:r>
            <a:r>
              <a:rPr sz="700" spc="395" dirty="0">
                <a:latin typeface="Montserrat"/>
                <a:cs typeface="Montserrat"/>
              </a:rPr>
              <a:t> </a:t>
            </a:r>
            <a:r>
              <a:rPr sz="700" dirty="0">
                <a:latin typeface="Montserrat"/>
                <a:cs typeface="Montserrat"/>
              </a:rPr>
              <a:t>hacia</a:t>
            </a:r>
            <a:r>
              <a:rPr sz="700" spc="405" dirty="0">
                <a:latin typeface="Montserrat"/>
                <a:cs typeface="Montserrat"/>
              </a:rPr>
              <a:t> </a:t>
            </a:r>
            <a:r>
              <a:rPr sz="700" dirty="0">
                <a:latin typeface="Montserrat"/>
                <a:cs typeface="Montserrat"/>
              </a:rPr>
              <a:t>afuera</a:t>
            </a:r>
            <a:r>
              <a:rPr sz="700" spc="395" dirty="0">
                <a:latin typeface="Montserrat"/>
                <a:cs typeface="Montserrat"/>
              </a:rPr>
              <a:t> </a:t>
            </a:r>
            <a:r>
              <a:rPr sz="700" spc="-10" dirty="0">
                <a:latin typeface="Montserrat"/>
                <a:cs typeface="Montserrat"/>
              </a:rPr>
              <a:t>hasta</a:t>
            </a:r>
            <a:endParaRPr sz="700">
              <a:latin typeface="Montserrat"/>
              <a:cs typeface="Montserrat"/>
            </a:endParaRPr>
          </a:p>
          <a:p>
            <a:pPr marL="241300">
              <a:lnSpc>
                <a:spcPct val="100000"/>
              </a:lnSpc>
            </a:pPr>
            <a:r>
              <a:rPr sz="700" dirty="0">
                <a:latin typeface="Montserrat"/>
                <a:cs typeface="Montserrat"/>
              </a:rPr>
              <a:t>conseguir</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holgura</a:t>
            </a:r>
            <a:r>
              <a:rPr sz="700" spc="-15" dirty="0">
                <a:latin typeface="Montserrat"/>
                <a:cs typeface="Montserrat"/>
              </a:rPr>
              <a:t> </a:t>
            </a:r>
            <a:r>
              <a:rPr sz="700" spc="-10" dirty="0">
                <a:latin typeface="Montserrat"/>
                <a:cs typeface="Montserrat"/>
              </a:rPr>
              <a:t>adecuada.</a:t>
            </a:r>
            <a:endParaRPr sz="700">
              <a:latin typeface="Montserrat"/>
              <a:cs typeface="Montserrat"/>
            </a:endParaRPr>
          </a:p>
          <a:p>
            <a:pPr marL="241300" marR="5080" indent="-228600">
              <a:lnSpc>
                <a:spcPct val="100000"/>
              </a:lnSpc>
              <a:spcBef>
                <a:spcPts val="490"/>
              </a:spcBef>
              <a:buAutoNum type="arabicPeriod" startAt="4"/>
              <a:tabLst>
                <a:tab pos="240665" algn="l"/>
                <a:tab pos="241300" algn="l"/>
              </a:tabLst>
            </a:pPr>
            <a:r>
              <a:rPr sz="700" dirty="0">
                <a:latin typeface="Montserrat"/>
                <a:cs typeface="Montserrat"/>
              </a:rPr>
              <a:t>Ajuste</a:t>
            </a:r>
            <a:r>
              <a:rPr sz="700" spc="15"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contratuerca</a:t>
            </a:r>
            <a:r>
              <a:rPr sz="700" spc="30" dirty="0">
                <a:latin typeface="Montserrat"/>
                <a:cs typeface="Montserrat"/>
              </a:rPr>
              <a:t> </a:t>
            </a:r>
            <a:r>
              <a:rPr sz="700" dirty="0">
                <a:latin typeface="Montserrat"/>
                <a:cs typeface="Montserrat"/>
              </a:rPr>
              <a:t>(3)</a:t>
            </a:r>
            <a:r>
              <a:rPr sz="700" spc="25"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asegúrese</a:t>
            </a:r>
            <a:r>
              <a:rPr sz="700" spc="25" dirty="0">
                <a:latin typeface="Montserrat"/>
                <a:cs typeface="Montserrat"/>
              </a:rPr>
              <a:t> </a:t>
            </a:r>
            <a:r>
              <a:rPr sz="700" dirty="0">
                <a:latin typeface="Montserrat"/>
                <a:cs typeface="Montserrat"/>
              </a:rPr>
              <a:t>que</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holgura</a:t>
            </a:r>
            <a:r>
              <a:rPr sz="700" spc="-10" dirty="0">
                <a:latin typeface="Montserrat"/>
                <a:cs typeface="Montserrat"/>
              </a:rPr>
              <a:t> </a:t>
            </a:r>
            <a:r>
              <a:rPr sz="700" dirty="0">
                <a:latin typeface="Montserrat"/>
                <a:cs typeface="Montserrat"/>
              </a:rPr>
              <a:t>se</a:t>
            </a:r>
            <a:r>
              <a:rPr sz="700" spc="-25" dirty="0">
                <a:latin typeface="Montserrat"/>
                <a:cs typeface="Montserrat"/>
              </a:rPr>
              <a:t> </a:t>
            </a:r>
            <a:r>
              <a:rPr sz="700" spc="-10" dirty="0">
                <a:latin typeface="Montserrat"/>
                <a:cs typeface="Montserrat"/>
              </a:rPr>
              <a:t>mantenga.</a:t>
            </a:r>
            <a:endParaRPr sz="700">
              <a:latin typeface="Montserrat"/>
              <a:cs typeface="Montserrat"/>
            </a:endParaRPr>
          </a:p>
          <a:p>
            <a:pPr marL="241300" indent="-228600">
              <a:lnSpc>
                <a:spcPct val="100000"/>
              </a:lnSpc>
              <a:spcBef>
                <a:spcPts val="505"/>
              </a:spcBef>
              <a:buAutoNum type="arabicPeriod" startAt="4"/>
              <a:tabLst>
                <a:tab pos="240665" algn="l"/>
                <a:tab pos="241300" algn="l"/>
              </a:tabLst>
            </a:pPr>
            <a:r>
              <a:rPr sz="700" dirty="0">
                <a:latin typeface="Montserrat"/>
                <a:cs typeface="Montserrat"/>
              </a:rPr>
              <a:t>Ubique</a:t>
            </a:r>
            <a:r>
              <a:rPr sz="700" spc="85" dirty="0">
                <a:latin typeface="Montserrat"/>
                <a:cs typeface="Montserrat"/>
              </a:rPr>
              <a:t> </a:t>
            </a:r>
            <a:r>
              <a:rPr sz="700" dirty="0">
                <a:latin typeface="Montserrat"/>
                <a:cs typeface="Montserrat"/>
              </a:rPr>
              <a:t>nuevamente</a:t>
            </a:r>
            <a:r>
              <a:rPr sz="700" spc="90" dirty="0">
                <a:latin typeface="Montserrat"/>
                <a:cs typeface="Montserrat"/>
              </a:rPr>
              <a:t> </a:t>
            </a:r>
            <a:r>
              <a:rPr sz="700" dirty="0">
                <a:latin typeface="Montserrat"/>
                <a:cs typeface="Montserrat"/>
              </a:rPr>
              <a:t>el</a:t>
            </a:r>
            <a:r>
              <a:rPr sz="700" spc="75" dirty="0">
                <a:latin typeface="Montserrat"/>
                <a:cs typeface="Montserrat"/>
              </a:rPr>
              <a:t> </a:t>
            </a:r>
            <a:r>
              <a:rPr sz="700" dirty="0">
                <a:latin typeface="Montserrat"/>
                <a:cs typeface="Montserrat"/>
              </a:rPr>
              <a:t>guardapolvo</a:t>
            </a:r>
            <a:r>
              <a:rPr sz="700" spc="75" dirty="0">
                <a:latin typeface="Montserrat"/>
                <a:cs typeface="Montserrat"/>
              </a:rPr>
              <a:t> </a:t>
            </a:r>
            <a:r>
              <a:rPr sz="700" dirty="0">
                <a:latin typeface="Montserrat"/>
                <a:cs typeface="Montserrat"/>
              </a:rPr>
              <a:t>(2)</a:t>
            </a:r>
            <a:r>
              <a:rPr sz="700" spc="85" dirty="0">
                <a:latin typeface="Montserrat"/>
                <a:cs typeface="Montserrat"/>
              </a:rPr>
              <a:t> </a:t>
            </a:r>
            <a:r>
              <a:rPr sz="700" dirty="0">
                <a:latin typeface="Montserrat"/>
                <a:cs typeface="Montserrat"/>
              </a:rPr>
              <a:t>y</a:t>
            </a:r>
            <a:r>
              <a:rPr sz="700" spc="70" dirty="0">
                <a:latin typeface="Montserrat"/>
                <a:cs typeface="Montserrat"/>
              </a:rPr>
              <a:t> </a:t>
            </a:r>
            <a:r>
              <a:rPr sz="700" spc="-25" dirty="0">
                <a:latin typeface="Montserrat"/>
                <a:cs typeface="Montserrat"/>
              </a:rPr>
              <a:t>la</a:t>
            </a:r>
            <a:endParaRPr sz="700">
              <a:latin typeface="Montserrat"/>
              <a:cs typeface="Montserrat"/>
            </a:endParaRPr>
          </a:p>
          <a:p>
            <a:pPr marL="241300">
              <a:lnSpc>
                <a:spcPct val="100000"/>
              </a:lnSpc>
            </a:pPr>
            <a:r>
              <a:rPr sz="700" spc="-10" dirty="0">
                <a:latin typeface="Montserrat"/>
                <a:cs typeface="Montserrat"/>
              </a:rPr>
              <a:t>abrazadera</a:t>
            </a:r>
            <a:r>
              <a:rPr sz="700" spc="50" dirty="0">
                <a:latin typeface="Montserrat"/>
                <a:cs typeface="Montserrat"/>
              </a:rPr>
              <a:t> </a:t>
            </a:r>
            <a:r>
              <a:rPr sz="700" spc="-25" dirty="0">
                <a:latin typeface="Montserrat"/>
                <a:cs typeface="Montserrat"/>
              </a:rPr>
              <a:t>(1)</a:t>
            </a:r>
            <a:endParaRPr sz="700">
              <a:latin typeface="Montserrat"/>
              <a:cs typeface="Montserrat"/>
            </a:endParaRPr>
          </a:p>
        </p:txBody>
      </p:sp>
      <p:sp>
        <p:nvSpPr>
          <p:cNvPr id="4" name="object 4"/>
          <p:cNvSpPr txBox="1"/>
          <p:nvPr/>
        </p:nvSpPr>
        <p:spPr>
          <a:xfrm>
            <a:off x="2709164" y="2963672"/>
            <a:ext cx="2252980" cy="53149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Mucha</a:t>
            </a:r>
            <a:r>
              <a:rPr sz="700" spc="120" dirty="0">
                <a:latin typeface="Montserrat"/>
                <a:cs typeface="Montserrat"/>
              </a:rPr>
              <a:t> </a:t>
            </a:r>
            <a:r>
              <a:rPr sz="700" dirty="0">
                <a:latin typeface="Montserrat"/>
                <a:cs typeface="Montserrat"/>
              </a:rPr>
              <a:t>o</a:t>
            </a:r>
            <a:r>
              <a:rPr sz="700" spc="114" dirty="0">
                <a:latin typeface="Montserrat"/>
                <a:cs typeface="Montserrat"/>
              </a:rPr>
              <a:t> </a:t>
            </a:r>
            <a:r>
              <a:rPr sz="700" dirty="0">
                <a:latin typeface="Montserrat"/>
                <a:cs typeface="Montserrat"/>
              </a:rPr>
              <a:t>poca</a:t>
            </a:r>
            <a:r>
              <a:rPr sz="700" spc="120" dirty="0">
                <a:latin typeface="Montserrat"/>
                <a:cs typeface="Montserrat"/>
              </a:rPr>
              <a:t> </a:t>
            </a:r>
            <a:r>
              <a:rPr sz="700" dirty="0">
                <a:latin typeface="Montserrat"/>
                <a:cs typeface="Montserrat"/>
              </a:rPr>
              <a:t>holgura</a:t>
            </a:r>
            <a:r>
              <a:rPr sz="700" spc="120" dirty="0">
                <a:latin typeface="Montserrat"/>
                <a:cs typeface="Montserrat"/>
              </a:rPr>
              <a:t> </a:t>
            </a:r>
            <a:r>
              <a:rPr sz="700" dirty="0">
                <a:latin typeface="Montserrat"/>
                <a:cs typeface="Montserrat"/>
              </a:rPr>
              <a:t>en</a:t>
            </a:r>
            <a:r>
              <a:rPr sz="700" spc="10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leva</a:t>
            </a:r>
            <a:r>
              <a:rPr sz="700" spc="120" dirty="0">
                <a:latin typeface="Montserrat"/>
                <a:cs typeface="Montserrat"/>
              </a:rPr>
              <a:t> </a:t>
            </a:r>
            <a:r>
              <a:rPr sz="700" dirty="0">
                <a:latin typeface="Montserrat"/>
                <a:cs typeface="Montserrat"/>
              </a:rPr>
              <a:t>del</a:t>
            </a:r>
            <a:r>
              <a:rPr sz="700" spc="125" dirty="0">
                <a:latin typeface="Montserrat"/>
                <a:cs typeface="Montserrat"/>
              </a:rPr>
              <a:t> </a:t>
            </a:r>
            <a:r>
              <a:rPr sz="700" spc="-10" dirty="0">
                <a:latin typeface="Montserrat"/>
                <a:cs typeface="Montserrat"/>
              </a:rPr>
              <a:t>embrague</a:t>
            </a:r>
            <a:r>
              <a:rPr sz="700" spc="500" dirty="0">
                <a:latin typeface="Montserrat"/>
                <a:cs typeface="Montserrat"/>
              </a:rPr>
              <a:t> </a:t>
            </a:r>
            <a:r>
              <a:rPr sz="700" dirty="0">
                <a:latin typeface="Montserrat"/>
                <a:cs typeface="Montserrat"/>
              </a:rPr>
              <a:t>puede</a:t>
            </a:r>
            <a:r>
              <a:rPr sz="700" spc="50" dirty="0">
                <a:latin typeface="Montserrat"/>
                <a:cs typeface="Montserrat"/>
              </a:rPr>
              <a:t> </a:t>
            </a:r>
            <a:r>
              <a:rPr sz="700" dirty="0">
                <a:latin typeface="Montserrat"/>
                <a:cs typeface="Montserrat"/>
              </a:rPr>
              <a:t>dañar</a:t>
            </a:r>
            <a:r>
              <a:rPr sz="700" spc="45" dirty="0">
                <a:latin typeface="Montserrat"/>
                <a:cs typeface="Montserrat"/>
              </a:rPr>
              <a:t> </a:t>
            </a:r>
            <a:r>
              <a:rPr sz="700" dirty="0">
                <a:latin typeface="Montserrat"/>
                <a:cs typeface="Montserrat"/>
              </a:rPr>
              <a:t>los</a:t>
            </a:r>
            <a:r>
              <a:rPr sz="700" spc="60" dirty="0">
                <a:latin typeface="Montserrat"/>
                <a:cs typeface="Montserrat"/>
              </a:rPr>
              <a:t> </a:t>
            </a:r>
            <a:r>
              <a:rPr sz="700" dirty="0">
                <a:latin typeface="Montserrat"/>
                <a:cs typeface="Montserrat"/>
              </a:rPr>
              <a:t>discos</a:t>
            </a:r>
            <a:r>
              <a:rPr sz="700" spc="4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embrague</a:t>
            </a:r>
            <a:r>
              <a:rPr sz="700" spc="55" dirty="0">
                <a:latin typeface="Montserrat"/>
                <a:cs typeface="Montserrat"/>
              </a:rPr>
              <a:t> </a:t>
            </a:r>
            <a:r>
              <a:rPr sz="700" dirty="0">
                <a:latin typeface="Montserrat"/>
                <a:cs typeface="Montserrat"/>
              </a:rPr>
              <a:t>y</a:t>
            </a:r>
            <a:r>
              <a:rPr sz="700" spc="55" dirty="0">
                <a:latin typeface="Montserrat"/>
                <a:cs typeface="Montserrat"/>
              </a:rPr>
              <a:t> </a:t>
            </a:r>
            <a:r>
              <a:rPr sz="700" dirty="0">
                <a:latin typeface="Montserrat"/>
                <a:cs typeface="Montserrat"/>
              </a:rPr>
              <a:t>afectar</a:t>
            </a:r>
            <a:r>
              <a:rPr sz="700" spc="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desempeño</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06387" y="1655635"/>
            <a:ext cx="2171700" cy="1314450"/>
            <a:chOff x="306387" y="1655635"/>
            <a:chExt cx="2171700" cy="1314450"/>
          </a:xfrm>
        </p:grpSpPr>
        <p:pic>
          <p:nvPicPr>
            <p:cNvPr id="8" name="object 8"/>
            <p:cNvPicPr/>
            <p:nvPr/>
          </p:nvPicPr>
          <p:blipFill>
            <a:blip r:embed="rId2" cstate="print"/>
            <a:stretch>
              <a:fillRect/>
            </a:stretch>
          </p:blipFill>
          <p:spPr>
            <a:xfrm>
              <a:off x="351218" y="2013051"/>
              <a:ext cx="2126615" cy="956983"/>
            </a:xfrm>
            <a:prstGeom prst="rect">
              <a:avLst/>
            </a:prstGeom>
          </p:spPr>
        </p:pic>
        <p:sp>
          <p:nvSpPr>
            <p:cNvPr id="9" name="object 9"/>
            <p:cNvSpPr/>
            <p:nvPr/>
          </p:nvSpPr>
          <p:spPr>
            <a:xfrm>
              <a:off x="665289" y="1900427"/>
              <a:ext cx="61594" cy="118745"/>
            </a:xfrm>
            <a:custGeom>
              <a:avLst/>
              <a:gdLst/>
              <a:ahLst/>
              <a:cxnLst/>
              <a:rect l="l" t="t" r="r" b="b"/>
              <a:pathLst>
                <a:path w="61595" h="118744">
                  <a:moveTo>
                    <a:pt x="61023" y="71374"/>
                  </a:moveTo>
                  <a:lnTo>
                    <a:pt x="50444" y="64516"/>
                  </a:lnTo>
                  <a:lnTo>
                    <a:pt x="34899" y="88392"/>
                  </a:lnTo>
                  <a:lnTo>
                    <a:pt x="34899" y="0"/>
                  </a:lnTo>
                  <a:lnTo>
                    <a:pt x="30518" y="0"/>
                  </a:lnTo>
                  <a:lnTo>
                    <a:pt x="30518" y="95250"/>
                  </a:lnTo>
                  <a:lnTo>
                    <a:pt x="25234" y="103378"/>
                  </a:lnTo>
                  <a:lnTo>
                    <a:pt x="30416" y="95377"/>
                  </a:lnTo>
                  <a:lnTo>
                    <a:pt x="30518" y="95250"/>
                  </a:lnTo>
                  <a:lnTo>
                    <a:pt x="30518" y="0"/>
                  </a:lnTo>
                  <a:lnTo>
                    <a:pt x="26149" y="0"/>
                  </a:lnTo>
                  <a:lnTo>
                    <a:pt x="26149" y="88519"/>
                  </a:lnTo>
                  <a:lnTo>
                    <a:pt x="26149" y="95250"/>
                  </a:lnTo>
                  <a:lnTo>
                    <a:pt x="26149" y="95377"/>
                  </a:lnTo>
                  <a:lnTo>
                    <a:pt x="26136" y="88392"/>
                  </a:lnTo>
                  <a:lnTo>
                    <a:pt x="10579" y="64516"/>
                  </a:lnTo>
                  <a:lnTo>
                    <a:pt x="0" y="71374"/>
                  </a:lnTo>
                  <a:lnTo>
                    <a:pt x="25234" y="110236"/>
                  </a:lnTo>
                  <a:lnTo>
                    <a:pt x="30530" y="118364"/>
                  </a:lnTo>
                  <a:lnTo>
                    <a:pt x="45440" y="95377"/>
                  </a:lnTo>
                  <a:lnTo>
                    <a:pt x="61023" y="71374"/>
                  </a:lnTo>
                  <a:close/>
                </a:path>
              </a:pathLst>
            </a:custGeom>
            <a:solidFill>
              <a:srgbClr val="000000"/>
            </a:solidFill>
          </p:spPr>
          <p:txBody>
            <a:bodyPr wrap="square" lIns="0" tIns="0" rIns="0" bIns="0" rtlCol="0"/>
            <a:lstStyle/>
            <a:p>
              <a:endParaRPr/>
            </a:p>
          </p:txBody>
        </p:sp>
        <p:sp>
          <p:nvSpPr>
            <p:cNvPr id="10" name="object 10"/>
            <p:cNvSpPr/>
            <p:nvPr/>
          </p:nvSpPr>
          <p:spPr>
            <a:xfrm>
              <a:off x="665289" y="1964944"/>
              <a:ext cx="61594" cy="53975"/>
            </a:xfrm>
            <a:custGeom>
              <a:avLst/>
              <a:gdLst/>
              <a:ahLst/>
              <a:cxnLst/>
              <a:rect l="l" t="t" r="r" b="b"/>
              <a:pathLst>
                <a:path w="61595" h="53975">
                  <a:moveTo>
                    <a:pt x="34899" y="23875"/>
                  </a:moveTo>
                  <a:lnTo>
                    <a:pt x="30518" y="30733"/>
                  </a:lnTo>
                  <a:lnTo>
                    <a:pt x="35814" y="38862"/>
                  </a:lnTo>
                  <a:lnTo>
                    <a:pt x="25234" y="45719"/>
                  </a:lnTo>
                  <a:lnTo>
                    <a:pt x="30530" y="53848"/>
                  </a:lnTo>
                  <a:lnTo>
                    <a:pt x="45440" y="30861"/>
                  </a:lnTo>
                  <a:lnTo>
                    <a:pt x="34899" y="30861"/>
                  </a:lnTo>
                  <a:lnTo>
                    <a:pt x="34899" y="23875"/>
                  </a:lnTo>
                  <a:close/>
                </a:path>
                <a:path w="61595" h="53975">
                  <a:moveTo>
                    <a:pt x="10579" y="0"/>
                  </a:moveTo>
                  <a:lnTo>
                    <a:pt x="0" y="6857"/>
                  </a:lnTo>
                  <a:lnTo>
                    <a:pt x="25234" y="45719"/>
                  </a:lnTo>
                  <a:lnTo>
                    <a:pt x="35814" y="38862"/>
                  </a:lnTo>
                  <a:lnTo>
                    <a:pt x="25234" y="38862"/>
                  </a:lnTo>
                  <a:lnTo>
                    <a:pt x="30416" y="30861"/>
                  </a:lnTo>
                  <a:lnTo>
                    <a:pt x="26149" y="30861"/>
                  </a:lnTo>
                  <a:lnTo>
                    <a:pt x="26136" y="23875"/>
                  </a:lnTo>
                  <a:lnTo>
                    <a:pt x="10579" y="0"/>
                  </a:lnTo>
                  <a:close/>
                </a:path>
                <a:path w="61595" h="53975">
                  <a:moveTo>
                    <a:pt x="30518" y="30733"/>
                  </a:moveTo>
                  <a:lnTo>
                    <a:pt x="25234" y="38862"/>
                  </a:lnTo>
                  <a:lnTo>
                    <a:pt x="35814" y="38862"/>
                  </a:lnTo>
                  <a:lnTo>
                    <a:pt x="30518" y="30733"/>
                  </a:lnTo>
                  <a:close/>
                </a:path>
                <a:path w="61595" h="53975">
                  <a:moveTo>
                    <a:pt x="26149" y="24002"/>
                  </a:moveTo>
                  <a:lnTo>
                    <a:pt x="26149" y="30861"/>
                  </a:lnTo>
                  <a:lnTo>
                    <a:pt x="30416" y="30861"/>
                  </a:lnTo>
                  <a:lnTo>
                    <a:pt x="30518" y="30733"/>
                  </a:lnTo>
                  <a:lnTo>
                    <a:pt x="26149" y="24002"/>
                  </a:lnTo>
                  <a:close/>
                </a:path>
                <a:path w="61595" h="53975">
                  <a:moveTo>
                    <a:pt x="50444" y="0"/>
                  </a:moveTo>
                  <a:lnTo>
                    <a:pt x="34899" y="23875"/>
                  </a:lnTo>
                  <a:lnTo>
                    <a:pt x="34899" y="30861"/>
                  </a:lnTo>
                  <a:lnTo>
                    <a:pt x="45440" y="30861"/>
                  </a:lnTo>
                  <a:lnTo>
                    <a:pt x="61023" y="6857"/>
                  </a:lnTo>
                  <a:lnTo>
                    <a:pt x="50444" y="0"/>
                  </a:lnTo>
                  <a:close/>
                </a:path>
              </a:pathLst>
            </a:custGeom>
            <a:ln w="9525">
              <a:solidFill>
                <a:srgbClr val="000000"/>
              </a:solidFill>
            </a:ln>
          </p:spPr>
          <p:txBody>
            <a:bodyPr wrap="square" lIns="0" tIns="0" rIns="0" bIns="0" rtlCol="0"/>
            <a:lstStyle/>
            <a:p>
              <a:endParaRPr/>
            </a:p>
          </p:txBody>
        </p:sp>
        <p:sp>
          <p:nvSpPr>
            <p:cNvPr id="11" name="object 11"/>
            <p:cNvSpPr/>
            <p:nvPr/>
          </p:nvSpPr>
          <p:spPr>
            <a:xfrm>
              <a:off x="606094" y="1666113"/>
              <a:ext cx="267970" cy="0"/>
            </a:xfrm>
            <a:custGeom>
              <a:avLst/>
              <a:gdLst/>
              <a:ahLst/>
              <a:cxnLst/>
              <a:rect l="l" t="t" r="r" b="b"/>
              <a:pathLst>
                <a:path w="267969">
                  <a:moveTo>
                    <a:pt x="267919" y="0"/>
                  </a:moveTo>
                  <a:lnTo>
                    <a:pt x="0" y="0"/>
                  </a:lnTo>
                </a:path>
              </a:pathLst>
            </a:custGeom>
            <a:ln w="8887">
              <a:solidFill>
                <a:srgbClr val="000000"/>
              </a:solidFill>
            </a:ln>
          </p:spPr>
          <p:txBody>
            <a:bodyPr wrap="square" lIns="0" tIns="0" rIns="0" bIns="0" rtlCol="0"/>
            <a:lstStyle/>
            <a:p>
              <a:endParaRPr/>
            </a:p>
          </p:txBody>
        </p:sp>
        <p:sp>
          <p:nvSpPr>
            <p:cNvPr id="12" name="object 12"/>
            <p:cNvSpPr/>
            <p:nvPr/>
          </p:nvSpPr>
          <p:spPr>
            <a:xfrm>
              <a:off x="665289" y="1660397"/>
              <a:ext cx="61594" cy="119380"/>
            </a:xfrm>
            <a:custGeom>
              <a:avLst/>
              <a:gdLst/>
              <a:ahLst/>
              <a:cxnLst/>
              <a:rect l="l" t="t" r="r" b="b"/>
              <a:pathLst>
                <a:path w="61595" h="119380">
                  <a:moveTo>
                    <a:pt x="61023" y="47117"/>
                  </a:moveTo>
                  <a:lnTo>
                    <a:pt x="45440" y="22987"/>
                  </a:lnTo>
                  <a:lnTo>
                    <a:pt x="30530" y="0"/>
                  </a:lnTo>
                  <a:lnTo>
                    <a:pt x="25234" y="8128"/>
                  </a:lnTo>
                  <a:lnTo>
                    <a:pt x="0" y="47117"/>
                  </a:lnTo>
                  <a:lnTo>
                    <a:pt x="10579" y="53975"/>
                  </a:lnTo>
                  <a:lnTo>
                    <a:pt x="26149" y="29972"/>
                  </a:lnTo>
                  <a:lnTo>
                    <a:pt x="26149" y="118833"/>
                  </a:lnTo>
                  <a:lnTo>
                    <a:pt x="34899" y="118833"/>
                  </a:lnTo>
                  <a:lnTo>
                    <a:pt x="34899" y="29972"/>
                  </a:lnTo>
                  <a:lnTo>
                    <a:pt x="50444" y="53975"/>
                  </a:lnTo>
                  <a:lnTo>
                    <a:pt x="61023" y="47117"/>
                  </a:lnTo>
                  <a:close/>
                </a:path>
              </a:pathLst>
            </a:custGeom>
            <a:solidFill>
              <a:srgbClr val="000000"/>
            </a:solidFill>
          </p:spPr>
          <p:txBody>
            <a:bodyPr wrap="square" lIns="0" tIns="0" rIns="0" bIns="0" rtlCol="0"/>
            <a:lstStyle/>
            <a:p>
              <a:endParaRPr/>
            </a:p>
          </p:txBody>
        </p:sp>
        <p:sp>
          <p:nvSpPr>
            <p:cNvPr id="13" name="object 13"/>
            <p:cNvSpPr/>
            <p:nvPr/>
          </p:nvSpPr>
          <p:spPr>
            <a:xfrm>
              <a:off x="665289" y="1660398"/>
              <a:ext cx="61594" cy="335280"/>
            </a:xfrm>
            <a:custGeom>
              <a:avLst/>
              <a:gdLst/>
              <a:ahLst/>
              <a:cxnLst/>
              <a:rect l="l" t="t" r="r" b="b"/>
              <a:pathLst>
                <a:path w="61595" h="335280">
                  <a:moveTo>
                    <a:pt x="30518" y="23241"/>
                  </a:moveTo>
                  <a:lnTo>
                    <a:pt x="26149" y="29972"/>
                  </a:lnTo>
                  <a:lnTo>
                    <a:pt x="26149" y="328549"/>
                  </a:lnTo>
                  <a:lnTo>
                    <a:pt x="30518" y="335280"/>
                  </a:lnTo>
                  <a:lnTo>
                    <a:pt x="34886" y="328549"/>
                  </a:lnTo>
                  <a:lnTo>
                    <a:pt x="34899" y="29972"/>
                  </a:lnTo>
                  <a:lnTo>
                    <a:pt x="30518" y="23241"/>
                  </a:lnTo>
                  <a:close/>
                </a:path>
                <a:path w="61595" h="335280">
                  <a:moveTo>
                    <a:pt x="25234" y="8128"/>
                  </a:moveTo>
                  <a:lnTo>
                    <a:pt x="0" y="47117"/>
                  </a:lnTo>
                  <a:lnTo>
                    <a:pt x="10579" y="53975"/>
                  </a:lnTo>
                  <a:lnTo>
                    <a:pt x="26149" y="29972"/>
                  </a:lnTo>
                  <a:lnTo>
                    <a:pt x="26149" y="22987"/>
                  </a:lnTo>
                  <a:lnTo>
                    <a:pt x="30403" y="22987"/>
                  </a:lnTo>
                  <a:lnTo>
                    <a:pt x="25234" y="15113"/>
                  </a:lnTo>
                  <a:lnTo>
                    <a:pt x="35814" y="15113"/>
                  </a:lnTo>
                  <a:lnTo>
                    <a:pt x="25234" y="8128"/>
                  </a:lnTo>
                  <a:close/>
                </a:path>
                <a:path w="61595" h="335280">
                  <a:moveTo>
                    <a:pt x="45440" y="22987"/>
                  </a:moveTo>
                  <a:lnTo>
                    <a:pt x="34899" y="22987"/>
                  </a:lnTo>
                  <a:lnTo>
                    <a:pt x="34899" y="29972"/>
                  </a:lnTo>
                  <a:lnTo>
                    <a:pt x="50444" y="53975"/>
                  </a:lnTo>
                  <a:lnTo>
                    <a:pt x="61023" y="47117"/>
                  </a:lnTo>
                  <a:lnTo>
                    <a:pt x="45440" y="22987"/>
                  </a:lnTo>
                  <a:close/>
                </a:path>
                <a:path w="61595" h="335280">
                  <a:moveTo>
                    <a:pt x="30530" y="0"/>
                  </a:moveTo>
                  <a:lnTo>
                    <a:pt x="25234" y="8128"/>
                  </a:lnTo>
                  <a:lnTo>
                    <a:pt x="35814" y="15113"/>
                  </a:lnTo>
                  <a:lnTo>
                    <a:pt x="30518" y="23241"/>
                  </a:lnTo>
                  <a:lnTo>
                    <a:pt x="34899" y="29972"/>
                  </a:lnTo>
                  <a:lnTo>
                    <a:pt x="34899" y="22987"/>
                  </a:lnTo>
                  <a:lnTo>
                    <a:pt x="45440" y="22987"/>
                  </a:lnTo>
                  <a:lnTo>
                    <a:pt x="30530" y="0"/>
                  </a:lnTo>
                  <a:close/>
                </a:path>
                <a:path w="61595" h="335280">
                  <a:moveTo>
                    <a:pt x="30403" y="22987"/>
                  </a:moveTo>
                  <a:lnTo>
                    <a:pt x="26149" y="22987"/>
                  </a:lnTo>
                  <a:lnTo>
                    <a:pt x="26149" y="29972"/>
                  </a:lnTo>
                  <a:lnTo>
                    <a:pt x="30518" y="23241"/>
                  </a:lnTo>
                  <a:lnTo>
                    <a:pt x="30403" y="22987"/>
                  </a:lnTo>
                  <a:close/>
                </a:path>
                <a:path w="61595" h="335280">
                  <a:moveTo>
                    <a:pt x="35814" y="15113"/>
                  </a:moveTo>
                  <a:lnTo>
                    <a:pt x="25234" y="15113"/>
                  </a:lnTo>
                  <a:lnTo>
                    <a:pt x="30518" y="23241"/>
                  </a:lnTo>
                  <a:lnTo>
                    <a:pt x="35814" y="15113"/>
                  </a:lnTo>
                  <a:close/>
                </a:path>
              </a:pathLst>
            </a:custGeom>
            <a:ln w="9525">
              <a:solidFill>
                <a:srgbClr val="000000"/>
              </a:solidFill>
            </a:ln>
          </p:spPr>
          <p:txBody>
            <a:bodyPr wrap="square" lIns="0" tIns="0" rIns="0" bIns="0" rtlCol="0"/>
            <a:lstStyle/>
            <a:p>
              <a:endParaRPr/>
            </a:p>
          </p:txBody>
        </p:sp>
        <p:sp>
          <p:nvSpPr>
            <p:cNvPr id="14" name="object 14"/>
            <p:cNvSpPr/>
            <p:nvPr/>
          </p:nvSpPr>
          <p:spPr>
            <a:xfrm>
              <a:off x="845985" y="1669669"/>
              <a:ext cx="1181735" cy="813435"/>
            </a:xfrm>
            <a:custGeom>
              <a:avLst/>
              <a:gdLst/>
              <a:ahLst/>
              <a:cxnLst/>
              <a:rect l="l" t="t" r="r" b="b"/>
              <a:pathLst>
                <a:path w="1181735" h="813435">
                  <a:moveTo>
                    <a:pt x="1181442" y="621157"/>
                  </a:moveTo>
                  <a:lnTo>
                    <a:pt x="1153756" y="606932"/>
                  </a:lnTo>
                  <a:lnTo>
                    <a:pt x="1125562" y="592963"/>
                  </a:lnTo>
                  <a:lnTo>
                    <a:pt x="1096860" y="579119"/>
                  </a:lnTo>
                  <a:lnTo>
                    <a:pt x="1067523" y="565531"/>
                  </a:lnTo>
                  <a:lnTo>
                    <a:pt x="1025994" y="545084"/>
                  </a:lnTo>
                  <a:lnTo>
                    <a:pt x="989672" y="525017"/>
                  </a:lnTo>
                  <a:lnTo>
                    <a:pt x="952461" y="503809"/>
                  </a:lnTo>
                  <a:lnTo>
                    <a:pt x="907757" y="480187"/>
                  </a:lnTo>
                  <a:lnTo>
                    <a:pt x="872070" y="464312"/>
                  </a:lnTo>
                  <a:lnTo>
                    <a:pt x="839304" y="453770"/>
                  </a:lnTo>
                  <a:lnTo>
                    <a:pt x="806284" y="447548"/>
                  </a:lnTo>
                  <a:lnTo>
                    <a:pt x="769581" y="444119"/>
                  </a:lnTo>
                  <a:lnTo>
                    <a:pt x="730084" y="445896"/>
                  </a:lnTo>
                  <a:lnTo>
                    <a:pt x="690206" y="453517"/>
                  </a:lnTo>
                  <a:lnTo>
                    <a:pt x="649947" y="462914"/>
                  </a:lnTo>
                  <a:lnTo>
                    <a:pt x="609307" y="469773"/>
                  </a:lnTo>
                  <a:lnTo>
                    <a:pt x="568286" y="469900"/>
                  </a:lnTo>
                  <a:lnTo>
                    <a:pt x="527138" y="459231"/>
                  </a:lnTo>
                  <a:lnTo>
                    <a:pt x="485736" y="433450"/>
                  </a:lnTo>
                  <a:lnTo>
                    <a:pt x="454240" y="408431"/>
                  </a:lnTo>
                  <a:lnTo>
                    <a:pt x="413194" y="377189"/>
                  </a:lnTo>
                  <a:lnTo>
                    <a:pt x="372097" y="346456"/>
                  </a:lnTo>
                  <a:lnTo>
                    <a:pt x="340334" y="322452"/>
                  </a:lnTo>
                  <a:lnTo>
                    <a:pt x="296062" y="289687"/>
                  </a:lnTo>
                  <a:lnTo>
                    <a:pt x="256235" y="261112"/>
                  </a:lnTo>
                  <a:lnTo>
                    <a:pt x="216928" y="231520"/>
                  </a:lnTo>
                  <a:lnTo>
                    <a:pt x="174205" y="195706"/>
                  </a:lnTo>
                  <a:lnTo>
                    <a:pt x="130175" y="154686"/>
                  </a:lnTo>
                  <a:lnTo>
                    <a:pt x="84594" y="93344"/>
                  </a:lnTo>
                  <a:lnTo>
                    <a:pt x="91071" y="58927"/>
                  </a:lnTo>
                  <a:lnTo>
                    <a:pt x="86525" y="27305"/>
                  </a:lnTo>
                  <a:lnTo>
                    <a:pt x="68783" y="5333"/>
                  </a:lnTo>
                  <a:lnTo>
                    <a:pt x="35661" y="0"/>
                  </a:lnTo>
                  <a:lnTo>
                    <a:pt x="16764" y="9525"/>
                  </a:lnTo>
                  <a:lnTo>
                    <a:pt x="3835" y="29844"/>
                  </a:lnTo>
                  <a:lnTo>
                    <a:pt x="0" y="56642"/>
                  </a:lnTo>
                  <a:lnTo>
                    <a:pt x="8381" y="85217"/>
                  </a:lnTo>
                  <a:lnTo>
                    <a:pt x="16357" y="98678"/>
                  </a:lnTo>
                  <a:lnTo>
                    <a:pt x="21374" y="105282"/>
                  </a:lnTo>
                  <a:lnTo>
                    <a:pt x="26238" y="111125"/>
                  </a:lnTo>
                  <a:lnTo>
                    <a:pt x="33731" y="122555"/>
                  </a:lnTo>
                  <a:lnTo>
                    <a:pt x="49961" y="149859"/>
                  </a:lnTo>
                  <a:lnTo>
                    <a:pt x="62636" y="172338"/>
                  </a:lnTo>
                  <a:lnTo>
                    <a:pt x="82130" y="196850"/>
                  </a:lnTo>
                  <a:lnTo>
                    <a:pt x="118795" y="230631"/>
                  </a:lnTo>
                  <a:lnTo>
                    <a:pt x="152996" y="259969"/>
                  </a:lnTo>
                  <a:lnTo>
                    <a:pt x="182029" y="265938"/>
                  </a:lnTo>
                  <a:lnTo>
                    <a:pt x="191808" y="276098"/>
                  </a:lnTo>
                  <a:lnTo>
                    <a:pt x="195465" y="288163"/>
                  </a:lnTo>
                  <a:lnTo>
                    <a:pt x="198170" y="295528"/>
                  </a:lnTo>
                  <a:lnTo>
                    <a:pt x="231889" y="321944"/>
                  </a:lnTo>
                  <a:lnTo>
                    <a:pt x="266827" y="351536"/>
                  </a:lnTo>
                  <a:lnTo>
                    <a:pt x="302793" y="383158"/>
                  </a:lnTo>
                  <a:lnTo>
                    <a:pt x="339648" y="415417"/>
                  </a:lnTo>
                  <a:lnTo>
                    <a:pt x="377228" y="447167"/>
                  </a:lnTo>
                  <a:lnTo>
                    <a:pt x="415366" y="476884"/>
                  </a:lnTo>
                  <a:lnTo>
                    <a:pt x="453859" y="503681"/>
                  </a:lnTo>
                  <a:lnTo>
                    <a:pt x="492721" y="525907"/>
                  </a:lnTo>
                  <a:lnTo>
                    <a:pt x="531456" y="542670"/>
                  </a:lnTo>
                  <a:lnTo>
                    <a:pt x="570191" y="552322"/>
                  </a:lnTo>
                  <a:lnTo>
                    <a:pt x="608799" y="553973"/>
                  </a:lnTo>
                  <a:lnTo>
                    <a:pt x="646899" y="546100"/>
                  </a:lnTo>
                  <a:lnTo>
                    <a:pt x="700620" y="539495"/>
                  </a:lnTo>
                  <a:lnTo>
                    <a:pt x="757008" y="547242"/>
                  </a:lnTo>
                  <a:lnTo>
                    <a:pt x="804506" y="560832"/>
                  </a:lnTo>
                  <a:lnTo>
                    <a:pt x="880579" y="599185"/>
                  </a:lnTo>
                  <a:lnTo>
                    <a:pt x="928966" y="632587"/>
                  </a:lnTo>
                  <a:lnTo>
                    <a:pt x="974051" y="669544"/>
                  </a:lnTo>
                  <a:lnTo>
                    <a:pt x="1013548" y="708151"/>
                  </a:lnTo>
                  <a:lnTo>
                    <a:pt x="1045425" y="746251"/>
                  </a:lnTo>
                  <a:lnTo>
                    <a:pt x="1067142" y="781938"/>
                  </a:lnTo>
                  <a:lnTo>
                    <a:pt x="1076540" y="813054"/>
                  </a:lnTo>
                </a:path>
              </a:pathLst>
            </a:custGeom>
            <a:ln w="12701">
              <a:solidFill>
                <a:srgbClr val="FFFFFF"/>
              </a:solidFill>
            </a:ln>
          </p:spPr>
          <p:txBody>
            <a:bodyPr wrap="square" lIns="0" tIns="0" rIns="0" bIns="0" rtlCol="0"/>
            <a:lstStyle/>
            <a:p>
              <a:endParaRPr/>
            </a:p>
          </p:txBody>
        </p:sp>
        <p:sp>
          <p:nvSpPr>
            <p:cNvPr id="15" name="object 15"/>
            <p:cNvSpPr/>
            <p:nvPr/>
          </p:nvSpPr>
          <p:spPr>
            <a:xfrm>
              <a:off x="845985" y="1669669"/>
              <a:ext cx="1181735" cy="813435"/>
            </a:xfrm>
            <a:custGeom>
              <a:avLst/>
              <a:gdLst/>
              <a:ahLst/>
              <a:cxnLst/>
              <a:rect l="l" t="t" r="r" b="b"/>
              <a:pathLst>
                <a:path w="1181735" h="813435">
                  <a:moveTo>
                    <a:pt x="1181442" y="621157"/>
                  </a:moveTo>
                  <a:lnTo>
                    <a:pt x="1153756" y="606932"/>
                  </a:lnTo>
                  <a:lnTo>
                    <a:pt x="1125562" y="592963"/>
                  </a:lnTo>
                  <a:lnTo>
                    <a:pt x="1096860" y="579119"/>
                  </a:lnTo>
                  <a:lnTo>
                    <a:pt x="1067523" y="565531"/>
                  </a:lnTo>
                  <a:lnTo>
                    <a:pt x="1025994" y="545084"/>
                  </a:lnTo>
                  <a:lnTo>
                    <a:pt x="989672" y="525017"/>
                  </a:lnTo>
                  <a:lnTo>
                    <a:pt x="952461" y="503809"/>
                  </a:lnTo>
                  <a:lnTo>
                    <a:pt x="907757" y="480187"/>
                  </a:lnTo>
                  <a:lnTo>
                    <a:pt x="872070" y="464312"/>
                  </a:lnTo>
                  <a:lnTo>
                    <a:pt x="839304" y="453770"/>
                  </a:lnTo>
                  <a:lnTo>
                    <a:pt x="806284" y="447548"/>
                  </a:lnTo>
                  <a:lnTo>
                    <a:pt x="769581" y="444119"/>
                  </a:lnTo>
                  <a:lnTo>
                    <a:pt x="730084" y="445896"/>
                  </a:lnTo>
                  <a:lnTo>
                    <a:pt x="690206" y="453517"/>
                  </a:lnTo>
                  <a:lnTo>
                    <a:pt x="649947" y="462914"/>
                  </a:lnTo>
                  <a:lnTo>
                    <a:pt x="609307" y="469773"/>
                  </a:lnTo>
                  <a:lnTo>
                    <a:pt x="568286" y="469900"/>
                  </a:lnTo>
                  <a:lnTo>
                    <a:pt x="527138" y="459231"/>
                  </a:lnTo>
                  <a:lnTo>
                    <a:pt x="485736" y="433450"/>
                  </a:lnTo>
                  <a:lnTo>
                    <a:pt x="454240" y="408431"/>
                  </a:lnTo>
                  <a:lnTo>
                    <a:pt x="413194" y="377189"/>
                  </a:lnTo>
                  <a:lnTo>
                    <a:pt x="372097" y="346456"/>
                  </a:lnTo>
                  <a:lnTo>
                    <a:pt x="340334" y="322452"/>
                  </a:lnTo>
                  <a:lnTo>
                    <a:pt x="296062" y="289687"/>
                  </a:lnTo>
                  <a:lnTo>
                    <a:pt x="256235" y="261112"/>
                  </a:lnTo>
                  <a:lnTo>
                    <a:pt x="216928" y="231520"/>
                  </a:lnTo>
                  <a:lnTo>
                    <a:pt x="174205" y="195706"/>
                  </a:lnTo>
                  <a:lnTo>
                    <a:pt x="130175" y="154686"/>
                  </a:lnTo>
                  <a:lnTo>
                    <a:pt x="84594" y="93344"/>
                  </a:lnTo>
                  <a:lnTo>
                    <a:pt x="91071" y="58927"/>
                  </a:lnTo>
                  <a:lnTo>
                    <a:pt x="86525" y="27305"/>
                  </a:lnTo>
                  <a:lnTo>
                    <a:pt x="68783" y="5333"/>
                  </a:lnTo>
                  <a:lnTo>
                    <a:pt x="35661" y="0"/>
                  </a:lnTo>
                  <a:lnTo>
                    <a:pt x="16764" y="9525"/>
                  </a:lnTo>
                  <a:lnTo>
                    <a:pt x="3835" y="29844"/>
                  </a:lnTo>
                  <a:lnTo>
                    <a:pt x="0" y="56642"/>
                  </a:lnTo>
                  <a:lnTo>
                    <a:pt x="8381" y="85217"/>
                  </a:lnTo>
                  <a:lnTo>
                    <a:pt x="16357" y="98678"/>
                  </a:lnTo>
                  <a:lnTo>
                    <a:pt x="21374" y="105282"/>
                  </a:lnTo>
                  <a:lnTo>
                    <a:pt x="26238" y="111125"/>
                  </a:lnTo>
                  <a:lnTo>
                    <a:pt x="33731" y="122555"/>
                  </a:lnTo>
                  <a:lnTo>
                    <a:pt x="49961" y="149859"/>
                  </a:lnTo>
                  <a:lnTo>
                    <a:pt x="62636" y="172338"/>
                  </a:lnTo>
                  <a:lnTo>
                    <a:pt x="82130" y="196850"/>
                  </a:lnTo>
                  <a:lnTo>
                    <a:pt x="118795" y="230631"/>
                  </a:lnTo>
                  <a:lnTo>
                    <a:pt x="152996" y="259969"/>
                  </a:lnTo>
                  <a:lnTo>
                    <a:pt x="182029" y="265938"/>
                  </a:lnTo>
                  <a:lnTo>
                    <a:pt x="191808" y="276098"/>
                  </a:lnTo>
                  <a:lnTo>
                    <a:pt x="195465" y="288163"/>
                  </a:lnTo>
                  <a:lnTo>
                    <a:pt x="198170" y="295528"/>
                  </a:lnTo>
                  <a:lnTo>
                    <a:pt x="231889" y="321944"/>
                  </a:lnTo>
                  <a:lnTo>
                    <a:pt x="266827" y="351536"/>
                  </a:lnTo>
                  <a:lnTo>
                    <a:pt x="302793" y="383158"/>
                  </a:lnTo>
                  <a:lnTo>
                    <a:pt x="339648" y="415417"/>
                  </a:lnTo>
                  <a:lnTo>
                    <a:pt x="377228" y="447167"/>
                  </a:lnTo>
                  <a:lnTo>
                    <a:pt x="415366" y="476884"/>
                  </a:lnTo>
                  <a:lnTo>
                    <a:pt x="453859" y="503681"/>
                  </a:lnTo>
                  <a:lnTo>
                    <a:pt x="492721" y="525907"/>
                  </a:lnTo>
                  <a:lnTo>
                    <a:pt x="531456" y="542670"/>
                  </a:lnTo>
                  <a:lnTo>
                    <a:pt x="570191" y="552322"/>
                  </a:lnTo>
                  <a:lnTo>
                    <a:pt x="608799" y="553973"/>
                  </a:lnTo>
                  <a:lnTo>
                    <a:pt x="646899" y="546100"/>
                  </a:lnTo>
                  <a:lnTo>
                    <a:pt x="700620" y="539495"/>
                  </a:lnTo>
                  <a:lnTo>
                    <a:pt x="757008" y="547242"/>
                  </a:lnTo>
                  <a:lnTo>
                    <a:pt x="804506" y="560832"/>
                  </a:lnTo>
                  <a:lnTo>
                    <a:pt x="880579" y="599185"/>
                  </a:lnTo>
                  <a:lnTo>
                    <a:pt x="928966" y="632587"/>
                  </a:lnTo>
                  <a:lnTo>
                    <a:pt x="974051" y="669544"/>
                  </a:lnTo>
                  <a:lnTo>
                    <a:pt x="1013548" y="708151"/>
                  </a:lnTo>
                  <a:lnTo>
                    <a:pt x="1045425" y="746251"/>
                  </a:lnTo>
                  <a:lnTo>
                    <a:pt x="1067142" y="781938"/>
                  </a:lnTo>
                  <a:lnTo>
                    <a:pt x="1076540" y="813054"/>
                  </a:lnTo>
                </a:path>
              </a:pathLst>
            </a:custGeom>
            <a:ln w="6349">
              <a:solidFill>
                <a:srgbClr val="000000"/>
              </a:solidFill>
              <a:prstDash val="sysDot"/>
            </a:ln>
          </p:spPr>
          <p:txBody>
            <a:bodyPr wrap="square" lIns="0" tIns="0" rIns="0" bIns="0" rtlCol="0"/>
            <a:lstStyle/>
            <a:p>
              <a:endParaRPr/>
            </a:p>
          </p:txBody>
        </p:sp>
        <p:sp>
          <p:nvSpPr>
            <p:cNvPr id="16" name="object 16"/>
            <p:cNvSpPr/>
            <p:nvPr/>
          </p:nvSpPr>
          <p:spPr>
            <a:xfrm>
              <a:off x="660044" y="2013966"/>
              <a:ext cx="143510" cy="0"/>
            </a:xfrm>
            <a:custGeom>
              <a:avLst/>
              <a:gdLst/>
              <a:ahLst/>
              <a:cxnLst/>
              <a:rect l="l" t="t" r="r" b="b"/>
              <a:pathLst>
                <a:path w="143509">
                  <a:moveTo>
                    <a:pt x="143014" y="0"/>
                  </a:moveTo>
                  <a:lnTo>
                    <a:pt x="0" y="0"/>
                  </a:lnTo>
                </a:path>
              </a:pathLst>
            </a:custGeom>
            <a:ln w="8887">
              <a:solidFill>
                <a:srgbClr val="000000"/>
              </a:solidFill>
            </a:ln>
          </p:spPr>
          <p:txBody>
            <a:bodyPr wrap="square" lIns="0" tIns="0" rIns="0" bIns="0" rtlCol="0"/>
            <a:lstStyle/>
            <a:p>
              <a:endParaRPr/>
            </a:p>
          </p:txBody>
        </p:sp>
        <p:sp>
          <p:nvSpPr>
            <p:cNvPr id="17" name="object 17"/>
            <p:cNvSpPr/>
            <p:nvPr/>
          </p:nvSpPr>
          <p:spPr>
            <a:xfrm>
              <a:off x="306387" y="1779220"/>
              <a:ext cx="544830" cy="121285"/>
            </a:xfrm>
            <a:custGeom>
              <a:avLst/>
              <a:gdLst/>
              <a:ahLst/>
              <a:cxnLst/>
              <a:rect l="l" t="t" r="r" b="b"/>
              <a:pathLst>
                <a:path w="544830" h="121285">
                  <a:moveTo>
                    <a:pt x="544614" y="0"/>
                  </a:moveTo>
                  <a:lnTo>
                    <a:pt x="0" y="0"/>
                  </a:lnTo>
                  <a:lnTo>
                    <a:pt x="0" y="121207"/>
                  </a:lnTo>
                  <a:lnTo>
                    <a:pt x="544614" y="121207"/>
                  </a:lnTo>
                  <a:lnTo>
                    <a:pt x="544614"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271678" y="478282"/>
            <a:ext cx="2262505" cy="143256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AJUSTE</a:t>
            </a:r>
            <a:r>
              <a:rPr sz="800" b="1" spc="-20" dirty="0">
                <a:solidFill>
                  <a:srgbClr val="221F1F"/>
                </a:solidFill>
                <a:latin typeface="Montserrat"/>
                <a:cs typeface="Montserrat"/>
              </a:rPr>
              <a:t> </a:t>
            </a:r>
            <a:r>
              <a:rPr sz="800" b="1" dirty="0">
                <a:solidFill>
                  <a:srgbClr val="221F1F"/>
                </a:solidFill>
                <a:latin typeface="Montserrat"/>
                <a:cs typeface="Montserrat"/>
              </a:rPr>
              <a:t>LEVA</a:t>
            </a:r>
            <a:r>
              <a:rPr sz="800" b="1" spc="-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EMBRAGUE</a:t>
            </a:r>
            <a:endParaRPr sz="800">
              <a:latin typeface="Montserrat"/>
              <a:cs typeface="Montserrat"/>
            </a:endParaRPr>
          </a:p>
          <a:p>
            <a:pPr marL="21590" marR="5080" algn="just">
              <a:lnSpc>
                <a:spcPct val="100000"/>
              </a:lnSpc>
              <a:spcBef>
                <a:spcPts val="495"/>
              </a:spcBef>
            </a:pPr>
            <a:r>
              <a:rPr sz="700" dirty="0">
                <a:latin typeface="Montserrat"/>
                <a:cs typeface="Montserrat"/>
              </a:rPr>
              <a:t>El</a:t>
            </a:r>
            <a:r>
              <a:rPr sz="700" spc="55" dirty="0">
                <a:latin typeface="Montserrat"/>
                <a:cs typeface="Montserrat"/>
              </a:rPr>
              <a:t> </a:t>
            </a:r>
            <a:r>
              <a:rPr sz="700" dirty="0">
                <a:latin typeface="Montserrat"/>
                <a:cs typeface="Montserrat"/>
              </a:rPr>
              <a:t>juego</a:t>
            </a:r>
            <a:r>
              <a:rPr sz="700" spc="50" dirty="0">
                <a:latin typeface="Montserrat"/>
                <a:cs typeface="Montserrat"/>
              </a:rPr>
              <a:t> </a:t>
            </a:r>
            <a:r>
              <a:rPr sz="700" dirty="0">
                <a:latin typeface="Montserrat"/>
                <a:cs typeface="Montserrat"/>
              </a:rPr>
              <a:t>libre</a:t>
            </a:r>
            <a:r>
              <a:rPr sz="700" spc="70" dirty="0">
                <a:latin typeface="Montserrat"/>
                <a:cs typeface="Montserrat"/>
              </a:rPr>
              <a:t> </a:t>
            </a:r>
            <a:r>
              <a:rPr sz="700" dirty="0">
                <a:latin typeface="Montserrat"/>
                <a:cs typeface="Montserrat"/>
              </a:rPr>
              <a:t>en</a:t>
            </a:r>
            <a:r>
              <a:rPr sz="700" spc="6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leva</a:t>
            </a:r>
            <a:r>
              <a:rPr sz="700" spc="60" dirty="0">
                <a:latin typeface="Montserrat"/>
                <a:cs typeface="Montserrat"/>
              </a:rPr>
              <a:t> </a:t>
            </a:r>
            <a:r>
              <a:rPr sz="700" dirty="0">
                <a:latin typeface="Montserrat"/>
                <a:cs typeface="Montserrat"/>
              </a:rPr>
              <a:t>del</a:t>
            </a:r>
            <a:r>
              <a:rPr sz="700" spc="55" dirty="0">
                <a:latin typeface="Montserrat"/>
                <a:cs typeface="Montserrat"/>
              </a:rPr>
              <a:t> </a:t>
            </a:r>
            <a:r>
              <a:rPr sz="700" dirty="0">
                <a:latin typeface="Montserrat"/>
                <a:cs typeface="Montserrat"/>
              </a:rPr>
              <a:t>embrague</a:t>
            </a:r>
            <a:r>
              <a:rPr sz="700" spc="70" dirty="0">
                <a:latin typeface="Montserrat"/>
                <a:cs typeface="Montserrat"/>
              </a:rPr>
              <a:t> </a:t>
            </a:r>
            <a:r>
              <a:rPr sz="700" dirty="0">
                <a:latin typeface="Montserrat"/>
                <a:cs typeface="Montserrat"/>
              </a:rPr>
              <a:t>es</a:t>
            </a:r>
            <a:r>
              <a:rPr sz="700" spc="60" dirty="0">
                <a:latin typeface="Montserrat"/>
                <a:cs typeface="Montserrat"/>
              </a:rPr>
              <a:t> </a:t>
            </a:r>
            <a:r>
              <a:rPr sz="700" dirty="0">
                <a:latin typeface="Montserrat"/>
                <a:cs typeface="Montserrat"/>
              </a:rPr>
              <a:t>uno</a:t>
            </a:r>
            <a:r>
              <a:rPr sz="700" spc="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ajustes</a:t>
            </a:r>
            <a:r>
              <a:rPr sz="700" spc="20" dirty="0">
                <a:latin typeface="Montserrat"/>
                <a:cs typeface="Montserrat"/>
              </a:rPr>
              <a:t> </a:t>
            </a:r>
            <a:r>
              <a:rPr sz="700" dirty="0">
                <a:latin typeface="Montserrat"/>
                <a:cs typeface="Montserrat"/>
              </a:rPr>
              <a:t>más</a:t>
            </a:r>
            <a:r>
              <a:rPr sz="700" spc="20" dirty="0">
                <a:latin typeface="Montserrat"/>
                <a:cs typeface="Montserrat"/>
              </a:rPr>
              <a:t> </a:t>
            </a:r>
            <a:r>
              <a:rPr sz="700" dirty="0">
                <a:latin typeface="Montserrat"/>
                <a:cs typeface="Montserrat"/>
              </a:rPr>
              <a:t>importantes</a:t>
            </a:r>
            <a:r>
              <a:rPr sz="700" spc="2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deben</a:t>
            </a:r>
            <a:r>
              <a:rPr sz="700" spc="20" dirty="0">
                <a:latin typeface="Montserrat"/>
                <a:cs typeface="Montserrat"/>
              </a:rPr>
              <a:t> </a:t>
            </a:r>
            <a:r>
              <a:rPr sz="700" spc="-10" dirty="0">
                <a:latin typeface="Montserrat"/>
                <a:cs typeface="Montserrat"/>
              </a:rPr>
              <a:t>revisar</a:t>
            </a:r>
            <a:r>
              <a:rPr sz="700" spc="500" dirty="0">
                <a:latin typeface="Montserrat"/>
                <a:cs typeface="Montserrat"/>
              </a:rPr>
              <a:t> </a:t>
            </a:r>
            <a:r>
              <a:rPr sz="700" dirty="0">
                <a:latin typeface="Montserrat"/>
                <a:cs typeface="Montserrat"/>
              </a:rPr>
              <a:t>continuamente</a:t>
            </a:r>
            <a:r>
              <a:rPr sz="700" spc="170" dirty="0">
                <a:latin typeface="Montserrat"/>
                <a:cs typeface="Montserrat"/>
              </a:rPr>
              <a:t> </a:t>
            </a:r>
            <a:r>
              <a:rPr sz="700" dirty="0">
                <a:latin typeface="Montserrat"/>
                <a:cs typeface="Montserrat"/>
              </a:rPr>
              <a:t>entre</a:t>
            </a:r>
            <a:r>
              <a:rPr sz="700" spc="155" dirty="0">
                <a:latin typeface="Montserrat"/>
                <a:cs typeface="Montserrat"/>
              </a:rPr>
              <a:t> </a:t>
            </a:r>
            <a:r>
              <a:rPr sz="700" dirty="0">
                <a:latin typeface="Montserrat"/>
                <a:cs typeface="Montserrat"/>
              </a:rPr>
              <a:t>revisiones</a:t>
            </a:r>
            <a:r>
              <a:rPr sz="700" spc="165" dirty="0">
                <a:latin typeface="Montserrat"/>
                <a:cs typeface="Montserrat"/>
              </a:rPr>
              <a:t> </a:t>
            </a:r>
            <a:r>
              <a:rPr sz="700" dirty="0">
                <a:latin typeface="Montserrat"/>
                <a:cs typeface="Montserrat"/>
              </a:rPr>
              <a:t>para</a:t>
            </a:r>
            <a:r>
              <a:rPr sz="700" spc="160" dirty="0">
                <a:latin typeface="Montserrat"/>
                <a:cs typeface="Montserrat"/>
              </a:rPr>
              <a:t> </a:t>
            </a:r>
            <a:r>
              <a:rPr sz="700" spc="-10" dirty="0">
                <a:latin typeface="Montserrat"/>
                <a:cs typeface="Montserrat"/>
              </a:rPr>
              <a:t>garantizar</a:t>
            </a:r>
            <a:r>
              <a:rPr sz="700" spc="500" dirty="0">
                <a:latin typeface="Montserrat"/>
                <a:cs typeface="Montserrat"/>
              </a:rPr>
              <a:t> </a:t>
            </a:r>
            <a:r>
              <a:rPr sz="700" dirty="0">
                <a:latin typeface="Montserrat"/>
                <a:cs typeface="Montserrat"/>
              </a:rPr>
              <a:t>una</a:t>
            </a:r>
            <a:r>
              <a:rPr sz="700" spc="114" dirty="0">
                <a:latin typeface="Montserrat"/>
                <a:cs typeface="Montserrat"/>
              </a:rPr>
              <a:t> </a:t>
            </a:r>
            <a:r>
              <a:rPr sz="700" dirty="0">
                <a:latin typeface="Montserrat"/>
                <a:cs typeface="Montserrat"/>
              </a:rPr>
              <a:t>buena</a:t>
            </a:r>
            <a:r>
              <a:rPr sz="700" spc="120" dirty="0">
                <a:latin typeface="Montserrat"/>
                <a:cs typeface="Montserrat"/>
              </a:rPr>
              <a:t> </a:t>
            </a:r>
            <a:r>
              <a:rPr sz="700" dirty="0">
                <a:latin typeface="Montserrat"/>
                <a:cs typeface="Montserrat"/>
              </a:rPr>
              <a:t>durabilidad</a:t>
            </a:r>
            <a:r>
              <a:rPr sz="700" spc="120"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conjunto</a:t>
            </a:r>
            <a:r>
              <a:rPr sz="700" spc="120" dirty="0">
                <a:latin typeface="Montserrat"/>
                <a:cs typeface="Montserrat"/>
              </a:rPr>
              <a:t> </a:t>
            </a:r>
            <a:r>
              <a:rPr sz="700" dirty="0">
                <a:latin typeface="Montserrat"/>
                <a:cs typeface="Montserrat"/>
              </a:rPr>
              <a:t>y</a:t>
            </a:r>
            <a:r>
              <a:rPr sz="700" spc="110" dirty="0">
                <a:latin typeface="Montserrat"/>
                <a:cs typeface="Montserrat"/>
              </a:rPr>
              <a:t> </a:t>
            </a:r>
            <a:r>
              <a:rPr sz="700" dirty="0">
                <a:latin typeface="Montserrat"/>
                <a:cs typeface="Montserrat"/>
              </a:rPr>
              <a:t>un</a:t>
            </a:r>
            <a:r>
              <a:rPr sz="700" spc="114" dirty="0">
                <a:latin typeface="Montserrat"/>
                <a:cs typeface="Montserrat"/>
              </a:rPr>
              <a:t> </a:t>
            </a:r>
            <a:r>
              <a:rPr sz="700" spc="-10" dirty="0">
                <a:latin typeface="Montserrat"/>
                <a:cs typeface="Montserrat"/>
              </a:rPr>
              <a:t>mejor</a:t>
            </a:r>
            <a:r>
              <a:rPr sz="700" spc="500" dirty="0">
                <a:latin typeface="Montserrat"/>
                <a:cs typeface="Montserrat"/>
              </a:rPr>
              <a:t> </a:t>
            </a:r>
            <a:r>
              <a:rPr sz="700" spc="-10" dirty="0">
                <a:latin typeface="Montserrat"/>
                <a:cs typeface="Montserrat"/>
              </a:rPr>
              <a:t>desempeño.</a:t>
            </a:r>
            <a:endParaRPr sz="700">
              <a:latin typeface="Montserrat"/>
              <a:cs typeface="Montserrat"/>
            </a:endParaRPr>
          </a:p>
          <a:p>
            <a:pPr marL="21590" marR="5080" algn="just">
              <a:lnSpc>
                <a:spcPct val="100000"/>
              </a:lnSpc>
              <a:spcBef>
                <a:spcPts val="505"/>
              </a:spcBef>
            </a:pPr>
            <a:r>
              <a:rPr sz="700" dirty="0">
                <a:latin typeface="Montserrat"/>
                <a:cs typeface="Montserrat"/>
              </a:rPr>
              <a:t>El</a:t>
            </a:r>
            <a:r>
              <a:rPr sz="700" spc="45" dirty="0">
                <a:latin typeface="Montserrat"/>
                <a:cs typeface="Montserrat"/>
              </a:rPr>
              <a:t> </a:t>
            </a:r>
            <a:r>
              <a:rPr sz="700" dirty="0">
                <a:latin typeface="Montserrat"/>
                <a:cs typeface="Montserrat"/>
              </a:rPr>
              <a:t>juego</a:t>
            </a:r>
            <a:r>
              <a:rPr sz="700" spc="45" dirty="0">
                <a:latin typeface="Montserrat"/>
                <a:cs typeface="Montserrat"/>
              </a:rPr>
              <a:t> </a:t>
            </a:r>
            <a:r>
              <a:rPr sz="700" dirty="0">
                <a:latin typeface="Montserrat"/>
                <a:cs typeface="Montserrat"/>
              </a:rPr>
              <a:t>libre</a:t>
            </a:r>
            <a:r>
              <a:rPr sz="700" spc="55" dirty="0">
                <a:latin typeface="Montserrat"/>
                <a:cs typeface="Montserrat"/>
              </a:rPr>
              <a:t> </a:t>
            </a:r>
            <a:r>
              <a:rPr sz="700" dirty="0">
                <a:latin typeface="Montserrat"/>
                <a:cs typeface="Montserrat"/>
              </a:rPr>
              <a:t>del</a:t>
            </a:r>
            <a:r>
              <a:rPr sz="700" spc="50" dirty="0">
                <a:latin typeface="Montserrat"/>
                <a:cs typeface="Montserrat"/>
              </a:rPr>
              <a:t> </a:t>
            </a:r>
            <a:r>
              <a:rPr sz="700" dirty="0">
                <a:latin typeface="Montserrat"/>
                <a:cs typeface="Montserrat"/>
              </a:rPr>
              <a:t>embrague</a:t>
            </a:r>
            <a:r>
              <a:rPr sz="700" spc="55" dirty="0">
                <a:latin typeface="Montserrat"/>
                <a:cs typeface="Montserrat"/>
              </a:rPr>
              <a:t> </a:t>
            </a:r>
            <a:r>
              <a:rPr sz="700" dirty="0">
                <a:latin typeface="Montserrat"/>
                <a:cs typeface="Montserrat"/>
              </a:rPr>
              <a:t>debe</a:t>
            </a:r>
            <a:r>
              <a:rPr sz="700" spc="60" dirty="0">
                <a:latin typeface="Montserrat"/>
                <a:cs typeface="Montserrat"/>
              </a:rPr>
              <a:t> </a:t>
            </a:r>
            <a:r>
              <a:rPr sz="700" dirty="0">
                <a:latin typeface="Montserrat"/>
                <a:cs typeface="Montserrat"/>
              </a:rPr>
              <a:t>estar</a:t>
            </a:r>
            <a:r>
              <a:rPr sz="700" spc="60" dirty="0">
                <a:latin typeface="Montserrat"/>
                <a:cs typeface="Montserrat"/>
              </a:rPr>
              <a:t> </a:t>
            </a:r>
            <a:r>
              <a:rPr sz="700" dirty="0">
                <a:latin typeface="Montserrat"/>
                <a:cs typeface="Montserrat"/>
              </a:rPr>
              <a:t>entre</a:t>
            </a:r>
            <a:r>
              <a:rPr sz="700" spc="60" dirty="0">
                <a:latin typeface="Montserrat"/>
                <a:cs typeface="Montserrat"/>
              </a:rPr>
              <a:t> </a:t>
            </a:r>
            <a:r>
              <a:rPr sz="700" dirty="0">
                <a:latin typeface="Montserrat"/>
                <a:cs typeface="Montserrat"/>
              </a:rPr>
              <a:t>8</a:t>
            </a:r>
            <a:r>
              <a:rPr sz="700" spc="55"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12</a:t>
            </a:r>
            <a:r>
              <a:rPr sz="700" spc="15" dirty="0">
                <a:latin typeface="Montserrat"/>
                <a:cs typeface="Montserrat"/>
              </a:rPr>
              <a:t> </a:t>
            </a:r>
            <a:r>
              <a:rPr sz="700" dirty="0">
                <a:latin typeface="Montserrat"/>
                <a:cs typeface="Montserrat"/>
              </a:rPr>
              <a:t>mm,</a:t>
            </a:r>
            <a:r>
              <a:rPr sz="700" spc="10" dirty="0">
                <a:latin typeface="Montserrat"/>
                <a:cs typeface="Montserrat"/>
              </a:rPr>
              <a:t> </a:t>
            </a:r>
            <a:r>
              <a:rPr sz="700" dirty="0">
                <a:latin typeface="Montserrat"/>
                <a:cs typeface="Montserrat"/>
              </a:rPr>
              <a:t>medidos</a:t>
            </a:r>
            <a:r>
              <a:rPr sz="700" spc="2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extremo</a:t>
            </a:r>
            <a:r>
              <a:rPr sz="700" spc="25" dirty="0">
                <a:latin typeface="Montserrat"/>
                <a:cs typeface="Montserrat"/>
              </a:rPr>
              <a:t> </a:t>
            </a:r>
            <a:r>
              <a:rPr sz="700" dirty="0">
                <a:latin typeface="Montserrat"/>
                <a:cs typeface="Montserrat"/>
              </a:rPr>
              <a:t>exterior</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como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0" dirty="0">
                <a:latin typeface="Montserrat"/>
                <a:cs typeface="Montserrat"/>
              </a:rPr>
              <a:t> figura.</a:t>
            </a:r>
            <a:endParaRPr sz="700">
              <a:latin typeface="Montserrat"/>
              <a:cs typeface="Montserrat"/>
            </a:endParaRPr>
          </a:p>
          <a:p>
            <a:pPr>
              <a:lnSpc>
                <a:spcPct val="100000"/>
              </a:lnSpc>
              <a:spcBef>
                <a:spcPts val="30"/>
              </a:spcBef>
            </a:pPr>
            <a:endParaRPr sz="1150">
              <a:latin typeface="Montserrat"/>
              <a:cs typeface="Montserrat"/>
            </a:endParaRPr>
          </a:p>
          <a:p>
            <a:pPr marL="46990" algn="just">
              <a:lnSpc>
                <a:spcPct val="100000"/>
              </a:lnSpc>
            </a:pPr>
            <a:r>
              <a:rPr sz="800" dirty="0">
                <a:solidFill>
                  <a:srgbClr val="221F1F"/>
                </a:solidFill>
                <a:latin typeface="Montserrat"/>
                <a:cs typeface="Montserrat"/>
              </a:rPr>
              <a:t>8</a:t>
            </a:r>
            <a:r>
              <a:rPr sz="800" spc="-5" dirty="0">
                <a:solidFill>
                  <a:srgbClr val="221F1F"/>
                </a:solidFill>
                <a:latin typeface="Montserrat"/>
                <a:cs typeface="Montserrat"/>
              </a:rPr>
              <a:t> </a:t>
            </a:r>
            <a:r>
              <a:rPr sz="800" dirty="0">
                <a:solidFill>
                  <a:srgbClr val="221F1F"/>
                </a:solidFill>
                <a:latin typeface="Montserrat"/>
                <a:cs typeface="Montserrat"/>
              </a:rPr>
              <a:t>~</a:t>
            </a:r>
            <a:r>
              <a:rPr sz="800" spc="10" dirty="0">
                <a:solidFill>
                  <a:srgbClr val="221F1F"/>
                </a:solidFill>
                <a:latin typeface="Montserrat"/>
                <a:cs typeface="Montserrat"/>
              </a:rPr>
              <a:t> </a:t>
            </a:r>
            <a:r>
              <a:rPr sz="800" dirty="0">
                <a:solidFill>
                  <a:srgbClr val="221F1F"/>
                </a:solidFill>
                <a:latin typeface="Montserrat"/>
                <a:cs typeface="Montserrat"/>
              </a:rPr>
              <a:t>12</a:t>
            </a:r>
            <a:r>
              <a:rPr sz="800" spc="-10" dirty="0">
                <a:solidFill>
                  <a:srgbClr val="221F1F"/>
                </a:solidFill>
                <a:latin typeface="Montserrat"/>
                <a:cs typeface="Montserrat"/>
              </a:rPr>
              <a:t> </a:t>
            </a:r>
            <a:r>
              <a:rPr sz="800" spc="-25" dirty="0">
                <a:solidFill>
                  <a:srgbClr val="221F1F"/>
                </a:solidFill>
                <a:latin typeface="Montserrat"/>
                <a:cs typeface="Montserrat"/>
              </a:rPr>
              <a:t>mm</a:t>
            </a:r>
            <a:endParaRPr sz="800">
              <a:latin typeface="Montserrat"/>
              <a:cs typeface="Montserrat"/>
            </a:endParaRPr>
          </a:p>
        </p:txBody>
      </p:sp>
      <p:grpSp>
        <p:nvGrpSpPr>
          <p:cNvPr id="19" name="object 19"/>
          <p:cNvGrpSpPr/>
          <p:nvPr/>
        </p:nvGrpSpPr>
        <p:grpSpPr>
          <a:xfrm>
            <a:off x="2754629" y="1483385"/>
            <a:ext cx="2160270" cy="1350010"/>
            <a:chOff x="2754629" y="1483385"/>
            <a:chExt cx="2160270" cy="1350010"/>
          </a:xfrm>
        </p:grpSpPr>
        <p:pic>
          <p:nvPicPr>
            <p:cNvPr id="20" name="object 20"/>
            <p:cNvPicPr/>
            <p:nvPr/>
          </p:nvPicPr>
          <p:blipFill>
            <a:blip r:embed="rId3" cstate="print"/>
            <a:stretch>
              <a:fillRect/>
            </a:stretch>
          </p:blipFill>
          <p:spPr>
            <a:xfrm>
              <a:off x="2754629" y="1483385"/>
              <a:ext cx="2160016" cy="1350010"/>
            </a:xfrm>
            <a:prstGeom prst="rect">
              <a:avLst/>
            </a:prstGeom>
          </p:spPr>
        </p:pic>
        <p:sp>
          <p:nvSpPr>
            <p:cNvPr id="21" name="object 21"/>
            <p:cNvSpPr/>
            <p:nvPr/>
          </p:nvSpPr>
          <p:spPr>
            <a:xfrm>
              <a:off x="3468242" y="1835658"/>
              <a:ext cx="224790" cy="405765"/>
            </a:xfrm>
            <a:custGeom>
              <a:avLst/>
              <a:gdLst/>
              <a:ahLst/>
              <a:cxnLst/>
              <a:rect l="l" t="t" r="r" b="b"/>
              <a:pathLst>
                <a:path w="224789" h="405764">
                  <a:moveTo>
                    <a:pt x="176149" y="0"/>
                  </a:moveTo>
                  <a:lnTo>
                    <a:pt x="137668" y="15620"/>
                  </a:lnTo>
                  <a:lnTo>
                    <a:pt x="108712" y="42925"/>
                  </a:lnTo>
                  <a:lnTo>
                    <a:pt x="81407" y="78231"/>
                  </a:lnTo>
                  <a:lnTo>
                    <a:pt x="52578" y="123570"/>
                  </a:lnTo>
                  <a:lnTo>
                    <a:pt x="31115" y="167005"/>
                  </a:lnTo>
                  <a:lnTo>
                    <a:pt x="14859" y="211581"/>
                  </a:lnTo>
                  <a:lnTo>
                    <a:pt x="5334" y="250698"/>
                  </a:lnTo>
                  <a:lnTo>
                    <a:pt x="0" y="300100"/>
                  </a:lnTo>
                  <a:lnTo>
                    <a:pt x="508" y="313309"/>
                  </a:lnTo>
                  <a:lnTo>
                    <a:pt x="9779" y="355981"/>
                  </a:lnTo>
                  <a:lnTo>
                    <a:pt x="34290" y="387350"/>
                  </a:lnTo>
                  <a:lnTo>
                    <a:pt x="41402" y="390652"/>
                  </a:lnTo>
                  <a:lnTo>
                    <a:pt x="66802" y="405384"/>
                  </a:lnTo>
                  <a:lnTo>
                    <a:pt x="53467" y="375920"/>
                  </a:lnTo>
                  <a:lnTo>
                    <a:pt x="49022" y="346837"/>
                  </a:lnTo>
                  <a:lnTo>
                    <a:pt x="49276" y="320421"/>
                  </a:lnTo>
                  <a:lnTo>
                    <a:pt x="54483" y="279145"/>
                  </a:lnTo>
                  <a:lnTo>
                    <a:pt x="65405" y="234950"/>
                  </a:lnTo>
                  <a:lnTo>
                    <a:pt x="81407" y="189864"/>
                  </a:lnTo>
                  <a:lnTo>
                    <a:pt x="101981" y="145669"/>
                  </a:lnTo>
                  <a:lnTo>
                    <a:pt x="126873" y="104393"/>
                  </a:lnTo>
                  <a:lnTo>
                    <a:pt x="155321" y="68072"/>
                  </a:lnTo>
                  <a:lnTo>
                    <a:pt x="186562" y="39243"/>
                  </a:lnTo>
                  <a:lnTo>
                    <a:pt x="224409" y="15239"/>
                  </a:lnTo>
                  <a:lnTo>
                    <a:pt x="188849" y="1778"/>
                  </a:lnTo>
                  <a:lnTo>
                    <a:pt x="185039" y="762"/>
                  </a:lnTo>
                  <a:lnTo>
                    <a:pt x="176149" y="0"/>
                  </a:lnTo>
                  <a:close/>
                </a:path>
              </a:pathLst>
            </a:custGeom>
            <a:solidFill>
              <a:srgbClr val="00498F"/>
            </a:solidFill>
          </p:spPr>
          <p:txBody>
            <a:bodyPr wrap="square" lIns="0" tIns="0" rIns="0" bIns="0" rtlCol="0"/>
            <a:lstStyle/>
            <a:p>
              <a:endParaRPr/>
            </a:p>
          </p:txBody>
        </p:sp>
        <p:sp>
          <p:nvSpPr>
            <p:cNvPr id="22" name="object 22"/>
            <p:cNvSpPr/>
            <p:nvPr/>
          </p:nvSpPr>
          <p:spPr>
            <a:xfrm>
              <a:off x="3468242" y="1835658"/>
              <a:ext cx="224790" cy="405765"/>
            </a:xfrm>
            <a:custGeom>
              <a:avLst/>
              <a:gdLst/>
              <a:ahLst/>
              <a:cxnLst/>
              <a:rect l="l" t="t" r="r" b="b"/>
              <a:pathLst>
                <a:path w="224789" h="405764">
                  <a:moveTo>
                    <a:pt x="121285" y="29591"/>
                  </a:moveTo>
                  <a:lnTo>
                    <a:pt x="153035" y="6223"/>
                  </a:lnTo>
                  <a:lnTo>
                    <a:pt x="176149" y="0"/>
                  </a:lnTo>
                  <a:lnTo>
                    <a:pt x="183007" y="507"/>
                  </a:lnTo>
                  <a:lnTo>
                    <a:pt x="185039" y="762"/>
                  </a:lnTo>
                  <a:lnTo>
                    <a:pt x="186944" y="1269"/>
                  </a:lnTo>
                  <a:lnTo>
                    <a:pt x="188849" y="1778"/>
                  </a:lnTo>
                  <a:lnTo>
                    <a:pt x="224409" y="15239"/>
                  </a:lnTo>
                  <a:lnTo>
                    <a:pt x="213868" y="21843"/>
                  </a:lnTo>
                  <a:lnTo>
                    <a:pt x="186562" y="39243"/>
                  </a:lnTo>
                  <a:lnTo>
                    <a:pt x="155321" y="68072"/>
                  </a:lnTo>
                  <a:lnTo>
                    <a:pt x="126873" y="104393"/>
                  </a:lnTo>
                  <a:lnTo>
                    <a:pt x="101981" y="145669"/>
                  </a:lnTo>
                  <a:lnTo>
                    <a:pt x="81407" y="189864"/>
                  </a:lnTo>
                  <a:lnTo>
                    <a:pt x="65405" y="234950"/>
                  </a:lnTo>
                  <a:lnTo>
                    <a:pt x="54483" y="279145"/>
                  </a:lnTo>
                  <a:lnTo>
                    <a:pt x="49276" y="320421"/>
                  </a:lnTo>
                  <a:lnTo>
                    <a:pt x="49022" y="346709"/>
                  </a:lnTo>
                  <a:lnTo>
                    <a:pt x="53467" y="375920"/>
                  </a:lnTo>
                  <a:lnTo>
                    <a:pt x="63754" y="398780"/>
                  </a:lnTo>
                  <a:lnTo>
                    <a:pt x="65278" y="402081"/>
                  </a:lnTo>
                  <a:lnTo>
                    <a:pt x="66802" y="405384"/>
                  </a:lnTo>
                  <a:lnTo>
                    <a:pt x="41402" y="390652"/>
                  </a:lnTo>
                  <a:lnTo>
                    <a:pt x="34290" y="387350"/>
                  </a:lnTo>
                  <a:lnTo>
                    <a:pt x="32512" y="386206"/>
                  </a:lnTo>
                  <a:lnTo>
                    <a:pt x="3810" y="336677"/>
                  </a:lnTo>
                  <a:lnTo>
                    <a:pt x="0" y="300100"/>
                  </a:lnTo>
                  <a:lnTo>
                    <a:pt x="508" y="285876"/>
                  </a:lnTo>
                  <a:lnTo>
                    <a:pt x="11049" y="225044"/>
                  </a:lnTo>
                  <a:lnTo>
                    <a:pt x="24765" y="182372"/>
                  </a:lnTo>
                  <a:lnTo>
                    <a:pt x="44958" y="137541"/>
                  </a:lnTo>
                  <a:lnTo>
                    <a:pt x="70104" y="94868"/>
                  </a:lnTo>
                  <a:lnTo>
                    <a:pt x="93726" y="61341"/>
                  </a:lnTo>
                  <a:lnTo>
                    <a:pt x="95504" y="59055"/>
                  </a:lnTo>
                  <a:lnTo>
                    <a:pt x="95631" y="58800"/>
                  </a:lnTo>
                  <a:lnTo>
                    <a:pt x="121285" y="29718"/>
                  </a:lnTo>
                  <a:close/>
                </a:path>
              </a:pathLst>
            </a:custGeom>
            <a:ln w="12696">
              <a:solidFill>
                <a:srgbClr val="FFFFFF"/>
              </a:solidFill>
            </a:ln>
          </p:spPr>
          <p:txBody>
            <a:bodyPr wrap="square" lIns="0" tIns="0" rIns="0" bIns="0" rtlCol="0"/>
            <a:lstStyle/>
            <a:p>
              <a:endParaRPr/>
            </a:p>
          </p:txBody>
        </p:sp>
        <p:sp>
          <p:nvSpPr>
            <p:cNvPr id="23" name="object 23"/>
            <p:cNvSpPr/>
            <p:nvPr/>
          </p:nvSpPr>
          <p:spPr>
            <a:xfrm>
              <a:off x="3528695" y="2166747"/>
              <a:ext cx="108585" cy="83820"/>
            </a:xfrm>
            <a:custGeom>
              <a:avLst/>
              <a:gdLst/>
              <a:ahLst/>
              <a:cxnLst/>
              <a:rect l="l" t="t" r="r" b="b"/>
              <a:pathLst>
                <a:path w="108585" h="83819">
                  <a:moveTo>
                    <a:pt x="108204" y="0"/>
                  </a:moveTo>
                  <a:lnTo>
                    <a:pt x="14986" y="32639"/>
                  </a:lnTo>
                  <a:lnTo>
                    <a:pt x="889" y="37084"/>
                  </a:lnTo>
                  <a:lnTo>
                    <a:pt x="1524" y="37338"/>
                  </a:lnTo>
                  <a:lnTo>
                    <a:pt x="0" y="37846"/>
                  </a:lnTo>
                  <a:lnTo>
                    <a:pt x="23114" y="50546"/>
                  </a:lnTo>
                  <a:lnTo>
                    <a:pt x="17272" y="54991"/>
                  </a:lnTo>
                  <a:lnTo>
                    <a:pt x="635" y="61722"/>
                  </a:lnTo>
                  <a:lnTo>
                    <a:pt x="13716" y="75311"/>
                  </a:lnTo>
                  <a:lnTo>
                    <a:pt x="28702" y="82296"/>
                  </a:lnTo>
                  <a:lnTo>
                    <a:pt x="31877" y="83185"/>
                  </a:lnTo>
                  <a:lnTo>
                    <a:pt x="34925" y="83693"/>
                  </a:lnTo>
                  <a:lnTo>
                    <a:pt x="42799" y="83820"/>
                  </a:lnTo>
                  <a:lnTo>
                    <a:pt x="50038" y="82042"/>
                  </a:lnTo>
                  <a:lnTo>
                    <a:pt x="56642" y="78867"/>
                  </a:lnTo>
                  <a:lnTo>
                    <a:pt x="72771" y="68834"/>
                  </a:lnTo>
                  <a:lnTo>
                    <a:pt x="90170" y="75946"/>
                  </a:lnTo>
                  <a:lnTo>
                    <a:pt x="91948" y="68834"/>
                  </a:lnTo>
                  <a:lnTo>
                    <a:pt x="108204" y="0"/>
                  </a:lnTo>
                  <a:close/>
                </a:path>
              </a:pathLst>
            </a:custGeom>
            <a:solidFill>
              <a:srgbClr val="00498F"/>
            </a:solidFill>
          </p:spPr>
          <p:txBody>
            <a:bodyPr wrap="square" lIns="0" tIns="0" rIns="0" bIns="0" rtlCol="0"/>
            <a:lstStyle/>
            <a:p>
              <a:endParaRPr/>
            </a:p>
          </p:txBody>
        </p:sp>
        <p:sp>
          <p:nvSpPr>
            <p:cNvPr id="24" name="object 24"/>
            <p:cNvSpPr/>
            <p:nvPr/>
          </p:nvSpPr>
          <p:spPr>
            <a:xfrm>
              <a:off x="3528694" y="2166747"/>
              <a:ext cx="108585" cy="83820"/>
            </a:xfrm>
            <a:custGeom>
              <a:avLst/>
              <a:gdLst/>
              <a:ahLst/>
              <a:cxnLst/>
              <a:rect l="l" t="t" r="r" b="b"/>
              <a:pathLst>
                <a:path w="108585" h="83819">
                  <a:moveTo>
                    <a:pt x="14985" y="32639"/>
                  </a:moveTo>
                  <a:lnTo>
                    <a:pt x="108203" y="0"/>
                  </a:lnTo>
                  <a:lnTo>
                    <a:pt x="90169" y="75946"/>
                  </a:lnTo>
                  <a:lnTo>
                    <a:pt x="72770" y="68834"/>
                  </a:lnTo>
                  <a:lnTo>
                    <a:pt x="62864" y="74930"/>
                  </a:lnTo>
                  <a:lnTo>
                    <a:pt x="56641" y="78867"/>
                  </a:lnTo>
                  <a:lnTo>
                    <a:pt x="50037" y="82042"/>
                  </a:lnTo>
                  <a:lnTo>
                    <a:pt x="42799" y="83820"/>
                  </a:lnTo>
                  <a:lnTo>
                    <a:pt x="34925" y="83693"/>
                  </a:lnTo>
                  <a:lnTo>
                    <a:pt x="634" y="61722"/>
                  </a:lnTo>
                  <a:lnTo>
                    <a:pt x="17271" y="54991"/>
                  </a:lnTo>
                  <a:lnTo>
                    <a:pt x="23113" y="50546"/>
                  </a:lnTo>
                  <a:lnTo>
                    <a:pt x="0" y="37846"/>
                  </a:lnTo>
                  <a:lnTo>
                    <a:pt x="1524" y="37338"/>
                  </a:lnTo>
                  <a:lnTo>
                    <a:pt x="888" y="37084"/>
                  </a:lnTo>
                  <a:lnTo>
                    <a:pt x="14985" y="32639"/>
                  </a:lnTo>
                  <a:close/>
                </a:path>
              </a:pathLst>
            </a:custGeom>
            <a:ln w="12696">
              <a:solidFill>
                <a:srgbClr val="FFFFFF"/>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3667634" y="1845311"/>
              <a:ext cx="98802" cy="141728"/>
            </a:xfrm>
            <a:prstGeom prst="rect">
              <a:avLst/>
            </a:prstGeom>
          </p:spPr>
        </p:pic>
        <p:sp>
          <p:nvSpPr>
            <p:cNvPr id="26" name="object 26"/>
            <p:cNvSpPr/>
            <p:nvPr/>
          </p:nvSpPr>
          <p:spPr>
            <a:xfrm>
              <a:off x="3470021" y="1836166"/>
              <a:ext cx="222885" cy="414655"/>
            </a:xfrm>
            <a:custGeom>
              <a:avLst/>
              <a:gdLst/>
              <a:ahLst/>
              <a:cxnLst/>
              <a:rect l="l" t="t" r="r" b="b"/>
              <a:pathLst>
                <a:path w="222885" h="414655">
                  <a:moveTo>
                    <a:pt x="222631" y="14732"/>
                  </a:moveTo>
                  <a:lnTo>
                    <a:pt x="181229" y="0"/>
                  </a:lnTo>
                  <a:lnTo>
                    <a:pt x="119507" y="29210"/>
                  </a:lnTo>
                  <a:lnTo>
                    <a:pt x="93218" y="59055"/>
                  </a:lnTo>
                  <a:lnTo>
                    <a:pt x="68326" y="94361"/>
                  </a:lnTo>
                  <a:lnTo>
                    <a:pt x="36449" y="150749"/>
                  </a:lnTo>
                  <a:lnTo>
                    <a:pt x="13081" y="211074"/>
                  </a:lnTo>
                  <a:lnTo>
                    <a:pt x="254" y="270256"/>
                  </a:lnTo>
                  <a:lnTo>
                    <a:pt x="0" y="325247"/>
                  </a:lnTo>
                  <a:lnTo>
                    <a:pt x="11938" y="363728"/>
                  </a:lnTo>
                  <a:lnTo>
                    <a:pt x="27305" y="383032"/>
                  </a:lnTo>
                  <a:lnTo>
                    <a:pt x="65024" y="404876"/>
                  </a:lnTo>
                  <a:lnTo>
                    <a:pt x="59347" y="392353"/>
                  </a:lnTo>
                  <a:lnTo>
                    <a:pt x="72390" y="405892"/>
                  </a:lnTo>
                  <a:lnTo>
                    <a:pt x="93599" y="414274"/>
                  </a:lnTo>
                  <a:lnTo>
                    <a:pt x="121412" y="405511"/>
                  </a:lnTo>
                  <a:lnTo>
                    <a:pt x="131445" y="399415"/>
                  </a:lnTo>
                  <a:lnTo>
                    <a:pt x="148844" y="406527"/>
                  </a:lnTo>
                  <a:lnTo>
                    <a:pt x="150622" y="399415"/>
                  </a:lnTo>
                  <a:lnTo>
                    <a:pt x="166878" y="330581"/>
                  </a:lnTo>
                  <a:lnTo>
                    <a:pt x="58674" y="368427"/>
                  </a:lnTo>
                  <a:lnTo>
                    <a:pt x="81788" y="381127"/>
                  </a:lnTo>
                  <a:lnTo>
                    <a:pt x="75946" y="385572"/>
                  </a:lnTo>
                  <a:lnTo>
                    <a:pt x="59321" y="392303"/>
                  </a:lnTo>
                  <a:lnTo>
                    <a:pt x="51689" y="375412"/>
                  </a:lnTo>
                  <a:lnTo>
                    <a:pt x="47244" y="346202"/>
                  </a:lnTo>
                  <a:lnTo>
                    <a:pt x="47498" y="307733"/>
                  </a:lnTo>
                  <a:lnTo>
                    <a:pt x="69596" y="210185"/>
                  </a:lnTo>
                  <a:lnTo>
                    <a:pt x="97409" y="145923"/>
                  </a:lnTo>
                  <a:lnTo>
                    <a:pt x="126619" y="99822"/>
                  </a:lnTo>
                  <a:lnTo>
                    <a:pt x="184785" y="38735"/>
                  </a:lnTo>
                  <a:lnTo>
                    <a:pt x="222631" y="14732"/>
                  </a:lnTo>
                  <a:close/>
                </a:path>
              </a:pathLst>
            </a:custGeom>
            <a:solidFill>
              <a:srgbClr val="000000"/>
            </a:solidFill>
          </p:spPr>
          <p:txBody>
            <a:bodyPr wrap="square" lIns="0" tIns="0" rIns="0" bIns="0" rtlCol="0"/>
            <a:lstStyle/>
            <a:p>
              <a:endParaRPr/>
            </a:p>
          </p:txBody>
        </p:sp>
        <p:pic>
          <p:nvPicPr>
            <p:cNvPr id="27" name="object 27"/>
            <p:cNvPicPr/>
            <p:nvPr/>
          </p:nvPicPr>
          <p:blipFill>
            <a:blip r:embed="rId5" cstate="print"/>
            <a:stretch>
              <a:fillRect/>
            </a:stretch>
          </p:blipFill>
          <p:spPr>
            <a:xfrm>
              <a:off x="3499359" y="2168019"/>
              <a:ext cx="137156" cy="85848"/>
            </a:xfrm>
            <a:prstGeom prst="rect">
              <a:avLst/>
            </a:prstGeom>
          </p:spPr>
        </p:pic>
        <p:sp>
          <p:nvSpPr>
            <p:cNvPr id="28" name="object 28"/>
            <p:cNvSpPr/>
            <p:nvPr/>
          </p:nvSpPr>
          <p:spPr>
            <a:xfrm>
              <a:off x="3468496" y="1837436"/>
              <a:ext cx="188595" cy="386715"/>
            </a:xfrm>
            <a:custGeom>
              <a:avLst/>
              <a:gdLst/>
              <a:ahLst/>
              <a:cxnLst/>
              <a:rect l="l" t="t" r="r" b="b"/>
              <a:pathLst>
                <a:path w="188595" h="386714">
                  <a:moveTo>
                    <a:pt x="188594" y="0"/>
                  </a:moveTo>
                  <a:lnTo>
                    <a:pt x="146938" y="7492"/>
                  </a:lnTo>
                  <a:lnTo>
                    <a:pt x="95250" y="57276"/>
                  </a:lnTo>
                  <a:lnTo>
                    <a:pt x="62991" y="103885"/>
                  </a:lnTo>
                  <a:lnTo>
                    <a:pt x="38735" y="147700"/>
                  </a:lnTo>
                  <a:lnTo>
                    <a:pt x="21589" y="188721"/>
                  </a:lnTo>
                  <a:lnTo>
                    <a:pt x="10032" y="226440"/>
                  </a:lnTo>
                  <a:lnTo>
                    <a:pt x="0" y="307213"/>
                  </a:lnTo>
                  <a:lnTo>
                    <a:pt x="5841" y="343915"/>
                  </a:lnTo>
                  <a:lnTo>
                    <a:pt x="18541" y="370712"/>
                  </a:lnTo>
                  <a:lnTo>
                    <a:pt x="36194" y="386714"/>
                  </a:lnTo>
                </a:path>
              </a:pathLst>
            </a:custGeom>
            <a:ln w="6346">
              <a:solidFill>
                <a:srgbClr val="221F1F"/>
              </a:solidFill>
            </a:ln>
          </p:spPr>
          <p:txBody>
            <a:bodyPr wrap="square" lIns="0" tIns="0" rIns="0" bIns="0" rtlCol="0"/>
            <a:lstStyle/>
            <a:p>
              <a:endParaRPr/>
            </a:p>
          </p:txBody>
        </p:sp>
        <p:pic>
          <p:nvPicPr>
            <p:cNvPr id="29" name="object 29"/>
            <p:cNvPicPr/>
            <p:nvPr/>
          </p:nvPicPr>
          <p:blipFill>
            <a:blip r:embed="rId6" cstate="print"/>
            <a:stretch>
              <a:fillRect/>
            </a:stretch>
          </p:blipFill>
          <p:spPr>
            <a:xfrm>
              <a:off x="3670809" y="1847725"/>
              <a:ext cx="92452" cy="136140"/>
            </a:xfrm>
            <a:prstGeom prst="rect">
              <a:avLst/>
            </a:prstGeom>
          </p:spPr>
        </p:pic>
        <p:sp>
          <p:nvSpPr>
            <p:cNvPr id="30" name="object 30"/>
            <p:cNvSpPr/>
            <p:nvPr/>
          </p:nvSpPr>
          <p:spPr>
            <a:xfrm>
              <a:off x="3517137" y="1837436"/>
              <a:ext cx="175895" cy="401320"/>
            </a:xfrm>
            <a:custGeom>
              <a:avLst/>
              <a:gdLst/>
              <a:ahLst/>
              <a:cxnLst/>
              <a:rect l="l" t="t" r="r" b="b"/>
              <a:pathLst>
                <a:path w="175895" h="401319">
                  <a:moveTo>
                    <a:pt x="175133" y="15493"/>
                  </a:moveTo>
                  <a:lnTo>
                    <a:pt x="137540" y="37464"/>
                  </a:lnTo>
                  <a:lnTo>
                    <a:pt x="103250" y="69850"/>
                  </a:lnTo>
                  <a:lnTo>
                    <a:pt x="72898" y="110108"/>
                  </a:lnTo>
                  <a:lnTo>
                    <a:pt x="47116" y="155575"/>
                  </a:lnTo>
                  <a:lnTo>
                    <a:pt x="26288" y="203961"/>
                  </a:lnTo>
                  <a:lnTo>
                    <a:pt x="11175" y="252729"/>
                  </a:lnTo>
                  <a:lnTo>
                    <a:pt x="2159" y="299338"/>
                  </a:lnTo>
                  <a:lnTo>
                    <a:pt x="0" y="341248"/>
                  </a:lnTo>
                  <a:lnTo>
                    <a:pt x="5207" y="376046"/>
                  </a:lnTo>
                  <a:lnTo>
                    <a:pt x="18287" y="401192"/>
                  </a:lnTo>
                </a:path>
                <a:path w="175895" h="401319">
                  <a:moveTo>
                    <a:pt x="139953" y="0"/>
                  </a:moveTo>
                  <a:lnTo>
                    <a:pt x="175513" y="13461"/>
                  </a:lnTo>
                </a:path>
              </a:pathLst>
            </a:custGeom>
            <a:ln w="6346">
              <a:solidFill>
                <a:srgbClr val="221F1F"/>
              </a:solidFill>
            </a:ln>
          </p:spPr>
          <p:txBody>
            <a:bodyPr wrap="square" lIns="0" tIns="0" rIns="0" bIns="0" rtlCol="0"/>
            <a:lstStyle/>
            <a:p>
              <a:endParaRPr/>
            </a:p>
          </p:txBody>
        </p:sp>
        <p:sp>
          <p:nvSpPr>
            <p:cNvPr id="31" name="object 31"/>
            <p:cNvSpPr/>
            <p:nvPr/>
          </p:nvSpPr>
          <p:spPr>
            <a:xfrm>
              <a:off x="3310000" y="2240407"/>
              <a:ext cx="180340" cy="180340"/>
            </a:xfrm>
            <a:custGeom>
              <a:avLst/>
              <a:gdLst/>
              <a:ahLst/>
              <a:cxnLst/>
              <a:rect l="l" t="t" r="r" b="b"/>
              <a:pathLst>
                <a:path w="180339" h="180339">
                  <a:moveTo>
                    <a:pt x="90043" y="0"/>
                  </a:moveTo>
                  <a:lnTo>
                    <a:pt x="124968" y="6984"/>
                  </a:lnTo>
                  <a:lnTo>
                    <a:pt x="153670" y="26288"/>
                  </a:lnTo>
                  <a:lnTo>
                    <a:pt x="172974" y="54990"/>
                  </a:lnTo>
                  <a:lnTo>
                    <a:pt x="179959" y="89915"/>
                  </a:lnTo>
                  <a:lnTo>
                    <a:pt x="172974" y="124968"/>
                  </a:lnTo>
                  <a:lnTo>
                    <a:pt x="153670" y="153669"/>
                  </a:lnTo>
                  <a:lnTo>
                    <a:pt x="124968" y="172847"/>
                  </a:lnTo>
                  <a:lnTo>
                    <a:pt x="90043" y="179959"/>
                  </a:lnTo>
                  <a:lnTo>
                    <a:pt x="54990" y="172847"/>
                  </a:lnTo>
                  <a:lnTo>
                    <a:pt x="26415" y="153669"/>
                  </a:lnTo>
                  <a:lnTo>
                    <a:pt x="7112" y="124968"/>
                  </a:lnTo>
                  <a:lnTo>
                    <a:pt x="0" y="89915"/>
                  </a:lnTo>
                  <a:lnTo>
                    <a:pt x="7112" y="54990"/>
                  </a:lnTo>
                  <a:lnTo>
                    <a:pt x="26415" y="26288"/>
                  </a:lnTo>
                  <a:lnTo>
                    <a:pt x="54990" y="6984"/>
                  </a:lnTo>
                  <a:lnTo>
                    <a:pt x="90043" y="0"/>
                  </a:lnTo>
                  <a:close/>
                </a:path>
              </a:pathLst>
            </a:custGeom>
            <a:ln w="12696">
              <a:solidFill>
                <a:srgbClr val="FFFFFF"/>
              </a:solidFill>
            </a:ln>
          </p:spPr>
          <p:txBody>
            <a:bodyPr wrap="square" lIns="0" tIns="0" rIns="0" bIns="0" rtlCol="0"/>
            <a:lstStyle/>
            <a:p>
              <a:endParaRPr/>
            </a:p>
          </p:txBody>
        </p:sp>
        <p:sp>
          <p:nvSpPr>
            <p:cNvPr id="32" name="object 32"/>
            <p:cNvSpPr/>
            <p:nvPr/>
          </p:nvSpPr>
          <p:spPr>
            <a:xfrm>
              <a:off x="3382009" y="2045970"/>
              <a:ext cx="36195" cy="194945"/>
            </a:xfrm>
            <a:custGeom>
              <a:avLst/>
              <a:gdLst/>
              <a:ahLst/>
              <a:cxnLst/>
              <a:rect l="l" t="t" r="r" b="b"/>
              <a:pathLst>
                <a:path w="36195" h="194944">
                  <a:moveTo>
                    <a:pt x="18034" y="0"/>
                  </a:moveTo>
                  <a:lnTo>
                    <a:pt x="10922" y="1397"/>
                  </a:lnTo>
                  <a:lnTo>
                    <a:pt x="5206" y="5206"/>
                  </a:lnTo>
                  <a:lnTo>
                    <a:pt x="1397" y="10922"/>
                  </a:lnTo>
                  <a:lnTo>
                    <a:pt x="0" y="18033"/>
                  </a:lnTo>
                  <a:lnTo>
                    <a:pt x="0" y="26162"/>
                  </a:lnTo>
                  <a:lnTo>
                    <a:pt x="5461" y="33019"/>
                  </a:lnTo>
                  <a:lnTo>
                    <a:pt x="12953" y="35306"/>
                  </a:lnTo>
                  <a:lnTo>
                    <a:pt x="12953" y="194437"/>
                  </a:lnTo>
                  <a:lnTo>
                    <a:pt x="23113" y="194437"/>
                  </a:lnTo>
                  <a:lnTo>
                    <a:pt x="23113" y="35306"/>
                  </a:lnTo>
                  <a:lnTo>
                    <a:pt x="30479" y="33019"/>
                  </a:lnTo>
                  <a:lnTo>
                    <a:pt x="35940" y="26162"/>
                  </a:lnTo>
                  <a:lnTo>
                    <a:pt x="35940" y="18033"/>
                  </a:lnTo>
                  <a:lnTo>
                    <a:pt x="34543" y="10922"/>
                  </a:lnTo>
                  <a:lnTo>
                    <a:pt x="30734" y="5206"/>
                  </a:lnTo>
                  <a:lnTo>
                    <a:pt x="25018" y="1397"/>
                  </a:lnTo>
                  <a:lnTo>
                    <a:pt x="18034" y="0"/>
                  </a:lnTo>
                  <a:close/>
                </a:path>
              </a:pathLst>
            </a:custGeom>
            <a:solidFill>
              <a:srgbClr val="000000"/>
            </a:solidFill>
          </p:spPr>
          <p:txBody>
            <a:bodyPr wrap="square" lIns="0" tIns="0" rIns="0" bIns="0" rtlCol="0"/>
            <a:lstStyle/>
            <a:p>
              <a:endParaRPr/>
            </a:p>
          </p:txBody>
        </p:sp>
        <p:sp>
          <p:nvSpPr>
            <p:cNvPr id="33" name="object 33"/>
            <p:cNvSpPr/>
            <p:nvPr/>
          </p:nvSpPr>
          <p:spPr>
            <a:xfrm>
              <a:off x="3382009" y="2045970"/>
              <a:ext cx="36195" cy="194945"/>
            </a:xfrm>
            <a:custGeom>
              <a:avLst/>
              <a:gdLst/>
              <a:ahLst/>
              <a:cxnLst/>
              <a:rect l="l" t="t" r="r" b="b"/>
              <a:pathLst>
                <a:path w="36195" h="194944">
                  <a:moveTo>
                    <a:pt x="18034" y="0"/>
                  </a:moveTo>
                  <a:lnTo>
                    <a:pt x="25018" y="1397"/>
                  </a:lnTo>
                  <a:lnTo>
                    <a:pt x="30734" y="5206"/>
                  </a:lnTo>
                  <a:lnTo>
                    <a:pt x="34543" y="10922"/>
                  </a:lnTo>
                  <a:lnTo>
                    <a:pt x="35940" y="18033"/>
                  </a:lnTo>
                  <a:lnTo>
                    <a:pt x="35940" y="26162"/>
                  </a:lnTo>
                  <a:lnTo>
                    <a:pt x="30479" y="33019"/>
                  </a:lnTo>
                  <a:lnTo>
                    <a:pt x="23113" y="35306"/>
                  </a:lnTo>
                  <a:lnTo>
                    <a:pt x="23113" y="194437"/>
                  </a:lnTo>
                  <a:lnTo>
                    <a:pt x="12953" y="194437"/>
                  </a:lnTo>
                  <a:lnTo>
                    <a:pt x="12953" y="35306"/>
                  </a:lnTo>
                  <a:lnTo>
                    <a:pt x="5461" y="33019"/>
                  </a:lnTo>
                  <a:lnTo>
                    <a:pt x="0" y="26162"/>
                  </a:lnTo>
                  <a:lnTo>
                    <a:pt x="0" y="18033"/>
                  </a:lnTo>
                  <a:lnTo>
                    <a:pt x="1397" y="10922"/>
                  </a:lnTo>
                  <a:lnTo>
                    <a:pt x="5206" y="5206"/>
                  </a:lnTo>
                  <a:lnTo>
                    <a:pt x="10922" y="1397"/>
                  </a:lnTo>
                  <a:lnTo>
                    <a:pt x="18034" y="0"/>
                  </a:lnTo>
                  <a:close/>
                </a:path>
              </a:pathLst>
            </a:custGeom>
            <a:ln w="12696">
              <a:solidFill>
                <a:srgbClr val="FFFFFF"/>
              </a:solidFill>
            </a:ln>
          </p:spPr>
          <p:txBody>
            <a:bodyPr wrap="square" lIns="0" tIns="0" rIns="0" bIns="0" rtlCol="0"/>
            <a:lstStyle/>
            <a:p>
              <a:endParaRPr/>
            </a:p>
          </p:txBody>
        </p:sp>
        <p:sp>
          <p:nvSpPr>
            <p:cNvPr id="34" name="object 34"/>
            <p:cNvSpPr/>
            <p:nvPr/>
          </p:nvSpPr>
          <p:spPr>
            <a:xfrm>
              <a:off x="3400043" y="2064004"/>
              <a:ext cx="0" cy="176530"/>
            </a:xfrm>
            <a:custGeom>
              <a:avLst/>
              <a:gdLst/>
              <a:ahLst/>
              <a:cxnLst/>
              <a:rect l="l" t="t" r="r" b="b"/>
              <a:pathLst>
                <a:path h="176530">
                  <a:moveTo>
                    <a:pt x="0" y="0"/>
                  </a:moveTo>
                  <a:lnTo>
                    <a:pt x="0" y="176403"/>
                  </a:lnTo>
                </a:path>
              </a:pathLst>
            </a:custGeom>
            <a:ln w="10158">
              <a:solidFill>
                <a:srgbClr val="000000"/>
              </a:solidFill>
            </a:ln>
          </p:spPr>
          <p:txBody>
            <a:bodyPr wrap="square" lIns="0" tIns="0" rIns="0" bIns="0" rtlCol="0"/>
            <a:lstStyle/>
            <a:p>
              <a:endParaRPr/>
            </a:p>
          </p:txBody>
        </p:sp>
        <p:sp>
          <p:nvSpPr>
            <p:cNvPr id="35" name="object 35"/>
            <p:cNvSpPr/>
            <p:nvPr/>
          </p:nvSpPr>
          <p:spPr>
            <a:xfrm>
              <a:off x="3310000" y="2240407"/>
              <a:ext cx="180340" cy="180340"/>
            </a:xfrm>
            <a:custGeom>
              <a:avLst/>
              <a:gdLst/>
              <a:ahLst/>
              <a:cxnLst/>
              <a:rect l="l" t="t" r="r" b="b"/>
              <a:pathLst>
                <a:path w="180339" h="180339">
                  <a:moveTo>
                    <a:pt x="90043" y="0"/>
                  </a:moveTo>
                  <a:lnTo>
                    <a:pt x="54990" y="6984"/>
                  </a:lnTo>
                  <a:lnTo>
                    <a:pt x="26415" y="26288"/>
                  </a:lnTo>
                  <a:lnTo>
                    <a:pt x="7112" y="54990"/>
                  </a:lnTo>
                  <a:lnTo>
                    <a:pt x="0" y="89915"/>
                  </a:lnTo>
                  <a:lnTo>
                    <a:pt x="7112" y="124968"/>
                  </a:lnTo>
                  <a:lnTo>
                    <a:pt x="26415" y="153669"/>
                  </a:lnTo>
                  <a:lnTo>
                    <a:pt x="54990" y="172847"/>
                  </a:lnTo>
                  <a:lnTo>
                    <a:pt x="90043" y="179959"/>
                  </a:lnTo>
                  <a:lnTo>
                    <a:pt x="124968" y="172847"/>
                  </a:lnTo>
                  <a:lnTo>
                    <a:pt x="153670" y="153669"/>
                  </a:lnTo>
                  <a:lnTo>
                    <a:pt x="172974" y="124968"/>
                  </a:lnTo>
                  <a:lnTo>
                    <a:pt x="179959" y="89915"/>
                  </a:lnTo>
                  <a:lnTo>
                    <a:pt x="172974" y="54990"/>
                  </a:lnTo>
                  <a:lnTo>
                    <a:pt x="153670" y="26288"/>
                  </a:lnTo>
                  <a:lnTo>
                    <a:pt x="124968" y="6984"/>
                  </a:lnTo>
                  <a:lnTo>
                    <a:pt x="90043" y="0"/>
                  </a:lnTo>
                  <a:close/>
                </a:path>
              </a:pathLst>
            </a:custGeom>
            <a:solidFill>
              <a:srgbClr val="000000"/>
            </a:solidFill>
          </p:spPr>
          <p:txBody>
            <a:bodyPr wrap="square" lIns="0" tIns="0" rIns="0" bIns="0" rtlCol="0"/>
            <a:lstStyle/>
            <a:p>
              <a:endParaRPr/>
            </a:p>
          </p:txBody>
        </p:sp>
      </p:grpSp>
      <p:sp>
        <p:nvSpPr>
          <p:cNvPr id="36" name="object 36"/>
          <p:cNvSpPr txBox="1"/>
          <p:nvPr/>
        </p:nvSpPr>
        <p:spPr>
          <a:xfrm>
            <a:off x="3362325" y="2254758"/>
            <a:ext cx="79375"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FFFFFF"/>
                </a:solidFill>
                <a:latin typeface="Arial"/>
                <a:cs typeface="Arial"/>
              </a:rPr>
              <a:t>2</a:t>
            </a:r>
            <a:endParaRPr sz="750">
              <a:latin typeface="Arial"/>
              <a:cs typeface="Arial"/>
            </a:endParaRPr>
          </a:p>
        </p:txBody>
      </p:sp>
      <p:grpSp>
        <p:nvGrpSpPr>
          <p:cNvPr id="37" name="object 37"/>
          <p:cNvGrpSpPr/>
          <p:nvPr/>
        </p:nvGrpSpPr>
        <p:grpSpPr>
          <a:xfrm>
            <a:off x="3102355" y="2013330"/>
            <a:ext cx="193040" cy="387350"/>
            <a:chOff x="3102355" y="2013330"/>
            <a:chExt cx="193040" cy="387350"/>
          </a:xfrm>
        </p:grpSpPr>
        <p:sp>
          <p:nvSpPr>
            <p:cNvPr id="38" name="object 38"/>
            <p:cNvSpPr/>
            <p:nvPr/>
          </p:nvSpPr>
          <p:spPr>
            <a:xfrm>
              <a:off x="3108705" y="2214117"/>
              <a:ext cx="180340" cy="180340"/>
            </a:xfrm>
            <a:custGeom>
              <a:avLst/>
              <a:gdLst/>
              <a:ahLst/>
              <a:cxnLst/>
              <a:rect l="l" t="t" r="r" b="b"/>
              <a:pathLst>
                <a:path w="180339" h="180339">
                  <a:moveTo>
                    <a:pt x="89916" y="0"/>
                  </a:moveTo>
                  <a:lnTo>
                    <a:pt x="124968" y="6984"/>
                  </a:lnTo>
                  <a:lnTo>
                    <a:pt x="153543" y="26288"/>
                  </a:lnTo>
                  <a:lnTo>
                    <a:pt x="172846" y="54990"/>
                  </a:lnTo>
                  <a:lnTo>
                    <a:pt x="179958" y="89915"/>
                  </a:lnTo>
                  <a:lnTo>
                    <a:pt x="172846" y="124967"/>
                  </a:lnTo>
                  <a:lnTo>
                    <a:pt x="153543" y="153542"/>
                  </a:lnTo>
                  <a:lnTo>
                    <a:pt x="124968" y="172846"/>
                  </a:lnTo>
                  <a:lnTo>
                    <a:pt x="89916" y="179958"/>
                  </a:lnTo>
                  <a:lnTo>
                    <a:pt x="54863" y="172846"/>
                  </a:lnTo>
                  <a:lnTo>
                    <a:pt x="26288" y="153542"/>
                  </a:lnTo>
                  <a:lnTo>
                    <a:pt x="6985" y="124967"/>
                  </a:lnTo>
                  <a:lnTo>
                    <a:pt x="0" y="89915"/>
                  </a:lnTo>
                  <a:lnTo>
                    <a:pt x="6985" y="54990"/>
                  </a:lnTo>
                  <a:lnTo>
                    <a:pt x="26288" y="26288"/>
                  </a:lnTo>
                  <a:lnTo>
                    <a:pt x="54863" y="6984"/>
                  </a:lnTo>
                  <a:lnTo>
                    <a:pt x="89916" y="0"/>
                  </a:lnTo>
                  <a:close/>
                </a:path>
              </a:pathLst>
            </a:custGeom>
            <a:ln w="12696">
              <a:solidFill>
                <a:srgbClr val="FFFFFF"/>
              </a:solidFill>
            </a:ln>
          </p:spPr>
          <p:txBody>
            <a:bodyPr wrap="square" lIns="0" tIns="0" rIns="0" bIns="0" rtlCol="0"/>
            <a:lstStyle/>
            <a:p>
              <a:endParaRPr/>
            </a:p>
          </p:txBody>
        </p:sp>
        <p:sp>
          <p:nvSpPr>
            <p:cNvPr id="39" name="object 39"/>
            <p:cNvSpPr/>
            <p:nvPr/>
          </p:nvSpPr>
          <p:spPr>
            <a:xfrm>
              <a:off x="3180714" y="2019680"/>
              <a:ext cx="36195" cy="194945"/>
            </a:xfrm>
            <a:custGeom>
              <a:avLst/>
              <a:gdLst/>
              <a:ahLst/>
              <a:cxnLst/>
              <a:rect l="l" t="t" r="r" b="b"/>
              <a:pathLst>
                <a:path w="36194" h="194944">
                  <a:moveTo>
                    <a:pt x="17907" y="0"/>
                  </a:moveTo>
                  <a:lnTo>
                    <a:pt x="10922" y="1396"/>
                  </a:lnTo>
                  <a:lnTo>
                    <a:pt x="5207" y="5206"/>
                  </a:lnTo>
                  <a:lnTo>
                    <a:pt x="1397" y="10921"/>
                  </a:lnTo>
                  <a:lnTo>
                    <a:pt x="0" y="18033"/>
                  </a:lnTo>
                  <a:lnTo>
                    <a:pt x="0" y="26162"/>
                  </a:lnTo>
                  <a:lnTo>
                    <a:pt x="5461" y="33019"/>
                  </a:lnTo>
                  <a:lnTo>
                    <a:pt x="12827" y="35306"/>
                  </a:lnTo>
                  <a:lnTo>
                    <a:pt x="12827" y="194436"/>
                  </a:lnTo>
                  <a:lnTo>
                    <a:pt x="22987" y="194436"/>
                  </a:lnTo>
                  <a:lnTo>
                    <a:pt x="22987" y="35306"/>
                  </a:lnTo>
                  <a:lnTo>
                    <a:pt x="30480" y="33019"/>
                  </a:lnTo>
                  <a:lnTo>
                    <a:pt x="35941" y="26162"/>
                  </a:lnTo>
                  <a:lnTo>
                    <a:pt x="35941" y="18033"/>
                  </a:lnTo>
                  <a:lnTo>
                    <a:pt x="34543" y="10921"/>
                  </a:lnTo>
                  <a:lnTo>
                    <a:pt x="30607" y="5206"/>
                  </a:lnTo>
                  <a:lnTo>
                    <a:pt x="24892" y="1396"/>
                  </a:lnTo>
                  <a:lnTo>
                    <a:pt x="17907" y="0"/>
                  </a:lnTo>
                  <a:close/>
                </a:path>
              </a:pathLst>
            </a:custGeom>
            <a:solidFill>
              <a:srgbClr val="000000"/>
            </a:solidFill>
          </p:spPr>
          <p:txBody>
            <a:bodyPr wrap="square" lIns="0" tIns="0" rIns="0" bIns="0" rtlCol="0"/>
            <a:lstStyle/>
            <a:p>
              <a:endParaRPr/>
            </a:p>
          </p:txBody>
        </p:sp>
        <p:sp>
          <p:nvSpPr>
            <p:cNvPr id="40" name="object 40"/>
            <p:cNvSpPr/>
            <p:nvPr/>
          </p:nvSpPr>
          <p:spPr>
            <a:xfrm>
              <a:off x="3180714" y="2019680"/>
              <a:ext cx="36195" cy="194945"/>
            </a:xfrm>
            <a:custGeom>
              <a:avLst/>
              <a:gdLst/>
              <a:ahLst/>
              <a:cxnLst/>
              <a:rect l="l" t="t" r="r" b="b"/>
              <a:pathLst>
                <a:path w="36194" h="194944">
                  <a:moveTo>
                    <a:pt x="17907" y="0"/>
                  </a:moveTo>
                  <a:lnTo>
                    <a:pt x="24892" y="1396"/>
                  </a:lnTo>
                  <a:lnTo>
                    <a:pt x="30607" y="5206"/>
                  </a:lnTo>
                  <a:lnTo>
                    <a:pt x="34543" y="10921"/>
                  </a:lnTo>
                  <a:lnTo>
                    <a:pt x="35941" y="18033"/>
                  </a:lnTo>
                  <a:lnTo>
                    <a:pt x="35941" y="26162"/>
                  </a:lnTo>
                  <a:lnTo>
                    <a:pt x="30480" y="33019"/>
                  </a:lnTo>
                  <a:lnTo>
                    <a:pt x="22987" y="35306"/>
                  </a:lnTo>
                  <a:lnTo>
                    <a:pt x="22987" y="194436"/>
                  </a:lnTo>
                  <a:lnTo>
                    <a:pt x="12827" y="194436"/>
                  </a:lnTo>
                  <a:lnTo>
                    <a:pt x="12827" y="35306"/>
                  </a:lnTo>
                  <a:lnTo>
                    <a:pt x="5461" y="33019"/>
                  </a:lnTo>
                  <a:lnTo>
                    <a:pt x="0" y="26162"/>
                  </a:lnTo>
                  <a:lnTo>
                    <a:pt x="0" y="18033"/>
                  </a:lnTo>
                  <a:lnTo>
                    <a:pt x="1397" y="10921"/>
                  </a:lnTo>
                  <a:lnTo>
                    <a:pt x="5207" y="5206"/>
                  </a:lnTo>
                  <a:lnTo>
                    <a:pt x="10922" y="1396"/>
                  </a:lnTo>
                  <a:lnTo>
                    <a:pt x="17907" y="0"/>
                  </a:lnTo>
                  <a:close/>
                </a:path>
              </a:pathLst>
            </a:custGeom>
            <a:ln w="12696">
              <a:solidFill>
                <a:srgbClr val="FFFFFF"/>
              </a:solidFill>
            </a:ln>
          </p:spPr>
          <p:txBody>
            <a:bodyPr wrap="square" lIns="0" tIns="0" rIns="0" bIns="0" rtlCol="0"/>
            <a:lstStyle/>
            <a:p>
              <a:endParaRPr/>
            </a:p>
          </p:txBody>
        </p:sp>
        <p:sp>
          <p:nvSpPr>
            <p:cNvPr id="41" name="object 41"/>
            <p:cNvSpPr/>
            <p:nvPr/>
          </p:nvSpPr>
          <p:spPr>
            <a:xfrm>
              <a:off x="3198621" y="2037714"/>
              <a:ext cx="0" cy="176530"/>
            </a:xfrm>
            <a:custGeom>
              <a:avLst/>
              <a:gdLst/>
              <a:ahLst/>
              <a:cxnLst/>
              <a:rect l="l" t="t" r="r" b="b"/>
              <a:pathLst>
                <a:path h="176530">
                  <a:moveTo>
                    <a:pt x="0" y="0"/>
                  </a:moveTo>
                  <a:lnTo>
                    <a:pt x="0" y="176403"/>
                  </a:lnTo>
                </a:path>
              </a:pathLst>
            </a:custGeom>
            <a:ln w="10160">
              <a:solidFill>
                <a:srgbClr val="000000"/>
              </a:solidFill>
            </a:ln>
          </p:spPr>
          <p:txBody>
            <a:bodyPr wrap="square" lIns="0" tIns="0" rIns="0" bIns="0" rtlCol="0"/>
            <a:lstStyle/>
            <a:p>
              <a:endParaRPr/>
            </a:p>
          </p:txBody>
        </p:sp>
        <p:sp>
          <p:nvSpPr>
            <p:cNvPr id="42" name="object 42"/>
            <p:cNvSpPr/>
            <p:nvPr/>
          </p:nvSpPr>
          <p:spPr>
            <a:xfrm>
              <a:off x="3108705" y="2214117"/>
              <a:ext cx="180340" cy="180340"/>
            </a:xfrm>
            <a:custGeom>
              <a:avLst/>
              <a:gdLst/>
              <a:ahLst/>
              <a:cxnLst/>
              <a:rect l="l" t="t" r="r" b="b"/>
              <a:pathLst>
                <a:path w="180339" h="180339">
                  <a:moveTo>
                    <a:pt x="89916" y="0"/>
                  </a:moveTo>
                  <a:lnTo>
                    <a:pt x="54863" y="6984"/>
                  </a:lnTo>
                  <a:lnTo>
                    <a:pt x="26288" y="26288"/>
                  </a:lnTo>
                  <a:lnTo>
                    <a:pt x="6985" y="54990"/>
                  </a:lnTo>
                  <a:lnTo>
                    <a:pt x="0" y="89915"/>
                  </a:lnTo>
                  <a:lnTo>
                    <a:pt x="6985" y="124967"/>
                  </a:lnTo>
                  <a:lnTo>
                    <a:pt x="26288" y="153542"/>
                  </a:lnTo>
                  <a:lnTo>
                    <a:pt x="54863" y="172846"/>
                  </a:lnTo>
                  <a:lnTo>
                    <a:pt x="89916" y="179958"/>
                  </a:lnTo>
                  <a:lnTo>
                    <a:pt x="124968" y="172846"/>
                  </a:lnTo>
                  <a:lnTo>
                    <a:pt x="153543" y="153542"/>
                  </a:lnTo>
                  <a:lnTo>
                    <a:pt x="172846" y="124967"/>
                  </a:lnTo>
                  <a:lnTo>
                    <a:pt x="179958" y="89915"/>
                  </a:lnTo>
                  <a:lnTo>
                    <a:pt x="172846" y="54990"/>
                  </a:lnTo>
                  <a:lnTo>
                    <a:pt x="153543" y="26288"/>
                  </a:lnTo>
                  <a:lnTo>
                    <a:pt x="124968" y="6984"/>
                  </a:lnTo>
                  <a:lnTo>
                    <a:pt x="89916" y="0"/>
                  </a:lnTo>
                  <a:close/>
                </a:path>
              </a:pathLst>
            </a:custGeom>
            <a:solidFill>
              <a:srgbClr val="000000"/>
            </a:solidFill>
          </p:spPr>
          <p:txBody>
            <a:bodyPr wrap="square" lIns="0" tIns="0" rIns="0" bIns="0" rtlCol="0"/>
            <a:lstStyle/>
            <a:p>
              <a:endParaRPr/>
            </a:p>
          </p:txBody>
        </p:sp>
      </p:grpSp>
      <p:sp>
        <p:nvSpPr>
          <p:cNvPr id="43" name="object 43"/>
          <p:cNvSpPr txBox="1"/>
          <p:nvPr/>
        </p:nvSpPr>
        <p:spPr>
          <a:xfrm>
            <a:off x="3161157" y="2228164"/>
            <a:ext cx="79375" cy="141605"/>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FFFFFF"/>
                </a:solidFill>
                <a:latin typeface="Arial"/>
                <a:cs typeface="Arial"/>
              </a:rPr>
              <a:t>1</a:t>
            </a:r>
            <a:endParaRPr sz="750">
              <a:latin typeface="Arial"/>
              <a:cs typeface="Arial"/>
            </a:endParaRPr>
          </a:p>
        </p:txBody>
      </p:sp>
      <p:pic>
        <p:nvPicPr>
          <p:cNvPr id="44" name="object 44"/>
          <p:cNvPicPr/>
          <p:nvPr/>
        </p:nvPicPr>
        <p:blipFill>
          <a:blip r:embed="rId7" cstate="print"/>
          <a:stretch>
            <a:fillRect/>
          </a:stretch>
        </p:blipFill>
        <p:spPr>
          <a:xfrm>
            <a:off x="3744596" y="2282953"/>
            <a:ext cx="192655" cy="387118"/>
          </a:xfrm>
          <a:prstGeom prst="rect">
            <a:avLst/>
          </a:prstGeom>
        </p:spPr>
      </p:pic>
      <p:sp>
        <p:nvSpPr>
          <p:cNvPr id="45" name="object 45"/>
          <p:cNvSpPr txBox="1"/>
          <p:nvPr/>
        </p:nvSpPr>
        <p:spPr>
          <a:xfrm>
            <a:off x="3803396" y="2497937"/>
            <a:ext cx="79375" cy="141605"/>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FFFFFF"/>
                </a:solidFill>
                <a:latin typeface="Arial"/>
                <a:cs typeface="Arial"/>
              </a:rPr>
              <a:t>3</a:t>
            </a:r>
            <a:endParaRPr sz="750">
              <a:latin typeface="Arial"/>
              <a:cs typeface="Arial"/>
            </a:endParaRPr>
          </a:p>
        </p:txBody>
      </p:sp>
      <p:grpSp>
        <p:nvGrpSpPr>
          <p:cNvPr id="46" name="object 46"/>
          <p:cNvGrpSpPr/>
          <p:nvPr/>
        </p:nvGrpSpPr>
        <p:grpSpPr>
          <a:xfrm>
            <a:off x="3712973" y="1662050"/>
            <a:ext cx="193040" cy="387350"/>
            <a:chOff x="3712973" y="1662050"/>
            <a:chExt cx="193040" cy="387350"/>
          </a:xfrm>
        </p:grpSpPr>
        <p:sp>
          <p:nvSpPr>
            <p:cNvPr id="47" name="object 47"/>
            <p:cNvSpPr/>
            <p:nvPr/>
          </p:nvSpPr>
          <p:spPr>
            <a:xfrm>
              <a:off x="3719321" y="1668399"/>
              <a:ext cx="180340" cy="180340"/>
            </a:xfrm>
            <a:custGeom>
              <a:avLst/>
              <a:gdLst/>
              <a:ahLst/>
              <a:cxnLst/>
              <a:rect l="l" t="t" r="r" b="b"/>
              <a:pathLst>
                <a:path w="180339" h="180339">
                  <a:moveTo>
                    <a:pt x="89915" y="180085"/>
                  </a:moveTo>
                  <a:lnTo>
                    <a:pt x="54990" y="172973"/>
                  </a:lnTo>
                  <a:lnTo>
                    <a:pt x="26288" y="153669"/>
                  </a:lnTo>
                  <a:lnTo>
                    <a:pt x="6985" y="125094"/>
                  </a:lnTo>
                  <a:lnTo>
                    <a:pt x="0" y="90043"/>
                  </a:lnTo>
                  <a:lnTo>
                    <a:pt x="6985" y="54990"/>
                  </a:lnTo>
                  <a:lnTo>
                    <a:pt x="26288" y="26415"/>
                  </a:lnTo>
                  <a:lnTo>
                    <a:pt x="54990" y="7112"/>
                  </a:lnTo>
                  <a:lnTo>
                    <a:pt x="89915" y="0"/>
                  </a:lnTo>
                  <a:lnTo>
                    <a:pt x="124967" y="7112"/>
                  </a:lnTo>
                  <a:lnTo>
                    <a:pt x="153542" y="26415"/>
                  </a:lnTo>
                  <a:lnTo>
                    <a:pt x="172847" y="54990"/>
                  </a:lnTo>
                  <a:lnTo>
                    <a:pt x="179958" y="90043"/>
                  </a:lnTo>
                  <a:lnTo>
                    <a:pt x="172847" y="125094"/>
                  </a:lnTo>
                  <a:lnTo>
                    <a:pt x="153542" y="153669"/>
                  </a:lnTo>
                  <a:lnTo>
                    <a:pt x="124967" y="172973"/>
                  </a:lnTo>
                  <a:lnTo>
                    <a:pt x="89915" y="180085"/>
                  </a:lnTo>
                  <a:close/>
                </a:path>
              </a:pathLst>
            </a:custGeom>
            <a:ln w="12696">
              <a:solidFill>
                <a:srgbClr val="FFFFFF"/>
              </a:solidFill>
            </a:ln>
          </p:spPr>
          <p:txBody>
            <a:bodyPr wrap="square" lIns="0" tIns="0" rIns="0" bIns="0" rtlCol="0"/>
            <a:lstStyle/>
            <a:p>
              <a:endParaRPr/>
            </a:p>
          </p:txBody>
        </p:sp>
        <p:sp>
          <p:nvSpPr>
            <p:cNvPr id="48" name="object 48"/>
            <p:cNvSpPr/>
            <p:nvPr/>
          </p:nvSpPr>
          <p:spPr>
            <a:xfrm>
              <a:off x="3791330" y="1848485"/>
              <a:ext cx="36195" cy="194310"/>
            </a:xfrm>
            <a:custGeom>
              <a:avLst/>
              <a:gdLst/>
              <a:ahLst/>
              <a:cxnLst/>
              <a:rect l="l" t="t" r="r" b="b"/>
              <a:pathLst>
                <a:path w="36195" h="194310">
                  <a:moveTo>
                    <a:pt x="22987" y="0"/>
                  </a:moveTo>
                  <a:lnTo>
                    <a:pt x="12827" y="0"/>
                  </a:lnTo>
                  <a:lnTo>
                    <a:pt x="12827" y="159131"/>
                  </a:lnTo>
                  <a:lnTo>
                    <a:pt x="5461" y="161290"/>
                  </a:lnTo>
                  <a:lnTo>
                    <a:pt x="0" y="168148"/>
                  </a:lnTo>
                  <a:lnTo>
                    <a:pt x="0" y="176403"/>
                  </a:lnTo>
                  <a:lnTo>
                    <a:pt x="1397" y="183387"/>
                  </a:lnTo>
                  <a:lnTo>
                    <a:pt x="5207" y="189103"/>
                  </a:lnTo>
                  <a:lnTo>
                    <a:pt x="10922" y="192912"/>
                  </a:lnTo>
                  <a:lnTo>
                    <a:pt x="17907" y="194310"/>
                  </a:lnTo>
                  <a:lnTo>
                    <a:pt x="25019" y="192912"/>
                  </a:lnTo>
                  <a:lnTo>
                    <a:pt x="30734" y="189103"/>
                  </a:lnTo>
                  <a:lnTo>
                    <a:pt x="34544" y="183387"/>
                  </a:lnTo>
                  <a:lnTo>
                    <a:pt x="35941" y="176403"/>
                  </a:lnTo>
                  <a:lnTo>
                    <a:pt x="35941" y="168148"/>
                  </a:lnTo>
                  <a:lnTo>
                    <a:pt x="30480" y="161290"/>
                  </a:lnTo>
                  <a:lnTo>
                    <a:pt x="22987" y="159131"/>
                  </a:lnTo>
                  <a:lnTo>
                    <a:pt x="22987" y="0"/>
                  </a:lnTo>
                  <a:close/>
                </a:path>
              </a:pathLst>
            </a:custGeom>
            <a:solidFill>
              <a:srgbClr val="000000"/>
            </a:solidFill>
          </p:spPr>
          <p:txBody>
            <a:bodyPr wrap="square" lIns="0" tIns="0" rIns="0" bIns="0" rtlCol="0"/>
            <a:lstStyle/>
            <a:p>
              <a:endParaRPr/>
            </a:p>
          </p:txBody>
        </p:sp>
        <p:sp>
          <p:nvSpPr>
            <p:cNvPr id="49" name="object 49"/>
            <p:cNvSpPr/>
            <p:nvPr/>
          </p:nvSpPr>
          <p:spPr>
            <a:xfrm>
              <a:off x="3791330" y="1848485"/>
              <a:ext cx="36195" cy="194310"/>
            </a:xfrm>
            <a:custGeom>
              <a:avLst/>
              <a:gdLst/>
              <a:ahLst/>
              <a:cxnLst/>
              <a:rect l="l" t="t" r="r" b="b"/>
              <a:pathLst>
                <a:path w="36195" h="194310">
                  <a:moveTo>
                    <a:pt x="17907" y="194310"/>
                  </a:moveTo>
                  <a:lnTo>
                    <a:pt x="10922" y="192912"/>
                  </a:lnTo>
                  <a:lnTo>
                    <a:pt x="5207" y="189103"/>
                  </a:lnTo>
                  <a:lnTo>
                    <a:pt x="1397" y="183387"/>
                  </a:lnTo>
                  <a:lnTo>
                    <a:pt x="0" y="176403"/>
                  </a:lnTo>
                  <a:lnTo>
                    <a:pt x="0" y="168148"/>
                  </a:lnTo>
                  <a:lnTo>
                    <a:pt x="5461" y="161290"/>
                  </a:lnTo>
                  <a:lnTo>
                    <a:pt x="12827" y="159131"/>
                  </a:lnTo>
                  <a:lnTo>
                    <a:pt x="12827" y="0"/>
                  </a:lnTo>
                  <a:lnTo>
                    <a:pt x="22987" y="0"/>
                  </a:lnTo>
                  <a:lnTo>
                    <a:pt x="22987" y="159131"/>
                  </a:lnTo>
                  <a:lnTo>
                    <a:pt x="30480" y="161290"/>
                  </a:lnTo>
                  <a:lnTo>
                    <a:pt x="35941" y="168148"/>
                  </a:lnTo>
                  <a:lnTo>
                    <a:pt x="35941" y="176403"/>
                  </a:lnTo>
                  <a:lnTo>
                    <a:pt x="34544" y="183387"/>
                  </a:lnTo>
                  <a:lnTo>
                    <a:pt x="30734" y="189103"/>
                  </a:lnTo>
                  <a:lnTo>
                    <a:pt x="25019" y="192912"/>
                  </a:lnTo>
                  <a:lnTo>
                    <a:pt x="17907" y="194310"/>
                  </a:lnTo>
                  <a:close/>
                </a:path>
              </a:pathLst>
            </a:custGeom>
            <a:ln w="12696">
              <a:solidFill>
                <a:srgbClr val="FFFFFF"/>
              </a:solidFill>
            </a:ln>
          </p:spPr>
          <p:txBody>
            <a:bodyPr wrap="square" lIns="0" tIns="0" rIns="0" bIns="0" rtlCol="0"/>
            <a:lstStyle/>
            <a:p>
              <a:endParaRPr/>
            </a:p>
          </p:txBody>
        </p:sp>
        <p:sp>
          <p:nvSpPr>
            <p:cNvPr id="50" name="object 50"/>
            <p:cNvSpPr/>
            <p:nvPr/>
          </p:nvSpPr>
          <p:spPr>
            <a:xfrm>
              <a:off x="3809237" y="1848485"/>
              <a:ext cx="0" cy="176530"/>
            </a:xfrm>
            <a:custGeom>
              <a:avLst/>
              <a:gdLst/>
              <a:ahLst/>
              <a:cxnLst/>
              <a:rect l="l" t="t" r="r" b="b"/>
              <a:pathLst>
                <a:path h="176530">
                  <a:moveTo>
                    <a:pt x="0" y="0"/>
                  </a:moveTo>
                  <a:lnTo>
                    <a:pt x="0" y="176403"/>
                  </a:lnTo>
                </a:path>
              </a:pathLst>
            </a:custGeom>
            <a:ln w="10160">
              <a:solidFill>
                <a:srgbClr val="000000"/>
              </a:solidFill>
            </a:ln>
          </p:spPr>
          <p:txBody>
            <a:bodyPr wrap="square" lIns="0" tIns="0" rIns="0" bIns="0" rtlCol="0"/>
            <a:lstStyle/>
            <a:p>
              <a:endParaRPr/>
            </a:p>
          </p:txBody>
        </p:sp>
        <p:sp>
          <p:nvSpPr>
            <p:cNvPr id="51" name="object 51"/>
            <p:cNvSpPr/>
            <p:nvPr/>
          </p:nvSpPr>
          <p:spPr>
            <a:xfrm>
              <a:off x="3719194" y="1668399"/>
              <a:ext cx="180340" cy="180340"/>
            </a:xfrm>
            <a:custGeom>
              <a:avLst/>
              <a:gdLst/>
              <a:ahLst/>
              <a:cxnLst/>
              <a:rect l="l" t="t" r="r" b="b"/>
              <a:pathLst>
                <a:path w="180339" h="180339">
                  <a:moveTo>
                    <a:pt x="90042" y="0"/>
                  </a:moveTo>
                  <a:lnTo>
                    <a:pt x="54990" y="7112"/>
                  </a:lnTo>
                  <a:lnTo>
                    <a:pt x="26415" y="26415"/>
                  </a:lnTo>
                  <a:lnTo>
                    <a:pt x="7112" y="54990"/>
                  </a:lnTo>
                  <a:lnTo>
                    <a:pt x="0" y="90043"/>
                  </a:lnTo>
                  <a:lnTo>
                    <a:pt x="7112" y="125094"/>
                  </a:lnTo>
                  <a:lnTo>
                    <a:pt x="26415" y="153669"/>
                  </a:lnTo>
                  <a:lnTo>
                    <a:pt x="54990" y="172973"/>
                  </a:lnTo>
                  <a:lnTo>
                    <a:pt x="90042" y="180085"/>
                  </a:lnTo>
                  <a:lnTo>
                    <a:pt x="125094" y="172973"/>
                  </a:lnTo>
                  <a:lnTo>
                    <a:pt x="153669" y="153669"/>
                  </a:lnTo>
                  <a:lnTo>
                    <a:pt x="172974" y="125094"/>
                  </a:lnTo>
                  <a:lnTo>
                    <a:pt x="180085" y="90043"/>
                  </a:lnTo>
                  <a:lnTo>
                    <a:pt x="172974" y="54990"/>
                  </a:lnTo>
                  <a:lnTo>
                    <a:pt x="153669" y="26415"/>
                  </a:lnTo>
                  <a:lnTo>
                    <a:pt x="125094" y="7112"/>
                  </a:lnTo>
                  <a:lnTo>
                    <a:pt x="90042" y="0"/>
                  </a:lnTo>
                  <a:close/>
                </a:path>
              </a:pathLst>
            </a:custGeom>
            <a:solidFill>
              <a:srgbClr val="000000"/>
            </a:solidFill>
          </p:spPr>
          <p:txBody>
            <a:bodyPr wrap="square" lIns="0" tIns="0" rIns="0" bIns="0" rtlCol="0"/>
            <a:lstStyle/>
            <a:p>
              <a:endParaRPr/>
            </a:p>
          </p:txBody>
        </p:sp>
      </p:grpSp>
      <p:sp>
        <p:nvSpPr>
          <p:cNvPr id="52" name="object 52"/>
          <p:cNvSpPr txBox="1"/>
          <p:nvPr/>
        </p:nvSpPr>
        <p:spPr>
          <a:xfrm>
            <a:off x="3771391" y="1680718"/>
            <a:ext cx="79375"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FFFFFF"/>
                </a:solidFill>
                <a:latin typeface="Arial"/>
                <a:cs typeface="Arial"/>
              </a:rPr>
              <a:t>4</a:t>
            </a:r>
            <a:endParaRPr sz="75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7807"/>
            <a:ext cx="2254885" cy="1849755"/>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AMORTIGUADOR</a:t>
            </a:r>
            <a:r>
              <a:rPr sz="900" b="1" spc="-15" dirty="0">
                <a:solidFill>
                  <a:srgbClr val="221F1F"/>
                </a:solidFill>
                <a:latin typeface="Montserrat"/>
                <a:cs typeface="Montserrat"/>
              </a:rPr>
              <a:t> </a:t>
            </a:r>
            <a:r>
              <a:rPr sz="900" b="1" spc="-10" dirty="0">
                <a:solidFill>
                  <a:srgbClr val="221F1F"/>
                </a:solidFill>
                <a:latin typeface="Montserrat"/>
                <a:cs typeface="Montserrat"/>
              </a:rPr>
              <a:t>TRASERO</a:t>
            </a:r>
            <a:endParaRPr sz="900">
              <a:latin typeface="Montserrat"/>
              <a:cs typeface="Montserrat"/>
            </a:endParaRPr>
          </a:p>
          <a:p>
            <a:pPr marL="12700" marR="5080" algn="just">
              <a:lnSpc>
                <a:spcPct val="100000"/>
              </a:lnSpc>
              <a:spcBef>
                <a:spcPts val="509"/>
              </a:spcBef>
            </a:pPr>
            <a:r>
              <a:rPr sz="700" dirty="0">
                <a:latin typeface="Montserrat"/>
                <a:cs typeface="Montserrat"/>
              </a:rPr>
              <a:t>Este</a:t>
            </a:r>
            <a:r>
              <a:rPr sz="700" spc="385" dirty="0">
                <a:latin typeface="Montserrat"/>
                <a:cs typeface="Montserrat"/>
              </a:rPr>
              <a:t>  </a:t>
            </a:r>
            <a:r>
              <a:rPr sz="700" dirty="0">
                <a:latin typeface="Montserrat"/>
                <a:cs typeface="Montserrat"/>
              </a:rPr>
              <a:t>Vehículo</a:t>
            </a:r>
            <a:r>
              <a:rPr sz="700" spc="400" dirty="0">
                <a:latin typeface="Montserrat"/>
                <a:cs typeface="Montserrat"/>
              </a:rPr>
              <a:t>  </a:t>
            </a:r>
            <a:r>
              <a:rPr sz="700" dirty="0">
                <a:latin typeface="Montserrat"/>
                <a:cs typeface="Montserrat"/>
              </a:rPr>
              <a:t>está</a:t>
            </a:r>
            <a:r>
              <a:rPr sz="700" spc="390" dirty="0">
                <a:latin typeface="Montserrat"/>
                <a:cs typeface="Montserrat"/>
              </a:rPr>
              <a:t>  </a:t>
            </a:r>
            <a:r>
              <a:rPr sz="700" dirty="0">
                <a:latin typeface="Montserrat"/>
                <a:cs typeface="Montserrat"/>
              </a:rPr>
              <a:t>equipado</a:t>
            </a:r>
            <a:r>
              <a:rPr sz="700" spc="395" dirty="0">
                <a:latin typeface="Montserrat"/>
                <a:cs typeface="Montserrat"/>
              </a:rPr>
              <a:t>  </a:t>
            </a:r>
            <a:r>
              <a:rPr sz="700" dirty="0">
                <a:latin typeface="Montserrat"/>
                <a:cs typeface="Montserrat"/>
              </a:rPr>
              <a:t>con</a:t>
            </a:r>
            <a:r>
              <a:rPr sz="700" spc="400" dirty="0">
                <a:latin typeface="Montserrat"/>
                <a:cs typeface="Montserrat"/>
              </a:rPr>
              <a:t>  </a:t>
            </a:r>
            <a:r>
              <a:rPr sz="700" spc="-25" dirty="0">
                <a:latin typeface="Montserrat"/>
                <a:cs typeface="Montserrat"/>
              </a:rPr>
              <a:t>un</a:t>
            </a:r>
            <a:r>
              <a:rPr sz="700" spc="500" dirty="0">
                <a:latin typeface="Montserrat"/>
                <a:cs typeface="Montserrat"/>
              </a:rPr>
              <a:t> </a:t>
            </a:r>
            <a:r>
              <a:rPr sz="700" dirty="0">
                <a:latin typeface="Montserrat"/>
                <a:cs typeface="Montserrat"/>
              </a:rPr>
              <a:t>monoamortiguador</a:t>
            </a:r>
            <a:r>
              <a:rPr sz="700" spc="204" dirty="0">
                <a:latin typeface="Montserrat"/>
                <a:cs typeface="Montserrat"/>
              </a:rPr>
              <a:t>  </a:t>
            </a:r>
            <a:r>
              <a:rPr sz="700" dirty="0">
                <a:latin typeface="Montserrat"/>
                <a:cs typeface="Montserrat"/>
              </a:rPr>
              <a:t>trasero</a:t>
            </a:r>
            <a:r>
              <a:rPr sz="700" spc="204" dirty="0">
                <a:latin typeface="Montserrat"/>
                <a:cs typeface="Montserrat"/>
              </a:rPr>
              <a:t>  </a:t>
            </a:r>
            <a:r>
              <a:rPr sz="700" dirty="0">
                <a:latin typeface="Montserrat"/>
                <a:cs typeface="Montserrat"/>
              </a:rPr>
              <a:t>ajustable</a:t>
            </a:r>
            <a:r>
              <a:rPr sz="700" spc="210" dirty="0">
                <a:latin typeface="Montserrat"/>
                <a:cs typeface="Montserrat"/>
              </a:rPr>
              <a:t>  </a:t>
            </a:r>
            <a:r>
              <a:rPr sz="700" dirty="0">
                <a:latin typeface="Montserrat"/>
                <a:cs typeface="Montserrat"/>
              </a:rPr>
              <a:t>en</a:t>
            </a:r>
            <a:r>
              <a:rPr sz="700" spc="210" dirty="0">
                <a:latin typeface="Montserrat"/>
                <a:cs typeface="Montserrat"/>
              </a:rPr>
              <a:t>  </a:t>
            </a:r>
            <a:r>
              <a:rPr sz="700" spc="-25" dirty="0">
                <a:latin typeface="Montserrat"/>
                <a:cs typeface="Montserrat"/>
              </a:rPr>
              <a:t>10</a:t>
            </a:r>
            <a:r>
              <a:rPr sz="700" spc="500" dirty="0">
                <a:latin typeface="Montserrat"/>
                <a:cs typeface="Montserrat"/>
              </a:rPr>
              <a:t> </a:t>
            </a:r>
            <a:r>
              <a:rPr sz="700" dirty="0">
                <a:latin typeface="Montserrat"/>
                <a:cs typeface="Montserrat"/>
              </a:rPr>
              <a:t>posiciones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precarga.</a:t>
            </a:r>
            <a:endParaRPr sz="700">
              <a:latin typeface="Montserrat"/>
              <a:cs typeface="Montserrat"/>
            </a:endParaRPr>
          </a:p>
          <a:p>
            <a:pPr marL="12700" marR="6350" algn="just">
              <a:lnSpc>
                <a:spcPct val="100000"/>
              </a:lnSpc>
              <a:spcBef>
                <a:spcPts val="505"/>
              </a:spcBef>
            </a:pPr>
            <a:r>
              <a:rPr sz="700" dirty="0">
                <a:latin typeface="Montserrat"/>
                <a:cs typeface="Montserrat"/>
              </a:rPr>
              <a:t>El</a:t>
            </a:r>
            <a:r>
              <a:rPr sz="700" spc="40" dirty="0">
                <a:latin typeface="Montserrat"/>
                <a:cs typeface="Montserrat"/>
              </a:rPr>
              <a:t> </a:t>
            </a:r>
            <a:r>
              <a:rPr sz="700" dirty="0">
                <a:latin typeface="Montserrat"/>
                <a:cs typeface="Montserrat"/>
              </a:rPr>
              <a:t>monoamortiguador</a:t>
            </a:r>
            <a:r>
              <a:rPr sz="700" spc="50" dirty="0">
                <a:latin typeface="Montserrat"/>
                <a:cs typeface="Montserrat"/>
              </a:rPr>
              <a:t> </a:t>
            </a:r>
            <a:r>
              <a:rPr sz="700" dirty="0">
                <a:latin typeface="Montserrat"/>
                <a:cs typeface="Montserrat"/>
              </a:rPr>
              <a:t>cuenta</a:t>
            </a:r>
            <a:r>
              <a:rPr sz="700" spc="50" dirty="0">
                <a:latin typeface="Montserrat"/>
                <a:cs typeface="Montserrat"/>
              </a:rPr>
              <a:t> </a:t>
            </a:r>
            <a:r>
              <a:rPr sz="700" dirty="0">
                <a:latin typeface="Montserrat"/>
                <a:cs typeface="Montserrat"/>
              </a:rPr>
              <a:t>con</a:t>
            </a:r>
            <a:r>
              <a:rPr sz="700" spc="50" dirty="0">
                <a:latin typeface="Montserrat"/>
                <a:cs typeface="Montserrat"/>
              </a:rPr>
              <a:t> </a:t>
            </a:r>
            <a:r>
              <a:rPr sz="700" dirty="0">
                <a:latin typeface="Montserrat"/>
                <a:cs typeface="Montserrat"/>
              </a:rPr>
              <a:t>10</a:t>
            </a:r>
            <a:r>
              <a:rPr sz="700" spc="30" dirty="0">
                <a:latin typeface="Montserrat"/>
                <a:cs typeface="Montserrat"/>
              </a:rPr>
              <a:t> </a:t>
            </a:r>
            <a:r>
              <a:rPr sz="700" dirty="0">
                <a:latin typeface="Montserrat"/>
                <a:cs typeface="Montserrat"/>
              </a:rPr>
              <a:t>muescas,</a:t>
            </a:r>
            <a:r>
              <a:rPr sz="700" spc="55" dirty="0">
                <a:latin typeface="Montserrat"/>
                <a:cs typeface="Montserrat"/>
              </a:rPr>
              <a:t> </a:t>
            </a:r>
            <a:r>
              <a:rPr sz="700" spc="-25" dirty="0">
                <a:latin typeface="Montserrat"/>
                <a:cs typeface="Montserrat"/>
              </a:rPr>
              <a:t>si</a:t>
            </a:r>
            <a:r>
              <a:rPr sz="700" spc="50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ajusta</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muesca más</a:t>
            </a:r>
            <a:r>
              <a:rPr sz="700" spc="5" dirty="0">
                <a:latin typeface="Montserrat"/>
                <a:cs typeface="Montserrat"/>
              </a:rPr>
              <a:t> </a:t>
            </a:r>
            <a:r>
              <a:rPr sz="700" dirty="0">
                <a:latin typeface="Montserrat"/>
                <a:cs typeface="Montserrat"/>
              </a:rPr>
              <a:t>baja</a:t>
            </a:r>
            <a:r>
              <a:rPr sz="700" spc="5" dirty="0">
                <a:latin typeface="Montserrat"/>
                <a:cs typeface="Montserrat"/>
              </a:rPr>
              <a:t> </a:t>
            </a:r>
            <a:r>
              <a:rPr sz="700" dirty="0">
                <a:latin typeface="Montserrat"/>
                <a:cs typeface="Montserrat"/>
              </a:rPr>
              <a:t>, el </a:t>
            </a:r>
            <a:r>
              <a:rPr sz="700" spc="-10" dirty="0">
                <a:latin typeface="Montserrat"/>
                <a:cs typeface="Montserrat"/>
              </a:rPr>
              <a:t>amortiguador</a:t>
            </a:r>
            <a:r>
              <a:rPr sz="700" spc="500" dirty="0">
                <a:latin typeface="Montserrat"/>
                <a:cs typeface="Montserrat"/>
              </a:rPr>
              <a:t> </a:t>
            </a:r>
            <a:r>
              <a:rPr sz="700" dirty="0">
                <a:latin typeface="Montserrat"/>
                <a:cs typeface="Montserrat"/>
              </a:rPr>
              <a:t>será</a:t>
            </a:r>
            <a:r>
              <a:rPr sz="700" spc="170" dirty="0">
                <a:latin typeface="Montserrat"/>
                <a:cs typeface="Montserrat"/>
              </a:rPr>
              <a:t> </a:t>
            </a:r>
            <a:r>
              <a:rPr sz="700" dirty="0">
                <a:latin typeface="Montserrat"/>
                <a:cs typeface="Montserrat"/>
              </a:rPr>
              <a:t>más</a:t>
            </a:r>
            <a:r>
              <a:rPr sz="700" spc="175" dirty="0">
                <a:latin typeface="Montserrat"/>
                <a:cs typeface="Montserrat"/>
              </a:rPr>
              <a:t> </a:t>
            </a:r>
            <a:r>
              <a:rPr sz="700" dirty="0">
                <a:latin typeface="Montserrat"/>
                <a:cs typeface="Montserrat"/>
              </a:rPr>
              <a:t>blando,</a:t>
            </a:r>
            <a:r>
              <a:rPr sz="700" spc="175" dirty="0">
                <a:latin typeface="Montserrat"/>
                <a:cs typeface="Montserrat"/>
              </a:rPr>
              <a:t> </a:t>
            </a:r>
            <a:r>
              <a:rPr sz="700" dirty="0">
                <a:latin typeface="Montserrat"/>
                <a:cs typeface="Montserrat"/>
              </a:rPr>
              <a:t>lo</a:t>
            </a:r>
            <a:r>
              <a:rPr sz="700" spc="175" dirty="0">
                <a:latin typeface="Montserrat"/>
                <a:cs typeface="Montserrat"/>
              </a:rPr>
              <a:t> </a:t>
            </a:r>
            <a:r>
              <a:rPr sz="700" dirty="0">
                <a:latin typeface="Montserrat"/>
                <a:cs typeface="Montserrat"/>
              </a:rPr>
              <a:t>que</a:t>
            </a:r>
            <a:r>
              <a:rPr sz="700" spc="185" dirty="0">
                <a:latin typeface="Montserrat"/>
                <a:cs typeface="Montserrat"/>
              </a:rPr>
              <a:t> </a:t>
            </a:r>
            <a:r>
              <a:rPr sz="700" dirty="0">
                <a:latin typeface="Montserrat"/>
                <a:cs typeface="Montserrat"/>
              </a:rPr>
              <a:t>es</a:t>
            </a:r>
            <a:r>
              <a:rPr sz="700" spc="175" dirty="0">
                <a:latin typeface="Montserrat"/>
                <a:cs typeface="Montserrat"/>
              </a:rPr>
              <a:t> </a:t>
            </a:r>
            <a:r>
              <a:rPr sz="700" dirty="0">
                <a:latin typeface="Montserrat"/>
                <a:cs typeface="Montserrat"/>
              </a:rPr>
              <a:t>bueno</a:t>
            </a:r>
            <a:r>
              <a:rPr sz="700" spc="175" dirty="0">
                <a:latin typeface="Montserrat"/>
                <a:cs typeface="Montserrat"/>
              </a:rPr>
              <a:t> </a:t>
            </a:r>
            <a:r>
              <a:rPr sz="700" dirty="0">
                <a:latin typeface="Montserrat"/>
                <a:cs typeface="Montserrat"/>
              </a:rPr>
              <a:t>para</a:t>
            </a:r>
            <a:r>
              <a:rPr sz="700" spc="175" dirty="0">
                <a:latin typeface="Montserrat"/>
                <a:cs typeface="Montserrat"/>
              </a:rPr>
              <a:t> </a:t>
            </a:r>
            <a:r>
              <a:rPr sz="700" spc="-10" dirty="0">
                <a:latin typeface="Montserrat"/>
                <a:cs typeface="Montserrat"/>
              </a:rPr>
              <a:t>cargas</a:t>
            </a:r>
            <a:r>
              <a:rPr sz="700" spc="500" dirty="0">
                <a:latin typeface="Montserrat"/>
                <a:cs typeface="Montserrat"/>
              </a:rPr>
              <a:t> </a:t>
            </a:r>
            <a:r>
              <a:rPr sz="700" dirty="0">
                <a:latin typeface="Montserrat"/>
                <a:cs typeface="Montserrat"/>
              </a:rPr>
              <a:t>ligeras.</a:t>
            </a:r>
            <a:r>
              <a:rPr sz="700" spc="165" dirty="0">
                <a:latin typeface="Montserrat"/>
                <a:cs typeface="Montserrat"/>
              </a:rPr>
              <a:t> </a:t>
            </a:r>
            <a:r>
              <a:rPr sz="700" dirty="0">
                <a:latin typeface="Montserrat"/>
                <a:cs typeface="Montserrat"/>
              </a:rPr>
              <a:t>Si</a:t>
            </a:r>
            <a:r>
              <a:rPr sz="700" spc="175" dirty="0">
                <a:latin typeface="Montserrat"/>
                <a:cs typeface="Montserrat"/>
              </a:rPr>
              <a:t> </a:t>
            </a:r>
            <a:r>
              <a:rPr sz="700" dirty="0">
                <a:latin typeface="Montserrat"/>
                <a:cs typeface="Montserrat"/>
              </a:rPr>
              <a:t>se</a:t>
            </a:r>
            <a:r>
              <a:rPr sz="700" spc="170" dirty="0">
                <a:latin typeface="Montserrat"/>
                <a:cs typeface="Montserrat"/>
              </a:rPr>
              <a:t> </a:t>
            </a:r>
            <a:r>
              <a:rPr sz="700" dirty="0">
                <a:latin typeface="Montserrat"/>
                <a:cs typeface="Montserrat"/>
              </a:rPr>
              <a:t>ajusta</a:t>
            </a:r>
            <a:r>
              <a:rPr sz="700" spc="180" dirty="0">
                <a:latin typeface="Montserrat"/>
                <a:cs typeface="Montserrat"/>
              </a:rPr>
              <a:t> </a:t>
            </a:r>
            <a:r>
              <a:rPr sz="700" dirty="0">
                <a:latin typeface="Montserrat"/>
                <a:cs typeface="Montserrat"/>
              </a:rPr>
              <a:t>en</a:t>
            </a:r>
            <a:r>
              <a:rPr sz="700" spc="17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muesca</a:t>
            </a:r>
            <a:r>
              <a:rPr sz="700" spc="170" dirty="0">
                <a:latin typeface="Montserrat"/>
                <a:cs typeface="Montserrat"/>
              </a:rPr>
              <a:t> </a:t>
            </a:r>
            <a:r>
              <a:rPr sz="700" dirty="0">
                <a:latin typeface="Montserrat"/>
                <a:cs typeface="Montserrat"/>
              </a:rPr>
              <a:t>más</a:t>
            </a:r>
            <a:r>
              <a:rPr sz="700" spc="165" dirty="0">
                <a:latin typeface="Montserrat"/>
                <a:cs typeface="Montserrat"/>
              </a:rPr>
              <a:t> </a:t>
            </a:r>
            <a:r>
              <a:rPr sz="700" dirty="0">
                <a:latin typeface="Montserrat"/>
                <a:cs typeface="Montserrat"/>
              </a:rPr>
              <a:t>alta</a:t>
            </a:r>
            <a:r>
              <a:rPr sz="700" spc="180" dirty="0">
                <a:latin typeface="Montserrat"/>
                <a:cs typeface="Montserrat"/>
              </a:rPr>
              <a:t> </a:t>
            </a:r>
            <a:r>
              <a:rPr sz="700" dirty="0">
                <a:latin typeface="Montserrat"/>
                <a:cs typeface="Montserrat"/>
              </a:rPr>
              <a:t>,</a:t>
            </a:r>
            <a:r>
              <a:rPr sz="700" spc="18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amortiguador</a:t>
            </a:r>
            <a:r>
              <a:rPr sz="700" spc="140" dirty="0">
                <a:latin typeface="Montserrat"/>
                <a:cs typeface="Montserrat"/>
              </a:rPr>
              <a:t> </a:t>
            </a:r>
            <a:r>
              <a:rPr sz="700" dirty="0">
                <a:latin typeface="Montserrat"/>
                <a:cs typeface="Montserrat"/>
              </a:rPr>
              <a:t>será</a:t>
            </a:r>
            <a:r>
              <a:rPr sz="700" spc="135" dirty="0">
                <a:latin typeface="Montserrat"/>
                <a:cs typeface="Montserrat"/>
              </a:rPr>
              <a:t> </a:t>
            </a:r>
            <a:r>
              <a:rPr sz="700" dirty="0">
                <a:latin typeface="Montserrat"/>
                <a:cs typeface="Montserrat"/>
              </a:rPr>
              <a:t>más</a:t>
            </a:r>
            <a:r>
              <a:rPr sz="700" spc="140" dirty="0">
                <a:latin typeface="Montserrat"/>
                <a:cs typeface="Montserrat"/>
              </a:rPr>
              <a:t> </a:t>
            </a:r>
            <a:r>
              <a:rPr sz="700" dirty="0">
                <a:latin typeface="Montserrat"/>
                <a:cs typeface="Montserrat"/>
              </a:rPr>
              <a:t>rígido,</a:t>
            </a:r>
            <a:r>
              <a:rPr sz="700" spc="130" dirty="0">
                <a:latin typeface="Montserrat"/>
                <a:cs typeface="Montserrat"/>
              </a:rPr>
              <a:t> </a:t>
            </a:r>
            <a:r>
              <a:rPr sz="700" dirty="0">
                <a:latin typeface="Montserrat"/>
                <a:cs typeface="Montserrat"/>
              </a:rPr>
              <a:t>lo</a:t>
            </a:r>
            <a:r>
              <a:rPr sz="700" spc="140" dirty="0">
                <a:latin typeface="Montserrat"/>
                <a:cs typeface="Montserrat"/>
              </a:rPr>
              <a:t> </a:t>
            </a:r>
            <a:r>
              <a:rPr sz="700" dirty="0">
                <a:latin typeface="Montserrat"/>
                <a:cs typeface="Montserrat"/>
              </a:rPr>
              <a:t>que</a:t>
            </a:r>
            <a:r>
              <a:rPr sz="700" spc="145" dirty="0">
                <a:latin typeface="Montserrat"/>
                <a:cs typeface="Montserrat"/>
              </a:rPr>
              <a:t> </a:t>
            </a:r>
            <a:r>
              <a:rPr sz="700" dirty="0">
                <a:latin typeface="Montserrat"/>
                <a:cs typeface="Montserrat"/>
              </a:rPr>
              <a:t>es</a:t>
            </a:r>
            <a:r>
              <a:rPr sz="700" spc="145" dirty="0">
                <a:latin typeface="Montserrat"/>
                <a:cs typeface="Montserrat"/>
              </a:rPr>
              <a:t> </a:t>
            </a:r>
            <a:r>
              <a:rPr sz="700" spc="-10" dirty="0">
                <a:latin typeface="Montserrat"/>
                <a:cs typeface="Montserrat"/>
              </a:rPr>
              <a:t>bueno</a:t>
            </a:r>
            <a:r>
              <a:rPr sz="700" spc="500"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cargas</a:t>
            </a:r>
            <a:r>
              <a:rPr sz="700" spc="-25" dirty="0">
                <a:latin typeface="Montserrat"/>
                <a:cs typeface="Montserrat"/>
              </a:rPr>
              <a:t> </a:t>
            </a:r>
            <a:r>
              <a:rPr sz="700" spc="-10" dirty="0">
                <a:latin typeface="Montserrat"/>
                <a:cs typeface="Montserrat"/>
              </a:rPr>
              <a:t>pesadas.</a:t>
            </a:r>
            <a:endParaRPr sz="700">
              <a:latin typeface="Montserrat"/>
              <a:cs typeface="Montserrat"/>
            </a:endParaRPr>
          </a:p>
          <a:p>
            <a:pPr marL="12700" marR="6350" algn="just">
              <a:lnSpc>
                <a:spcPct val="100000"/>
              </a:lnSpc>
              <a:spcBef>
                <a:spcPts val="509"/>
              </a:spcBef>
            </a:pPr>
            <a:r>
              <a:rPr sz="700" dirty="0">
                <a:latin typeface="Montserrat"/>
                <a:cs typeface="Montserrat"/>
              </a:rPr>
              <a:t>El</a:t>
            </a:r>
            <a:r>
              <a:rPr sz="700" spc="240" dirty="0">
                <a:latin typeface="Montserrat"/>
                <a:cs typeface="Montserrat"/>
              </a:rPr>
              <a:t> </a:t>
            </a:r>
            <a:r>
              <a:rPr sz="700" dirty="0">
                <a:latin typeface="Montserrat"/>
                <a:cs typeface="Montserrat"/>
              </a:rPr>
              <a:t>ajuste</a:t>
            </a:r>
            <a:r>
              <a:rPr sz="700" spc="235"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precarga</a:t>
            </a:r>
            <a:r>
              <a:rPr sz="700" spc="245" dirty="0">
                <a:latin typeface="Montserrat"/>
                <a:cs typeface="Montserrat"/>
              </a:rPr>
              <a:t> </a:t>
            </a:r>
            <a:r>
              <a:rPr sz="700" dirty="0">
                <a:latin typeface="Montserrat"/>
                <a:cs typeface="Montserrat"/>
              </a:rPr>
              <a:t>del</a:t>
            </a:r>
            <a:r>
              <a:rPr sz="700" spc="235" dirty="0">
                <a:latin typeface="Montserrat"/>
                <a:cs typeface="Montserrat"/>
              </a:rPr>
              <a:t> </a:t>
            </a:r>
            <a:r>
              <a:rPr sz="700" dirty="0">
                <a:latin typeface="Montserrat"/>
                <a:cs typeface="Montserrat"/>
              </a:rPr>
              <a:t>muelle</a:t>
            </a:r>
            <a:r>
              <a:rPr sz="700" spc="235" dirty="0">
                <a:latin typeface="Montserrat"/>
                <a:cs typeface="Montserrat"/>
              </a:rPr>
              <a:t> </a:t>
            </a:r>
            <a:r>
              <a:rPr sz="700" dirty="0">
                <a:latin typeface="Montserrat"/>
                <a:cs typeface="Montserrat"/>
              </a:rPr>
              <a:t>se</a:t>
            </a:r>
            <a:r>
              <a:rPr sz="700" spc="235"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moviendo</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ajustador</a:t>
            </a:r>
            <a:r>
              <a:rPr sz="700" spc="270" dirty="0">
                <a:latin typeface="Montserrat"/>
                <a:cs typeface="Montserrat"/>
              </a:rPr>
              <a:t> </a:t>
            </a:r>
            <a:r>
              <a:rPr sz="700" dirty="0">
                <a:latin typeface="Montserrat"/>
                <a:cs typeface="Montserrat"/>
              </a:rPr>
              <a:t>a</a:t>
            </a:r>
            <a:r>
              <a:rPr sz="700" spc="27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muesca</a:t>
            </a:r>
            <a:r>
              <a:rPr sz="700" spc="270" dirty="0">
                <a:latin typeface="Montserrat"/>
                <a:cs typeface="Montserrat"/>
              </a:rPr>
              <a:t> </a:t>
            </a:r>
            <a:r>
              <a:rPr sz="700" spc="-10" dirty="0">
                <a:latin typeface="Montserrat"/>
                <a:cs typeface="Montserrat"/>
              </a:rPr>
              <a:t>requerida</a:t>
            </a:r>
            <a:r>
              <a:rPr sz="700" spc="500" dirty="0">
                <a:latin typeface="Montserrat"/>
                <a:cs typeface="Montserrat"/>
              </a:rPr>
              <a:t> </a:t>
            </a:r>
            <a:r>
              <a:rPr sz="700" dirty="0">
                <a:latin typeface="Montserrat"/>
                <a:cs typeface="Montserrat"/>
              </a:rPr>
              <a:t>según</a:t>
            </a:r>
            <a:r>
              <a:rPr sz="700" spc="300" dirty="0">
                <a:latin typeface="Montserrat"/>
                <a:cs typeface="Montserrat"/>
              </a:rPr>
              <a:t> </a:t>
            </a:r>
            <a:r>
              <a:rPr sz="700" dirty="0">
                <a:latin typeface="Montserrat"/>
                <a:cs typeface="Montserrat"/>
              </a:rPr>
              <a:t>las</a:t>
            </a:r>
            <a:r>
              <a:rPr sz="700" spc="305" dirty="0">
                <a:latin typeface="Montserrat"/>
                <a:cs typeface="Montserrat"/>
              </a:rPr>
              <a:t> </a:t>
            </a:r>
            <a:r>
              <a:rPr sz="700" dirty="0">
                <a:latin typeface="Montserrat"/>
                <a:cs typeface="Montserrat"/>
              </a:rPr>
              <a:t>condiciones</a:t>
            </a:r>
            <a:r>
              <a:rPr sz="700" spc="310"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carga.</a:t>
            </a:r>
            <a:r>
              <a:rPr sz="700" spc="305" dirty="0">
                <a:latin typeface="Montserrat"/>
                <a:cs typeface="Montserrat"/>
              </a:rPr>
              <a:t> </a:t>
            </a:r>
            <a:r>
              <a:rPr sz="700" dirty="0">
                <a:latin typeface="Montserrat"/>
                <a:cs typeface="Montserrat"/>
              </a:rPr>
              <a:t>Cuanto</a:t>
            </a:r>
            <a:r>
              <a:rPr sz="700" spc="310"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comprime</a:t>
            </a:r>
            <a:r>
              <a:rPr sz="700" spc="-1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resorte ,</a:t>
            </a:r>
            <a:r>
              <a:rPr sz="700" spc="-20" dirty="0">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suspensión</a:t>
            </a:r>
            <a:r>
              <a:rPr sz="700" spc="-15"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vuelve</a:t>
            </a:r>
            <a:r>
              <a:rPr sz="700" spc="-5" dirty="0">
                <a:latin typeface="Montserrat"/>
                <a:cs typeface="Montserrat"/>
              </a:rPr>
              <a:t> </a:t>
            </a:r>
            <a:r>
              <a:rPr sz="700" spc="-25" dirty="0">
                <a:latin typeface="Montserrat"/>
                <a:cs typeface="Montserrat"/>
              </a:rPr>
              <a:t>más</a:t>
            </a:r>
            <a:r>
              <a:rPr sz="700" spc="500" dirty="0">
                <a:latin typeface="Montserrat"/>
                <a:cs typeface="Montserrat"/>
              </a:rPr>
              <a:t> </a:t>
            </a:r>
            <a:r>
              <a:rPr sz="700" spc="-10" dirty="0">
                <a:latin typeface="Montserrat"/>
                <a:cs typeface="Montserrat"/>
              </a:rPr>
              <a:t>rígida.</a:t>
            </a:r>
            <a:endParaRPr sz="700">
              <a:latin typeface="Montserrat"/>
              <a:cs typeface="Montserrat"/>
            </a:endParaRPr>
          </a:p>
        </p:txBody>
      </p:sp>
      <p:sp>
        <p:nvSpPr>
          <p:cNvPr id="3" name="object 3"/>
          <p:cNvSpPr txBox="1"/>
          <p:nvPr/>
        </p:nvSpPr>
        <p:spPr>
          <a:xfrm>
            <a:off x="2698750" y="2021586"/>
            <a:ext cx="2252980" cy="53149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Ajuste</a:t>
            </a:r>
            <a:r>
              <a:rPr sz="700" spc="215" dirty="0">
                <a:latin typeface="Montserrat"/>
                <a:cs typeface="Montserrat"/>
              </a:rPr>
              <a:t> </a:t>
            </a:r>
            <a:r>
              <a:rPr sz="700" dirty="0">
                <a:latin typeface="Montserrat"/>
                <a:cs typeface="Montserrat"/>
              </a:rPr>
              <a:t>muesca</a:t>
            </a:r>
            <a:r>
              <a:rPr sz="700" spc="229" dirty="0">
                <a:latin typeface="Montserrat"/>
                <a:cs typeface="Montserrat"/>
              </a:rPr>
              <a:t> </a:t>
            </a:r>
            <a:r>
              <a:rPr sz="700" dirty="0">
                <a:latin typeface="Montserrat"/>
                <a:cs typeface="Montserrat"/>
              </a:rPr>
              <a:t>a</a:t>
            </a:r>
            <a:r>
              <a:rPr sz="700" spc="215" dirty="0">
                <a:latin typeface="Montserrat"/>
                <a:cs typeface="Montserrat"/>
              </a:rPr>
              <a:t> </a:t>
            </a:r>
            <a:r>
              <a:rPr sz="700" dirty="0">
                <a:latin typeface="Montserrat"/>
                <a:cs typeface="Montserrat"/>
              </a:rPr>
              <a:t>muesca.</a:t>
            </a:r>
            <a:r>
              <a:rPr sz="700" spc="225" dirty="0">
                <a:latin typeface="Montserrat"/>
                <a:cs typeface="Montserrat"/>
              </a:rPr>
              <a:t> </a:t>
            </a:r>
            <a:r>
              <a:rPr sz="700" dirty="0">
                <a:latin typeface="Montserrat"/>
                <a:cs typeface="Montserrat"/>
              </a:rPr>
              <a:t>Hacerlo</a:t>
            </a:r>
            <a:r>
              <a:rPr sz="700" spc="215" dirty="0">
                <a:latin typeface="Montserrat"/>
                <a:cs typeface="Montserrat"/>
              </a:rPr>
              <a:t> </a:t>
            </a:r>
            <a:r>
              <a:rPr sz="700" dirty="0">
                <a:latin typeface="Montserrat"/>
                <a:cs typeface="Montserrat"/>
              </a:rPr>
              <a:t>de</a:t>
            </a:r>
            <a:r>
              <a:rPr sz="700" spc="229" dirty="0">
                <a:latin typeface="Montserrat"/>
                <a:cs typeface="Montserrat"/>
              </a:rPr>
              <a:t> </a:t>
            </a:r>
            <a:r>
              <a:rPr sz="700" dirty="0">
                <a:latin typeface="Montserrat"/>
                <a:cs typeface="Montserrat"/>
              </a:rPr>
              <a:t>un</a:t>
            </a:r>
            <a:r>
              <a:rPr sz="700" spc="215" dirty="0">
                <a:latin typeface="Montserrat"/>
                <a:cs typeface="Montserrat"/>
              </a:rPr>
              <a:t> </a:t>
            </a:r>
            <a:r>
              <a:rPr sz="700" spc="-10" dirty="0">
                <a:latin typeface="Montserrat"/>
                <a:cs typeface="Montserrat"/>
              </a:rPr>
              <a:t>tirón</a:t>
            </a:r>
            <a:r>
              <a:rPr sz="700" spc="500" dirty="0">
                <a:latin typeface="Montserrat"/>
                <a:cs typeface="Montserrat"/>
              </a:rPr>
              <a:t> </a:t>
            </a:r>
            <a:r>
              <a:rPr sz="700" dirty="0">
                <a:latin typeface="Montserrat"/>
                <a:cs typeface="Montserrat"/>
              </a:rPr>
              <a:t>puede</a:t>
            </a:r>
            <a:r>
              <a:rPr sz="700" spc="285" dirty="0">
                <a:latin typeface="Montserrat"/>
                <a:cs typeface="Montserrat"/>
              </a:rPr>
              <a:t>   </a:t>
            </a:r>
            <a:r>
              <a:rPr sz="700" dirty="0">
                <a:latin typeface="Montserrat"/>
                <a:cs typeface="Montserrat"/>
              </a:rPr>
              <a:t>dañar</a:t>
            </a:r>
            <a:r>
              <a:rPr sz="700" spc="285" dirty="0">
                <a:latin typeface="Montserrat"/>
                <a:cs typeface="Montserrat"/>
              </a:rPr>
              <a:t>   </a:t>
            </a:r>
            <a:r>
              <a:rPr sz="700" dirty="0">
                <a:latin typeface="Montserrat"/>
                <a:cs typeface="Montserrat"/>
              </a:rPr>
              <a:t>la</a:t>
            </a:r>
            <a:r>
              <a:rPr sz="700" spc="290" dirty="0">
                <a:latin typeface="Montserrat"/>
                <a:cs typeface="Montserrat"/>
              </a:rPr>
              <a:t>   </a:t>
            </a:r>
            <a:r>
              <a:rPr sz="700" dirty="0">
                <a:latin typeface="Montserrat"/>
                <a:cs typeface="Montserrat"/>
              </a:rPr>
              <a:t>herramienta</a:t>
            </a:r>
            <a:r>
              <a:rPr sz="700" spc="285" dirty="0">
                <a:latin typeface="Montserrat"/>
                <a:cs typeface="Montserrat"/>
              </a:rPr>
              <a:t>   </a:t>
            </a:r>
            <a:r>
              <a:rPr sz="700" dirty="0">
                <a:latin typeface="Montserrat"/>
                <a:cs typeface="Montserrat"/>
              </a:rPr>
              <a:t>o</a:t>
            </a:r>
            <a:r>
              <a:rPr sz="700" spc="285"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monoamortiguador.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087116" y="550418"/>
            <a:ext cx="1141730" cy="1339850"/>
            <a:chOff x="3087116" y="550418"/>
            <a:chExt cx="1141730" cy="1339850"/>
          </a:xfrm>
        </p:grpSpPr>
        <p:pic>
          <p:nvPicPr>
            <p:cNvPr id="7" name="object 7"/>
            <p:cNvPicPr/>
            <p:nvPr/>
          </p:nvPicPr>
          <p:blipFill>
            <a:blip r:embed="rId2" cstate="print"/>
            <a:stretch>
              <a:fillRect/>
            </a:stretch>
          </p:blipFill>
          <p:spPr>
            <a:xfrm>
              <a:off x="3355213" y="550418"/>
              <a:ext cx="873506" cy="1339469"/>
            </a:xfrm>
            <a:prstGeom prst="rect">
              <a:avLst/>
            </a:prstGeom>
          </p:spPr>
        </p:pic>
        <p:pic>
          <p:nvPicPr>
            <p:cNvPr id="8" name="object 8"/>
            <p:cNvPicPr/>
            <p:nvPr/>
          </p:nvPicPr>
          <p:blipFill>
            <a:blip r:embed="rId3" cstate="print"/>
            <a:stretch>
              <a:fillRect/>
            </a:stretch>
          </p:blipFill>
          <p:spPr>
            <a:xfrm>
              <a:off x="3087116" y="1166863"/>
              <a:ext cx="270052" cy="616978"/>
            </a:xfrm>
            <a:prstGeom prst="rect">
              <a:avLst/>
            </a:prstGeom>
          </p:spPr>
        </p:pic>
      </p:grpSp>
      <p:sp>
        <p:nvSpPr>
          <p:cNvPr id="9" name="object 9"/>
          <p:cNvSpPr txBox="1"/>
          <p:nvPr/>
        </p:nvSpPr>
        <p:spPr>
          <a:xfrm>
            <a:off x="4160646" y="1026922"/>
            <a:ext cx="394335"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221F1F"/>
                </a:solidFill>
                <a:latin typeface="Montserrat"/>
                <a:cs typeface="Montserrat"/>
              </a:rPr>
              <a:t>SUAVE</a:t>
            </a:r>
            <a:endParaRPr sz="800">
              <a:latin typeface="Montserrat"/>
              <a:cs typeface="Montserrat"/>
            </a:endParaRPr>
          </a:p>
        </p:txBody>
      </p:sp>
      <p:sp>
        <p:nvSpPr>
          <p:cNvPr id="10" name="object 10"/>
          <p:cNvSpPr txBox="1"/>
          <p:nvPr/>
        </p:nvSpPr>
        <p:spPr>
          <a:xfrm>
            <a:off x="3094101" y="1025474"/>
            <a:ext cx="351155" cy="148590"/>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DURO</a:t>
            </a:r>
            <a:endParaRPr sz="800">
              <a:latin typeface="Montserrat"/>
              <a:cs typeface="Montserrat"/>
            </a:endParaRPr>
          </a:p>
        </p:txBody>
      </p:sp>
      <p:pic>
        <p:nvPicPr>
          <p:cNvPr id="11" name="object 11"/>
          <p:cNvPicPr/>
          <p:nvPr/>
        </p:nvPicPr>
        <p:blipFill>
          <a:blip r:embed="rId4" cstate="print"/>
          <a:stretch>
            <a:fillRect/>
          </a:stretch>
        </p:blipFill>
        <p:spPr>
          <a:xfrm>
            <a:off x="4223384" y="1166863"/>
            <a:ext cx="278485" cy="616978"/>
          </a:xfrm>
          <a:prstGeom prst="rect">
            <a:avLst/>
          </a:prstGeom>
        </p:spPr>
      </p:pic>
      <p:grpSp>
        <p:nvGrpSpPr>
          <p:cNvPr id="12" name="object 12"/>
          <p:cNvGrpSpPr/>
          <p:nvPr/>
        </p:nvGrpSpPr>
        <p:grpSpPr>
          <a:xfrm>
            <a:off x="428307" y="2389162"/>
            <a:ext cx="1966595" cy="1229360"/>
            <a:chOff x="428307" y="2389162"/>
            <a:chExt cx="1966595" cy="1229360"/>
          </a:xfrm>
        </p:grpSpPr>
        <p:pic>
          <p:nvPicPr>
            <p:cNvPr id="13" name="object 13"/>
            <p:cNvPicPr/>
            <p:nvPr/>
          </p:nvPicPr>
          <p:blipFill>
            <a:blip r:embed="rId5" cstate="print"/>
            <a:stretch>
              <a:fillRect/>
            </a:stretch>
          </p:blipFill>
          <p:spPr>
            <a:xfrm>
              <a:off x="428307" y="2389162"/>
              <a:ext cx="1966341" cy="1228940"/>
            </a:xfrm>
            <a:prstGeom prst="rect">
              <a:avLst/>
            </a:prstGeom>
          </p:spPr>
        </p:pic>
        <p:pic>
          <p:nvPicPr>
            <p:cNvPr id="14" name="object 14"/>
            <p:cNvPicPr/>
            <p:nvPr/>
          </p:nvPicPr>
          <p:blipFill>
            <a:blip r:embed="rId6" cstate="print"/>
            <a:stretch>
              <a:fillRect/>
            </a:stretch>
          </p:blipFill>
          <p:spPr>
            <a:xfrm>
              <a:off x="1132700" y="3047453"/>
              <a:ext cx="222389" cy="248399"/>
            </a:xfrm>
            <a:prstGeom prst="rect">
              <a:avLst/>
            </a:prstGeom>
          </p:spPr>
        </p:pic>
        <p:pic>
          <p:nvPicPr>
            <p:cNvPr id="15" name="object 15"/>
            <p:cNvPicPr/>
            <p:nvPr/>
          </p:nvPicPr>
          <p:blipFill>
            <a:blip r:embed="rId7" cstate="print"/>
            <a:stretch>
              <a:fillRect/>
            </a:stretch>
          </p:blipFill>
          <p:spPr>
            <a:xfrm>
              <a:off x="1321308" y="2634691"/>
              <a:ext cx="239979" cy="198615"/>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211328"/>
            <a:ext cx="333311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DESPEGUE</a:t>
            </a:r>
            <a:r>
              <a:rPr sz="800" b="1" spc="-10" dirty="0">
                <a:latin typeface="Montserrat-SemiBold"/>
                <a:cs typeface="Montserrat-SemiBold"/>
              </a:rPr>
              <a:t> </a:t>
            </a:r>
            <a:r>
              <a:rPr sz="800" b="1" dirty="0">
                <a:latin typeface="Montserrat-SemiBold"/>
                <a:cs typeface="Montserrat-SemiBold"/>
              </a:rPr>
              <a:t>Y</a:t>
            </a:r>
            <a:r>
              <a:rPr sz="800" b="1" spc="55" dirty="0">
                <a:latin typeface="Montserrat-SemiBold"/>
                <a:cs typeface="Montserrat-SemiBold"/>
              </a:rPr>
              <a:t> </a:t>
            </a:r>
            <a:r>
              <a:rPr sz="800" b="1" dirty="0">
                <a:latin typeface="Montserrat-SemiBold"/>
                <a:cs typeface="Montserrat-SemiBold"/>
              </a:rPr>
              <a:t>CONSEJOS</a:t>
            </a:r>
            <a:r>
              <a:rPr sz="800" b="1" spc="15" dirty="0">
                <a:latin typeface="Montserrat-SemiBold"/>
                <a:cs typeface="Montserrat-SemiBold"/>
              </a:rPr>
              <a:t> </a:t>
            </a:r>
            <a:r>
              <a:rPr sz="800" b="1" dirty="0">
                <a:latin typeface="Montserrat-SemiBold"/>
                <a:cs typeface="Montserrat-SemiBold"/>
              </a:rPr>
              <a:t>PARA</a:t>
            </a:r>
            <a:r>
              <a:rPr sz="800" b="1" spc="45" dirty="0">
                <a:latin typeface="Montserrat-SemiBold"/>
                <a:cs typeface="Montserrat-SemiBold"/>
              </a:rPr>
              <a:t> </a:t>
            </a:r>
            <a:r>
              <a:rPr sz="800" b="1" dirty="0">
                <a:latin typeface="Montserrat-SemiBold"/>
                <a:cs typeface="Montserrat-SemiBold"/>
              </a:rPr>
              <a:t>EL</a:t>
            </a:r>
            <a:r>
              <a:rPr sz="800" b="1" spc="35" dirty="0">
                <a:latin typeface="Montserrat-SemiBold"/>
                <a:cs typeface="Montserrat-SemiBold"/>
              </a:rPr>
              <a:t> </a:t>
            </a:r>
            <a:r>
              <a:rPr sz="800" b="1" dirty="0">
                <a:latin typeface="Montserrat-SemiBold"/>
                <a:cs typeface="Montserrat-SemiBold"/>
              </a:rPr>
              <a:t>AHORRO</a:t>
            </a:r>
            <a:r>
              <a:rPr sz="800" b="1" spc="5" dirty="0">
                <a:latin typeface="Montserrat-SemiBold"/>
                <a:cs typeface="Montserrat-SemiBold"/>
              </a:rPr>
              <a:t> </a:t>
            </a:r>
            <a:r>
              <a:rPr sz="800" b="1" dirty="0">
                <a:latin typeface="Montserrat-SemiBold"/>
                <a:cs typeface="Montserrat-SemiBold"/>
              </a:rPr>
              <a:t>DE</a:t>
            </a:r>
            <a:r>
              <a:rPr sz="800" b="1" spc="50" dirty="0">
                <a:latin typeface="Montserrat-SemiBold"/>
                <a:cs typeface="Montserrat-SemiBold"/>
              </a:rPr>
              <a:t> </a:t>
            </a:r>
            <a:r>
              <a:rPr sz="800" b="1" spc="-10" dirty="0">
                <a:latin typeface="Montserrat-SemiBold"/>
                <a:cs typeface="Montserrat-SemiBold"/>
              </a:rPr>
              <a:t>COMBUSTIBLE</a:t>
            </a:r>
            <a:endParaRPr sz="800">
              <a:latin typeface="Montserrat-SemiBold"/>
              <a:cs typeface="Montserrat-SemiBold"/>
            </a:endParaRPr>
          </a:p>
        </p:txBody>
      </p:sp>
      <p:sp>
        <p:nvSpPr>
          <p:cNvPr id="3" name="object 3"/>
          <p:cNvSpPr txBox="1"/>
          <p:nvPr/>
        </p:nvSpPr>
        <p:spPr>
          <a:xfrm>
            <a:off x="271678" y="479806"/>
            <a:ext cx="2254885"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Los</a:t>
            </a:r>
            <a:r>
              <a:rPr sz="700" spc="70" dirty="0">
                <a:latin typeface="Montserrat"/>
                <a:cs typeface="Montserrat"/>
              </a:rPr>
              <a:t> </a:t>
            </a:r>
            <a:r>
              <a:rPr sz="700" dirty="0">
                <a:latin typeface="Montserrat"/>
                <a:cs typeface="Montserrat"/>
              </a:rPr>
              <a:t>primeros</a:t>
            </a:r>
            <a:r>
              <a:rPr sz="700" spc="75" dirty="0">
                <a:latin typeface="Montserrat"/>
                <a:cs typeface="Montserrat"/>
              </a:rPr>
              <a:t> </a:t>
            </a:r>
            <a:r>
              <a:rPr sz="700" dirty="0">
                <a:latin typeface="Montserrat"/>
                <a:cs typeface="Montserrat"/>
              </a:rPr>
              <a:t>1.000</a:t>
            </a:r>
            <a:r>
              <a:rPr sz="700" spc="75" dirty="0">
                <a:latin typeface="Montserrat"/>
                <a:cs typeface="Montserrat"/>
              </a:rPr>
              <a:t> </a:t>
            </a:r>
            <a:r>
              <a:rPr sz="700" dirty="0">
                <a:latin typeface="Montserrat"/>
                <a:cs typeface="Montserrat"/>
              </a:rPr>
              <a:t>km</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recorrido</a:t>
            </a:r>
            <a:r>
              <a:rPr sz="700" spc="8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Vehículo</a:t>
            </a:r>
            <a:endParaRPr sz="700">
              <a:latin typeface="Montserrat"/>
              <a:cs typeface="Montserrat"/>
            </a:endParaRPr>
          </a:p>
          <a:p>
            <a:pPr marL="12700">
              <a:lnSpc>
                <a:spcPct val="100000"/>
              </a:lnSpc>
              <a:spcBef>
                <a:spcPts val="5"/>
              </a:spcBef>
            </a:pPr>
            <a:r>
              <a:rPr sz="700" dirty="0">
                <a:latin typeface="Montserrat"/>
                <a:cs typeface="Montserrat"/>
              </a:rPr>
              <a:t>se</a:t>
            </a:r>
            <a:r>
              <a:rPr sz="700" spc="-20" dirty="0">
                <a:latin typeface="Montserrat"/>
                <a:cs typeface="Montserrat"/>
              </a:rPr>
              <a:t> </a:t>
            </a:r>
            <a:r>
              <a:rPr sz="700" spc="-10" dirty="0">
                <a:latin typeface="Montserrat"/>
                <a:cs typeface="Montserrat"/>
              </a:rPr>
              <a:t>denominan</a:t>
            </a:r>
            <a:r>
              <a:rPr sz="700" spc="5" dirty="0">
                <a:latin typeface="Montserrat"/>
                <a:cs typeface="Montserrat"/>
              </a:rPr>
              <a:t> </a:t>
            </a:r>
            <a:r>
              <a:rPr sz="700" dirty="0">
                <a:latin typeface="Montserrat"/>
                <a:cs typeface="Montserrat"/>
              </a:rPr>
              <a:t>período de</a:t>
            </a:r>
            <a:r>
              <a:rPr sz="700" spc="-5" dirty="0">
                <a:latin typeface="Montserrat"/>
                <a:cs typeface="Montserrat"/>
              </a:rPr>
              <a:t> </a:t>
            </a:r>
            <a:r>
              <a:rPr sz="700" spc="-10" dirty="0">
                <a:latin typeface="Montserrat"/>
                <a:cs typeface="Montserrat"/>
              </a:rPr>
              <a:t>despegue.</a:t>
            </a:r>
            <a:endParaRPr sz="700">
              <a:latin typeface="Montserrat"/>
              <a:cs typeface="Montserrat"/>
            </a:endParaRPr>
          </a:p>
        </p:txBody>
      </p:sp>
      <p:sp>
        <p:nvSpPr>
          <p:cNvPr id="4" name="object 4"/>
          <p:cNvSpPr txBox="1"/>
          <p:nvPr/>
        </p:nvSpPr>
        <p:spPr>
          <a:xfrm>
            <a:off x="271678" y="800227"/>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120" dirty="0">
                <a:latin typeface="Montserrat"/>
                <a:cs typeface="Montserrat"/>
              </a:rPr>
              <a:t> </a:t>
            </a:r>
            <a:r>
              <a:rPr sz="700" dirty="0">
                <a:latin typeface="Montserrat"/>
                <a:cs typeface="Montserrat"/>
              </a:rPr>
              <a:t>periodo</a:t>
            </a:r>
            <a:r>
              <a:rPr sz="700" spc="13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despegue</a:t>
            </a:r>
            <a:r>
              <a:rPr sz="700" spc="130" dirty="0">
                <a:latin typeface="Montserrat"/>
                <a:cs typeface="Montserrat"/>
              </a:rPr>
              <a:t> </a:t>
            </a:r>
            <a:r>
              <a:rPr sz="700" dirty="0">
                <a:latin typeface="Montserrat"/>
                <a:cs typeface="Montserrat"/>
              </a:rPr>
              <a:t>es</a:t>
            </a:r>
            <a:r>
              <a:rPr sz="700" spc="140" dirty="0">
                <a:latin typeface="Montserrat"/>
                <a:cs typeface="Montserrat"/>
              </a:rPr>
              <a:t> </a:t>
            </a:r>
            <a:r>
              <a:rPr sz="700" dirty="0">
                <a:latin typeface="Montserrat"/>
                <a:cs typeface="Montserrat"/>
              </a:rPr>
              <a:t>crucial</a:t>
            </a:r>
            <a:r>
              <a:rPr sz="700" spc="12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un</a:t>
            </a:r>
            <a:r>
              <a:rPr sz="700" spc="12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adecuado</a:t>
            </a:r>
            <a:r>
              <a:rPr sz="700" spc="335" dirty="0">
                <a:latin typeface="Montserrat"/>
                <a:cs typeface="Montserrat"/>
              </a:rPr>
              <a:t> </a:t>
            </a:r>
            <a:r>
              <a:rPr sz="700" dirty="0">
                <a:latin typeface="Montserrat"/>
                <a:cs typeface="Montserrat"/>
              </a:rPr>
              <a:t>durante</a:t>
            </a:r>
            <a:r>
              <a:rPr sz="700" spc="340" dirty="0">
                <a:latin typeface="Montserrat"/>
                <a:cs typeface="Montserrat"/>
              </a:rPr>
              <a:t> </a:t>
            </a:r>
            <a:r>
              <a:rPr sz="700" dirty="0">
                <a:latin typeface="Montserrat"/>
                <a:cs typeface="Montserrat"/>
              </a:rPr>
              <a:t>este</a:t>
            </a:r>
            <a:r>
              <a:rPr sz="700" spc="345" dirty="0">
                <a:latin typeface="Montserrat"/>
                <a:cs typeface="Montserrat"/>
              </a:rPr>
              <a:t> </a:t>
            </a:r>
            <a:r>
              <a:rPr sz="700" dirty="0">
                <a:latin typeface="Montserrat"/>
                <a:cs typeface="Montserrat"/>
              </a:rPr>
              <a:t>periodo</a:t>
            </a:r>
            <a:r>
              <a:rPr sz="700" spc="330" dirty="0">
                <a:latin typeface="Montserrat"/>
                <a:cs typeface="Montserrat"/>
              </a:rPr>
              <a:t> </a:t>
            </a:r>
            <a:r>
              <a:rPr sz="700" dirty="0">
                <a:latin typeface="Montserrat"/>
                <a:cs typeface="Montserrat"/>
              </a:rPr>
              <a:t>contribuirá</a:t>
            </a:r>
            <a:r>
              <a:rPr sz="700" spc="3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garantizar</a:t>
            </a:r>
            <a:r>
              <a:rPr sz="700" spc="250" dirty="0">
                <a:latin typeface="Montserrat"/>
                <a:cs typeface="Montserrat"/>
              </a:rPr>
              <a:t>  </a:t>
            </a:r>
            <a:r>
              <a:rPr sz="700" dirty="0">
                <a:latin typeface="Montserrat"/>
                <a:cs typeface="Montserrat"/>
              </a:rPr>
              <a:t>una</a:t>
            </a:r>
            <a:r>
              <a:rPr sz="700" spc="250" dirty="0">
                <a:latin typeface="Montserrat"/>
                <a:cs typeface="Montserrat"/>
              </a:rPr>
              <a:t>  </a:t>
            </a:r>
            <a:r>
              <a:rPr sz="700" dirty="0">
                <a:latin typeface="Montserrat"/>
                <a:cs typeface="Montserrat"/>
              </a:rPr>
              <a:t>mayor</a:t>
            </a:r>
            <a:r>
              <a:rPr sz="700" spc="250" dirty="0">
                <a:latin typeface="Montserrat"/>
                <a:cs typeface="Montserrat"/>
              </a:rPr>
              <a:t>  </a:t>
            </a:r>
            <a:r>
              <a:rPr sz="700" dirty="0">
                <a:latin typeface="Montserrat"/>
                <a:cs typeface="Montserrat"/>
              </a:rPr>
              <a:t>vida</a:t>
            </a:r>
            <a:r>
              <a:rPr sz="700" spc="254" dirty="0">
                <a:latin typeface="Montserrat"/>
                <a:cs typeface="Montserrat"/>
              </a:rPr>
              <a:t>  </a:t>
            </a:r>
            <a:r>
              <a:rPr sz="700" dirty="0">
                <a:latin typeface="Montserrat"/>
                <a:cs typeface="Montserrat"/>
              </a:rPr>
              <a:t>útil</a:t>
            </a:r>
            <a:r>
              <a:rPr sz="700" spc="250" dirty="0">
                <a:latin typeface="Montserrat"/>
                <a:cs typeface="Montserrat"/>
              </a:rPr>
              <a:t>  </a:t>
            </a:r>
            <a:r>
              <a:rPr sz="700" dirty="0">
                <a:latin typeface="Montserrat"/>
                <a:cs typeface="Montserrat"/>
              </a:rPr>
              <a:t>y</a:t>
            </a:r>
            <a:r>
              <a:rPr sz="700" spc="24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rendimiento</a:t>
            </a:r>
            <a:r>
              <a:rPr sz="700" spc="-2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5" name="object 5"/>
          <p:cNvSpPr txBox="1"/>
          <p:nvPr/>
        </p:nvSpPr>
        <p:spPr>
          <a:xfrm>
            <a:off x="271678" y="1333881"/>
            <a:ext cx="225552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La</a:t>
            </a:r>
            <a:r>
              <a:rPr sz="700" spc="195" dirty="0">
                <a:latin typeface="Montserrat"/>
                <a:cs typeface="Montserrat"/>
              </a:rPr>
              <a:t> </a:t>
            </a:r>
            <a:r>
              <a:rPr sz="700" dirty="0">
                <a:latin typeface="Montserrat"/>
                <a:cs typeface="Montserrat"/>
              </a:rPr>
              <a:t>velocidad</a:t>
            </a:r>
            <a:r>
              <a:rPr sz="700" spc="200" dirty="0">
                <a:latin typeface="Montserrat"/>
                <a:cs typeface="Montserrat"/>
              </a:rPr>
              <a:t> </a:t>
            </a:r>
            <a:r>
              <a:rPr sz="700" dirty="0">
                <a:latin typeface="Montserrat"/>
                <a:cs typeface="Montserrat"/>
              </a:rPr>
              <a:t>máxima</a:t>
            </a:r>
            <a:r>
              <a:rPr sz="700" spc="200" dirty="0">
                <a:latin typeface="Montserrat"/>
                <a:cs typeface="Montserrat"/>
              </a:rPr>
              <a:t> </a:t>
            </a:r>
            <a:r>
              <a:rPr sz="700" dirty="0">
                <a:latin typeface="Montserrat"/>
                <a:cs typeface="Montserrat"/>
              </a:rPr>
              <a:t>recomendada</a:t>
            </a:r>
            <a:r>
              <a:rPr sz="700" spc="210" dirty="0">
                <a:latin typeface="Montserrat"/>
                <a:cs typeface="Montserrat"/>
              </a:rPr>
              <a:t> </a:t>
            </a:r>
            <a:r>
              <a:rPr sz="700" dirty="0">
                <a:latin typeface="Montserrat"/>
                <a:cs typeface="Montserrat"/>
              </a:rPr>
              <a:t>durante</a:t>
            </a:r>
            <a:r>
              <a:rPr sz="700" spc="2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período</a:t>
            </a:r>
            <a:r>
              <a:rPr sz="700" spc="-1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despegue</a:t>
            </a:r>
            <a:r>
              <a:rPr sz="700" spc="10" dirty="0">
                <a:latin typeface="Montserrat"/>
                <a:cs typeface="Montserrat"/>
              </a:rPr>
              <a:t> </a:t>
            </a:r>
            <a:r>
              <a:rPr sz="700" dirty="0">
                <a:latin typeface="Montserrat"/>
                <a:cs typeface="Montserrat"/>
              </a:rPr>
              <a:t>es</a:t>
            </a:r>
            <a:r>
              <a:rPr sz="700" spc="-25" dirty="0">
                <a:latin typeface="Montserrat"/>
                <a:cs typeface="Montserrat"/>
              </a:rPr>
              <a:t> </a:t>
            </a:r>
            <a:r>
              <a:rPr sz="700" spc="-50" dirty="0">
                <a:latin typeface="Montserrat"/>
                <a:cs typeface="Montserrat"/>
              </a:rPr>
              <a:t>:</a:t>
            </a:r>
            <a:endParaRPr sz="700">
              <a:latin typeface="Montserrat"/>
              <a:cs typeface="Montserrat"/>
            </a:endParaRPr>
          </a:p>
        </p:txBody>
      </p:sp>
      <p:sp>
        <p:nvSpPr>
          <p:cNvPr id="6" name="object 6"/>
          <p:cNvSpPr txBox="1"/>
          <p:nvPr/>
        </p:nvSpPr>
        <p:spPr>
          <a:xfrm>
            <a:off x="1194003" y="1653920"/>
            <a:ext cx="41084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50</a:t>
            </a:r>
            <a:r>
              <a:rPr sz="700" b="1" spc="-10" dirty="0">
                <a:latin typeface="Montserrat"/>
                <a:cs typeface="Montserrat"/>
              </a:rPr>
              <a:t> </a:t>
            </a:r>
            <a:r>
              <a:rPr sz="700" b="1" spc="-20" dirty="0">
                <a:latin typeface="Montserrat"/>
                <a:cs typeface="Montserrat"/>
              </a:rPr>
              <a:t>km/h</a:t>
            </a:r>
            <a:endParaRPr sz="700">
              <a:latin typeface="Montserrat"/>
              <a:cs typeface="Montserrat"/>
            </a:endParaRPr>
          </a:p>
        </p:txBody>
      </p:sp>
      <p:sp>
        <p:nvSpPr>
          <p:cNvPr id="7" name="object 7"/>
          <p:cNvSpPr txBox="1"/>
          <p:nvPr/>
        </p:nvSpPr>
        <p:spPr>
          <a:xfrm>
            <a:off x="271678" y="1867280"/>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Varíe</a:t>
            </a:r>
            <a:r>
              <a:rPr sz="700" spc="160" dirty="0">
                <a:latin typeface="Montserrat"/>
                <a:cs typeface="Montserrat"/>
              </a:rPr>
              <a:t> </a:t>
            </a:r>
            <a:r>
              <a:rPr sz="700" dirty="0">
                <a:latin typeface="Montserrat"/>
                <a:cs typeface="Montserrat"/>
              </a:rPr>
              <a:t>constantemente</a:t>
            </a:r>
            <a:r>
              <a:rPr sz="700" spc="160" dirty="0">
                <a:latin typeface="Montserrat"/>
                <a:cs typeface="Montserrat"/>
              </a:rPr>
              <a:t> </a:t>
            </a:r>
            <a:r>
              <a:rPr sz="700" dirty="0">
                <a:latin typeface="Montserrat"/>
                <a:cs typeface="Montserrat"/>
              </a:rPr>
              <a:t>la</a:t>
            </a:r>
            <a:r>
              <a:rPr sz="700" spc="155" dirty="0">
                <a:latin typeface="Montserrat"/>
                <a:cs typeface="Montserrat"/>
              </a:rPr>
              <a:t> </a:t>
            </a:r>
            <a:r>
              <a:rPr sz="700" dirty="0">
                <a:latin typeface="Montserrat"/>
                <a:cs typeface="Montserrat"/>
              </a:rPr>
              <a:t>velocidad</a:t>
            </a:r>
            <a:r>
              <a:rPr sz="700" spc="155" dirty="0">
                <a:latin typeface="Montserrat"/>
                <a:cs typeface="Montserrat"/>
              </a:rPr>
              <a:t> </a:t>
            </a:r>
            <a:r>
              <a:rPr sz="700" dirty="0">
                <a:latin typeface="Montserrat"/>
                <a:cs typeface="Montserrat"/>
              </a:rPr>
              <a:t>indicada</a:t>
            </a:r>
            <a:r>
              <a:rPr sz="700" spc="160" dirty="0">
                <a:latin typeface="Montserrat"/>
                <a:cs typeface="Montserrat"/>
              </a:rPr>
              <a:t> </a:t>
            </a:r>
            <a:r>
              <a:rPr sz="700" spc="-25" dirty="0">
                <a:latin typeface="Montserrat"/>
                <a:cs typeface="Montserrat"/>
              </a:rPr>
              <a:t>sin</a:t>
            </a:r>
            <a:r>
              <a:rPr sz="700" spc="500" dirty="0">
                <a:latin typeface="Montserrat"/>
                <a:cs typeface="Montserrat"/>
              </a:rPr>
              <a:t> </a:t>
            </a:r>
            <a:r>
              <a:rPr sz="700" dirty="0">
                <a:latin typeface="Montserrat"/>
                <a:cs typeface="Montserrat"/>
              </a:rPr>
              <a:t>excederla,</a:t>
            </a:r>
            <a:r>
              <a:rPr sz="700" spc="240"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un</a:t>
            </a:r>
            <a:r>
              <a:rPr sz="700" spc="225" dirty="0">
                <a:latin typeface="Montserrat"/>
                <a:cs typeface="Montserrat"/>
              </a:rPr>
              <a:t> </a:t>
            </a:r>
            <a:r>
              <a:rPr sz="700" dirty="0">
                <a:latin typeface="Montserrat"/>
                <a:cs typeface="Montserrat"/>
              </a:rPr>
              <a:t>mejor</a:t>
            </a:r>
            <a:r>
              <a:rPr sz="700" spc="240" dirty="0">
                <a:latin typeface="Montserrat"/>
                <a:cs typeface="Montserrat"/>
              </a:rPr>
              <a:t> </a:t>
            </a:r>
            <a:r>
              <a:rPr sz="700" dirty="0">
                <a:latin typeface="Montserrat"/>
                <a:cs typeface="Montserrat"/>
              </a:rPr>
              <a:t>acoplamiento</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del</a:t>
            </a:r>
            <a:r>
              <a:rPr sz="700" spc="-30"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8" name="object 8"/>
          <p:cNvSpPr txBox="1"/>
          <p:nvPr/>
        </p:nvSpPr>
        <p:spPr>
          <a:xfrm>
            <a:off x="271678" y="2294382"/>
            <a:ext cx="225933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No</a:t>
            </a:r>
            <a:r>
              <a:rPr sz="700" spc="80" dirty="0">
                <a:latin typeface="Montserrat"/>
                <a:cs typeface="Montserrat"/>
              </a:rPr>
              <a:t> </a:t>
            </a:r>
            <a:r>
              <a:rPr sz="700" dirty="0">
                <a:latin typeface="Montserrat"/>
                <a:cs typeface="Montserrat"/>
              </a:rPr>
              <a:t>acelere</a:t>
            </a:r>
            <a:r>
              <a:rPr sz="700" spc="85" dirty="0">
                <a:latin typeface="Montserrat"/>
                <a:cs typeface="Montserrat"/>
              </a:rPr>
              <a:t> </a:t>
            </a:r>
            <a:r>
              <a:rPr sz="700" dirty="0">
                <a:latin typeface="Montserrat"/>
                <a:cs typeface="Montserrat"/>
              </a:rPr>
              <a:t>excesivamente</a:t>
            </a:r>
            <a:r>
              <a:rPr sz="700" spc="9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motor,</a:t>
            </a:r>
            <a:r>
              <a:rPr sz="700" spc="90" dirty="0">
                <a:latin typeface="Montserrat"/>
                <a:cs typeface="Montserrat"/>
              </a:rPr>
              <a:t> </a:t>
            </a:r>
            <a:r>
              <a:rPr sz="700" dirty="0">
                <a:latin typeface="Montserrat"/>
                <a:cs typeface="Montserrat"/>
              </a:rPr>
              <a:t>ni</a:t>
            </a:r>
            <a:r>
              <a:rPr sz="700" spc="80" dirty="0">
                <a:latin typeface="Montserrat"/>
                <a:cs typeface="Montserrat"/>
              </a:rPr>
              <a:t> </a:t>
            </a:r>
            <a:r>
              <a:rPr sz="700" dirty="0">
                <a:latin typeface="Montserrat"/>
                <a:cs typeface="Montserrat"/>
              </a:rPr>
              <a:t>lo</a:t>
            </a:r>
            <a:r>
              <a:rPr sz="700" spc="75" dirty="0">
                <a:latin typeface="Montserrat"/>
                <a:cs typeface="Montserrat"/>
              </a:rPr>
              <a:t> </a:t>
            </a:r>
            <a:r>
              <a:rPr sz="700" dirty="0">
                <a:latin typeface="Montserrat"/>
                <a:cs typeface="Montserrat"/>
              </a:rPr>
              <a:t>lleve</a:t>
            </a:r>
            <a:r>
              <a:rPr sz="700" spc="8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limite</a:t>
            </a:r>
            <a:r>
              <a:rPr sz="700" spc="-3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revoluciones.</a:t>
            </a:r>
            <a:endParaRPr sz="700">
              <a:latin typeface="Montserrat"/>
              <a:cs typeface="Montserrat"/>
            </a:endParaRPr>
          </a:p>
        </p:txBody>
      </p:sp>
      <p:sp>
        <p:nvSpPr>
          <p:cNvPr id="9" name="object 9"/>
          <p:cNvSpPr txBox="1"/>
          <p:nvPr/>
        </p:nvSpPr>
        <p:spPr>
          <a:xfrm>
            <a:off x="271678" y="2626563"/>
            <a:ext cx="2256790" cy="878840"/>
          </a:xfrm>
          <a:prstGeom prst="rect">
            <a:avLst/>
          </a:prstGeom>
        </p:spPr>
        <p:txBody>
          <a:bodyPr vert="horz" wrap="square" lIns="0" tIns="12065" rIns="0" bIns="0" rtlCol="0">
            <a:spAutoFit/>
          </a:bodyPr>
          <a:lstStyle/>
          <a:p>
            <a:pPr marL="12700" marR="6350" algn="just">
              <a:lnSpc>
                <a:spcPct val="100000"/>
              </a:lnSpc>
              <a:spcBef>
                <a:spcPts val="95"/>
              </a:spcBef>
            </a:pPr>
            <a:r>
              <a:rPr sz="700" dirty="0">
                <a:solidFill>
                  <a:srgbClr val="221F1F"/>
                </a:solidFill>
                <a:latin typeface="Montserrat"/>
                <a:cs typeface="Montserrat"/>
              </a:rPr>
              <a:t>No</a:t>
            </a:r>
            <a:r>
              <a:rPr sz="700" spc="80" dirty="0">
                <a:solidFill>
                  <a:srgbClr val="221F1F"/>
                </a:solidFill>
                <a:latin typeface="Montserrat"/>
                <a:cs typeface="Montserrat"/>
              </a:rPr>
              <a:t> </a:t>
            </a:r>
            <a:r>
              <a:rPr sz="700" dirty="0">
                <a:solidFill>
                  <a:srgbClr val="221F1F"/>
                </a:solidFill>
                <a:latin typeface="Montserrat"/>
                <a:cs typeface="Montserrat"/>
              </a:rPr>
              <a:t>mueva</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inmediatamente</a:t>
            </a:r>
            <a:r>
              <a:rPr sz="700" spc="95" dirty="0">
                <a:solidFill>
                  <a:srgbClr val="221F1F"/>
                </a:solidFill>
                <a:latin typeface="Montserrat"/>
                <a:cs typeface="Montserrat"/>
              </a:rPr>
              <a:t> </a:t>
            </a:r>
            <a:r>
              <a:rPr sz="700" spc="-10" dirty="0">
                <a:solidFill>
                  <a:srgbClr val="221F1F"/>
                </a:solidFill>
                <a:latin typeface="Montserrat"/>
                <a:cs typeface="Montserrat"/>
              </a:rPr>
              <a:t>después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70" dirty="0">
                <a:solidFill>
                  <a:srgbClr val="221F1F"/>
                </a:solidFill>
                <a:latin typeface="Montserrat"/>
                <a:cs typeface="Montserrat"/>
              </a:rPr>
              <a:t> </a:t>
            </a:r>
            <a:r>
              <a:rPr sz="700" dirty="0">
                <a:solidFill>
                  <a:srgbClr val="221F1F"/>
                </a:solidFill>
                <a:latin typeface="Montserrat"/>
                <a:cs typeface="Montserrat"/>
              </a:rPr>
              <a:t>encender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dirty="0">
                <a:solidFill>
                  <a:srgbClr val="221F1F"/>
                </a:solidFill>
                <a:latin typeface="Montserrat"/>
                <a:cs typeface="Montserrat"/>
              </a:rPr>
              <a:t>Deje</a:t>
            </a:r>
            <a:r>
              <a:rPr sz="700" spc="285" dirty="0">
                <a:solidFill>
                  <a:srgbClr val="221F1F"/>
                </a:solidFill>
                <a:latin typeface="Montserrat"/>
                <a:cs typeface="Montserrat"/>
              </a:rPr>
              <a:t> </a:t>
            </a:r>
            <a:r>
              <a:rPr sz="700" dirty="0">
                <a:solidFill>
                  <a:srgbClr val="221F1F"/>
                </a:solidFill>
                <a:latin typeface="Montserrat"/>
                <a:cs typeface="Montserrat"/>
              </a:rPr>
              <a:t>que</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caliente</a:t>
            </a:r>
            <a:r>
              <a:rPr sz="700" spc="490" dirty="0">
                <a:solidFill>
                  <a:srgbClr val="221F1F"/>
                </a:solidFill>
                <a:latin typeface="Montserrat"/>
                <a:cs typeface="Montserrat"/>
              </a:rPr>
              <a:t> </a:t>
            </a:r>
            <a:r>
              <a:rPr sz="700" dirty="0">
                <a:solidFill>
                  <a:srgbClr val="221F1F"/>
                </a:solidFill>
                <a:latin typeface="Montserrat"/>
                <a:cs typeface="Montserrat"/>
              </a:rPr>
              <a:t>al</a:t>
            </a:r>
            <a:r>
              <a:rPr sz="700" spc="475" dirty="0">
                <a:solidFill>
                  <a:srgbClr val="221F1F"/>
                </a:solidFill>
                <a:latin typeface="Montserrat"/>
                <a:cs typeface="Montserrat"/>
              </a:rPr>
              <a:t> </a:t>
            </a:r>
            <a:r>
              <a:rPr sz="700" dirty="0">
                <a:solidFill>
                  <a:srgbClr val="221F1F"/>
                </a:solidFill>
                <a:latin typeface="Montserrat"/>
                <a:cs typeface="Montserrat"/>
              </a:rPr>
              <a:t>menos</a:t>
            </a:r>
            <a:r>
              <a:rPr sz="700" spc="484" dirty="0">
                <a:solidFill>
                  <a:srgbClr val="221F1F"/>
                </a:solidFill>
                <a:latin typeface="Montserrat"/>
                <a:cs typeface="Montserrat"/>
              </a:rPr>
              <a:t> </a:t>
            </a:r>
            <a:r>
              <a:rPr sz="700" dirty="0">
                <a:solidFill>
                  <a:srgbClr val="221F1F"/>
                </a:solidFill>
                <a:latin typeface="Montserrat"/>
                <a:cs typeface="Montserrat"/>
              </a:rPr>
              <a:t>por</a:t>
            </a:r>
            <a:r>
              <a:rPr sz="700" spc="480" dirty="0">
                <a:solidFill>
                  <a:srgbClr val="221F1F"/>
                </a:solidFill>
                <a:latin typeface="Montserrat"/>
                <a:cs typeface="Montserrat"/>
              </a:rPr>
              <a:t> </a:t>
            </a:r>
            <a:r>
              <a:rPr sz="700" dirty="0">
                <a:solidFill>
                  <a:srgbClr val="221F1F"/>
                </a:solidFill>
                <a:latin typeface="Montserrat"/>
                <a:cs typeface="Montserrat"/>
              </a:rPr>
              <a:t>un</a:t>
            </a:r>
            <a:r>
              <a:rPr sz="700" spc="475" dirty="0">
                <a:solidFill>
                  <a:srgbClr val="221F1F"/>
                </a:solidFill>
                <a:latin typeface="Montserrat"/>
                <a:cs typeface="Montserrat"/>
              </a:rPr>
              <a:t> </a:t>
            </a:r>
            <a:r>
              <a:rPr sz="700" dirty="0">
                <a:solidFill>
                  <a:srgbClr val="221F1F"/>
                </a:solidFill>
                <a:latin typeface="Montserrat"/>
                <a:cs typeface="Montserrat"/>
              </a:rPr>
              <a:t>minuto</a:t>
            </a:r>
            <a:r>
              <a:rPr sz="700" spc="480" dirty="0">
                <a:solidFill>
                  <a:srgbClr val="221F1F"/>
                </a:solidFill>
                <a:latin typeface="Montserrat"/>
                <a:cs typeface="Montserrat"/>
              </a:rPr>
              <a:t> </a:t>
            </a:r>
            <a:r>
              <a:rPr sz="700" dirty="0">
                <a:solidFill>
                  <a:srgbClr val="221F1F"/>
                </a:solidFill>
                <a:latin typeface="Montserrat"/>
                <a:cs typeface="Montserrat"/>
              </a:rPr>
              <a:t>a</a:t>
            </a:r>
            <a:r>
              <a:rPr sz="700" spc="490" dirty="0">
                <a:solidFill>
                  <a:srgbClr val="221F1F"/>
                </a:solidFill>
                <a:latin typeface="Montserrat"/>
                <a:cs typeface="Montserrat"/>
              </a:rPr>
              <a:t> </a:t>
            </a:r>
            <a:r>
              <a:rPr sz="700" spc="-10" dirty="0">
                <a:solidFill>
                  <a:srgbClr val="221F1F"/>
                </a:solidFill>
                <a:latin typeface="Montserrat"/>
                <a:cs typeface="Montserrat"/>
              </a:rPr>
              <a:t>bajas</a:t>
            </a:r>
            <a:r>
              <a:rPr sz="700" spc="500" dirty="0">
                <a:solidFill>
                  <a:srgbClr val="221F1F"/>
                </a:solidFill>
                <a:latin typeface="Montserrat"/>
                <a:cs typeface="Montserrat"/>
              </a:rPr>
              <a:t> </a:t>
            </a:r>
            <a:r>
              <a:rPr sz="700" dirty="0">
                <a:solidFill>
                  <a:srgbClr val="221F1F"/>
                </a:solidFill>
                <a:latin typeface="Montserrat"/>
                <a:cs typeface="Montserrat"/>
              </a:rPr>
              <a:t>revoluciones</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permitir</a:t>
            </a:r>
            <a:r>
              <a:rPr sz="700" spc="5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el</a:t>
            </a:r>
            <a:r>
              <a:rPr sz="700" spc="55" dirty="0">
                <a:solidFill>
                  <a:srgbClr val="221F1F"/>
                </a:solidFill>
                <a:latin typeface="Montserrat"/>
                <a:cs typeface="Montserrat"/>
              </a:rPr>
              <a:t> </a:t>
            </a:r>
            <a:r>
              <a:rPr sz="700" dirty="0">
                <a:solidFill>
                  <a:srgbClr val="221F1F"/>
                </a:solidFill>
                <a:latin typeface="Montserrat"/>
                <a:cs typeface="Montserrat"/>
              </a:rPr>
              <a:t>aceite</a:t>
            </a:r>
            <a:r>
              <a:rPr sz="700" spc="55" dirty="0">
                <a:solidFill>
                  <a:srgbClr val="221F1F"/>
                </a:solidFill>
                <a:latin typeface="Montserrat"/>
                <a:cs typeface="Montserrat"/>
              </a:rPr>
              <a:t> </a:t>
            </a:r>
            <a:r>
              <a:rPr sz="700" spc="-10" dirty="0">
                <a:solidFill>
                  <a:srgbClr val="221F1F"/>
                </a:solidFill>
                <a:latin typeface="Montserrat"/>
                <a:cs typeface="Montserrat"/>
              </a:rPr>
              <a:t>lubrique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parte</a:t>
            </a:r>
            <a:r>
              <a:rPr sz="700" spc="-20" dirty="0">
                <a:solidFill>
                  <a:srgbClr val="221F1F"/>
                </a:solidFill>
                <a:latin typeface="Montserrat"/>
                <a:cs typeface="Montserrat"/>
              </a:rPr>
              <a:t> </a:t>
            </a:r>
            <a:r>
              <a:rPr sz="700" dirty="0">
                <a:solidFill>
                  <a:srgbClr val="221F1F"/>
                </a:solidFill>
                <a:latin typeface="Montserrat"/>
                <a:cs typeface="Montserrat"/>
              </a:rPr>
              <a:t>superior</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12700" marR="5080" algn="just">
              <a:lnSpc>
                <a:spcPct val="100000"/>
              </a:lnSpc>
            </a:pPr>
            <a:r>
              <a:rPr sz="700" dirty="0">
                <a:solidFill>
                  <a:srgbClr val="221F1F"/>
                </a:solidFill>
                <a:latin typeface="Montserrat"/>
                <a:cs typeface="Montserrat"/>
              </a:rPr>
              <a:t>Después</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encender</a:t>
            </a:r>
            <a:r>
              <a:rPr sz="700" spc="19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75"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durante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35" dirty="0">
                <a:solidFill>
                  <a:srgbClr val="221F1F"/>
                </a:solidFill>
                <a:latin typeface="Montserrat"/>
                <a:cs typeface="Montserrat"/>
              </a:rPr>
              <a:t> </a:t>
            </a:r>
            <a:r>
              <a:rPr sz="700" dirty="0">
                <a:solidFill>
                  <a:srgbClr val="221F1F"/>
                </a:solidFill>
                <a:latin typeface="Montserrat"/>
                <a:cs typeface="Montserrat"/>
              </a:rPr>
              <a:t>calentamiento</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libere</a:t>
            </a:r>
            <a:r>
              <a:rPr sz="700" spc="135" dirty="0">
                <a:solidFill>
                  <a:srgbClr val="221F1F"/>
                </a:solidFill>
                <a:latin typeface="Montserrat"/>
                <a:cs typeface="Montserrat"/>
              </a:rPr>
              <a:t> </a:t>
            </a:r>
            <a:r>
              <a:rPr sz="700" dirty="0">
                <a:solidFill>
                  <a:srgbClr val="221F1F"/>
                </a:solidFill>
                <a:latin typeface="Montserrat"/>
                <a:cs typeface="Montserrat"/>
              </a:rPr>
              <a:t>lentamente</a:t>
            </a:r>
            <a:r>
              <a:rPr sz="700" spc="14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leva</a:t>
            </a:r>
            <a:r>
              <a:rPr sz="700" spc="145"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embrague</a:t>
            </a:r>
            <a:r>
              <a:rPr sz="700" spc="150" dirty="0">
                <a:solidFill>
                  <a:srgbClr val="221F1F"/>
                </a:solidFill>
                <a:latin typeface="Montserrat"/>
                <a:cs typeface="Montserrat"/>
              </a:rPr>
              <a:t> </a:t>
            </a:r>
            <a:r>
              <a:rPr sz="700" dirty="0">
                <a:solidFill>
                  <a:srgbClr val="221F1F"/>
                </a:solidFill>
                <a:latin typeface="Montserrat"/>
                <a:cs typeface="Montserrat"/>
              </a:rPr>
              <a:t>en</a:t>
            </a:r>
            <a:r>
              <a:rPr sz="700" spc="150" dirty="0">
                <a:solidFill>
                  <a:srgbClr val="221F1F"/>
                </a:solidFill>
                <a:latin typeface="Montserrat"/>
                <a:cs typeface="Montserrat"/>
              </a:rPr>
              <a:t> </a:t>
            </a:r>
            <a:r>
              <a:rPr sz="700" spc="-20" dirty="0">
                <a:solidFill>
                  <a:srgbClr val="221F1F"/>
                </a:solidFill>
                <a:latin typeface="Montserrat"/>
                <a:cs typeface="Montserrat"/>
              </a:rPr>
              <a:t>tres</a:t>
            </a:r>
            <a:endParaRPr sz="700">
              <a:latin typeface="Montserrat"/>
              <a:cs typeface="Montserrat"/>
            </a:endParaRPr>
          </a:p>
        </p:txBody>
      </p:sp>
      <p:sp>
        <p:nvSpPr>
          <p:cNvPr id="10" name="object 10"/>
          <p:cNvSpPr txBox="1"/>
          <p:nvPr/>
        </p:nvSpPr>
        <p:spPr>
          <a:xfrm>
            <a:off x="2700020" y="479806"/>
            <a:ext cx="2255520"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ocasiones,</a:t>
            </a:r>
            <a:r>
              <a:rPr sz="700" spc="55" dirty="0">
                <a:solidFill>
                  <a:srgbClr val="221F1F"/>
                </a:solidFill>
                <a:latin typeface="Montserrat"/>
                <a:cs typeface="Montserrat"/>
              </a:rPr>
              <a:t> </a:t>
            </a:r>
            <a:r>
              <a:rPr sz="700" dirty="0">
                <a:solidFill>
                  <a:srgbClr val="221F1F"/>
                </a:solidFill>
                <a:latin typeface="Montserrat"/>
                <a:cs typeface="Montserrat"/>
              </a:rPr>
              <a:t>con</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fin</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45" dirty="0">
                <a:solidFill>
                  <a:srgbClr val="221F1F"/>
                </a:solidFill>
                <a:latin typeface="Montserrat"/>
                <a:cs typeface="Montserrat"/>
              </a:rPr>
              <a:t> </a:t>
            </a:r>
            <a:r>
              <a:rPr sz="700" dirty="0">
                <a:solidFill>
                  <a:srgbClr val="221F1F"/>
                </a:solidFill>
                <a:latin typeface="Montserrat"/>
                <a:cs typeface="Montserrat"/>
              </a:rPr>
              <a:t>facilitar</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lubricación</a:t>
            </a:r>
            <a:r>
              <a:rPr sz="700" spc="6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12700">
              <a:lnSpc>
                <a:spcPct val="100000"/>
              </a:lnSpc>
              <a:spcBef>
                <a:spcPts val="5"/>
              </a:spcBef>
            </a:pPr>
            <a:r>
              <a:rPr sz="700" dirty="0">
                <a:solidFill>
                  <a:srgbClr val="221F1F"/>
                </a:solidFill>
                <a:latin typeface="Montserrat"/>
                <a:cs typeface="Montserrat"/>
              </a:rPr>
              <a:t>embrague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otros</a:t>
            </a:r>
            <a:r>
              <a:rPr sz="700" spc="-20" dirty="0">
                <a:solidFill>
                  <a:srgbClr val="221F1F"/>
                </a:solidFill>
                <a:latin typeface="Montserrat"/>
                <a:cs typeface="Montserrat"/>
              </a:rPr>
              <a:t> </a:t>
            </a:r>
            <a:r>
              <a:rPr sz="700" spc="-10" dirty="0">
                <a:solidFill>
                  <a:srgbClr val="221F1F"/>
                </a:solidFill>
                <a:latin typeface="Montserrat"/>
                <a:cs typeface="Montserrat"/>
              </a:rPr>
              <a:t>componentes</a:t>
            </a:r>
            <a:r>
              <a:rPr sz="700" spc="1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motor</a:t>
            </a:r>
            <a:endParaRPr sz="700">
              <a:latin typeface="Montserrat"/>
              <a:cs typeface="Montserrat"/>
            </a:endParaRPr>
          </a:p>
        </p:txBody>
      </p:sp>
      <p:sp>
        <p:nvSpPr>
          <p:cNvPr id="11" name="object 11"/>
          <p:cNvSpPr txBox="1"/>
          <p:nvPr/>
        </p:nvSpPr>
        <p:spPr>
          <a:xfrm>
            <a:off x="2700020" y="800227"/>
            <a:ext cx="2256790" cy="119888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No</a:t>
            </a:r>
            <a:r>
              <a:rPr sz="700" spc="145" dirty="0">
                <a:solidFill>
                  <a:srgbClr val="221F1F"/>
                </a:solidFill>
                <a:latin typeface="Montserrat"/>
                <a:cs typeface="Montserrat"/>
              </a:rPr>
              <a:t> </a:t>
            </a:r>
            <a:r>
              <a:rPr sz="700" dirty="0">
                <a:solidFill>
                  <a:srgbClr val="221F1F"/>
                </a:solidFill>
                <a:latin typeface="Montserrat"/>
                <a:cs typeface="Montserrat"/>
              </a:rPr>
              <a:t>deje</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5" dirty="0">
                <a:solidFill>
                  <a:srgbClr val="221F1F"/>
                </a:solidFill>
                <a:latin typeface="Montserrat"/>
                <a:cs typeface="Montserrat"/>
              </a:rPr>
              <a:t> </a:t>
            </a:r>
            <a:r>
              <a:rPr sz="700" dirty="0">
                <a:solidFill>
                  <a:srgbClr val="221F1F"/>
                </a:solidFill>
                <a:latin typeface="Montserrat"/>
                <a:cs typeface="Montserrat"/>
              </a:rPr>
              <a:t>agote</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baje</a:t>
            </a:r>
            <a:r>
              <a:rPr sz="700" spc="155" dirty="0">
                <a:solidFill>
                  <a:srgbClr val="221F1F"/>
                </a:solidFill>
                <a:latin typeface="Montserrat"/>
                <a:cs typeface="Montserrat"/>
              </a:rPr>
              <a:t> </a:t>
            </a:r>
            <a:r>
              <a:rPr sz="700" dirty="0">
                <a:solidFill>
                  <a:srgbClr val="221F1F"/>
                </a:solidFill>
                <a:latin typeface="Montserrat"/>
                <a:cs typeface="Montserrat"/>
              </a:rPr>
              <a:t>al</a:t>
            </a:r>
            <a:r>
              <a:rPr sz="700" spc="150"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inmediato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fuerza</a:t>
            </a:r>
            <a:r>
              <a:rPr sz="700" spc="-10"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que se</a:t>
            </a:r>
            <a:r>
              <a:rPr sz="700" spc="-20" dirty="0">
                <a:solidFill>
                  <a:srgbClr val="221F1F"/>
                </a:solidFill>
                <a:latin typeface="Montserrat"/>
                <a:cs typeface="Montserrat"/>
              </a:rPr>
              <a:t> </a:t>
            </a:r>
            <a:r>
              <a:rPr sz="700" spc="-10" dirty="0">
                <a:solidFill>
                  <a:srgbClr val="221F1F"/>
                </a:solidFill>
                <a:latin typeface="Montserrat"/>
                <a:cs typeface="Montserrat"/>
              </a:rPr>
              <a:t>agote.</a:t>
            </a:r>
            <a:r>
              <a:rPr sz="700" spc="500" dirty="0">
                <a:solidFill>
                  <a:srgbClr val="221F1F"/>
                </a:solidFill>
                <a:latin typeface="Montserrat"/>
                <a:cs typeface="Montserrat"/>
              </a:rPr>
              <a:t> </a:t>
            </a:r>
            <a:r>
              <a:rPr sz="700" dirty="0">
                <a:solidFill>
                  <a:srgbClr val="221F1F"/>
                </a:solidFill>
                <a:latin typeface="Montserrat"/>
                <a:cs typeface="Montserrat"/>
              </a:rPr>
              <a:t>Conducir</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dirty="0">
                <a:solidFill>
                  <a:srgbClr val="221F1F"/>
                </a:solidFill>
                <a:latin typeface="Montserrat"/>
                <a:cs typeface="Montserrat"/>
              </a:rPr>
              <a:t>la</a:t>
            </a:r>
            <a:r>
              <a:rPr sz="700" spc="290" dirty="0">
                <a:solidFill>
                  <a:srgbClr val="221F1F"/>
                </a:solidFill>
                <a:latin typeface="Montserrat"/>
                <a:cs typeface="Montserrat"/>
              </a:rPr>
              <a:t> </a:t>
            </a:r>
            <a:r>
              <a:rPr sz="700" dirty="0">
                <a:solidFill>
                  <a:srgbClr val="221F1F"/>
                </a:solidFill>
                <a:latin typeface="Montserrat"/>
                <a:cs typeface="Montserrat"/>
              </a:rPr>
              <a:t>velocidad</a:t>
            </a:r>
            <a:r>
              <a:rPr sz="700" spc="285" dirty="0">
                <a:solidFill>
                  <a:srgbClr val="221F1F"/>
                </a:solidFill>
                <a:latin typeface="Montserrat"/>
                <a:cs typeface="Montserrat"/>
              </a:rPr>
              <a:t> </a:t>
            </a:r>
            <a:r>
              <a:rPr sz="700" dirty="0">
                <a:solidFill>
                  <a:srgbClr val="221F1F"/>
                </a:solidFill>
                <a:latin typeface="Montserrat"/>
                <a:cs typeface="Montserrat"/>
              </a:rPr>
              <a:t>apropiada</a:t>
            </a:r>
            <a:r>
              <a:rPr sz="700" spc="285" dirty="0">
                <a:solidFill>
                  <a:srgbClr val="221F1F"/>
                </a:solidFill>
                <a:latin typeface="Montserrat"/>
                <a:cs typeface="Montserrat"/>
              </a:rPr>
              <a:t> </a:t>
            </a:r>
            <a:r>
              <a:rPr sz="700" dirty="0">
                <a:solidFill>
                  <a:srgbClr val="221F1F"/>
                </a:solidFill>
                <a:latin typeface="Montserrat"/>
                <a:cs typeface="Montserrat"/>
              </a:rPr>
              <a:t>y</a:t>
            </a:r>
            <a:r>
              <a:rPr sz="700" spc="285" dirty="0">
                <a:solidFill>
                  <a:srgbClr val="221F1F"/>
                </a:solidFill>
                <a:latin typeface="Montserrat"/>
                <a:cs typeface="Montserrat"/>
              </a:rPr>
              <a:t> </a:t>
            </a:r>
            <a:r>
              <a:rPr sz="700" dirty="0">
                <a:solidFill>
                  <a:srgbClr val="221F1F"/>
                </a:solidFill>
                <a:latin typeface="Montserrat"/>
                <a:cs typeface="Montserrat"/>
              </a:rPr>
              <a:t>evitar</a:t>
            </a:r>
            <a:r>
              <a:rPr sz="700" spc="28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aceleración</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frenado</a:t>
            </a:r>
            <a:r>
              <a:rPr sz="700" spc="250" dirty="0">
                <a:solidFill>
                  <a:srgbClr val="221F1F"/>
                </a:solidFill>
                <a:latin typeface="Montserrat"/>
                <a:cs typeface="Montserrat"/>
              </a:rPr>
              <a:t>  </a:t>
            </a:r>
            <a:r>
              <a:rPr sz="700" dirty="0">
                <a:solidFill>
                  <a:srgbClr val="221F1F"/>
                </a:solidFill>
                <a:latin typeface="Montserrat"/>
                <a:cs typeface="Montserrat"/>
              </a:rPr>
              <a:t>innecesarios,</a:t>
            </a:r>
            <a:r>
              <a:rPr sz="700" spc="254"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importante</a:t>
            </a:r>
            <a:r>
              <a:rPr sz="700" spc="315" dirty="0">
                <a:solidFill>
                  <a:srgbClr val="221F1F"/>
                </a:solidFill>
                <a:latin typeface="Montserrat"/>
                <a:cs typeface="Montserrat"/>
              </a:rPr>
              <a:t> </a:t>
            </a:r>
            <a:r>
              <a:rPr sz="700" dirty="0">
                <a:solidFill>
                  <a:srgbClr val="221F1F"/>
                </a:solidFill>
                <a:latin typeface="Montserrat"/>
                <a:cs typeface="Montserrat"/>
              </a:rPr>
              <a:t>no</a:t>
            </a:r>
            <a:r>
              <a:rPr sz="700" spc="290" dirty="0">
                <a:solidFill>
                  <a:srgbClr val="221F1F"/>
                </a:solidFill>
                <a:latin typeface="Montserrat"/>
                <a:cs typeface="Montserrat"/>
              </a:rPr>
              <a:t> </a:t>
            </a:r>
            <a:r>
              <a:rPr sz="700" dirty="0">
                <a:solidFill>
                  <a:srgbClr val="221F1F"/>
                </a:solidFill>
                <a:latin typeface="Montserrat"/>
                <a:cs typeface="Montserrat"/>
              </a:rPr>
              <a:t>solo</a:t>
            </a:r>
            <a:r>
              <a:rPr sz="700" spc="310" dirty="0">
                <a:solidFill>
                  <a:srgbClr val="221F1F"/>
                </a:solidFill>
                <a:latin typeface="Montserrat"/>
                <a:cs typeface="Montserrat"/>
              </a:rPr>
              <a:t> </a:t>
            </a:r>
            <a:r>
              <a:rPr sz="700" dirty="0">
                <a:solidFill>
                  <a:srgbClr val="221F1F"/>
                </a:solidFill>
                <a:latin typeface="Montserrat"/>
                <a:cs typeface="Montserrat"/>
              </a:rPr>
              <a:t>para</a:t>
            </a:r>
            <a:r>
              <a:rPr sz="700" spc="29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seguridad</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0" dirty="0">
                <a:solidFill>
                  <a:srgbClr val="221F1F"/>
                </a:solidFill>
                <a:latin typeface="Montserrat"/>
                <a:cs typeface="Montserrat"/>
              </a:rPr>
              <a:t>bajo</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sino</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4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spc="-10" dirty="0">
                <a:solidFill>
                  <a:srgbClr val="221F1F"/>
                </a:solidFill>
                <a:latin typeface="Montserrat"/>
                <a:cs typeface="Montserrat"/>
              </a:rPr>
              <a:t>prolongar</a:t>
            </a:r>
            <a:r>
              <a:rPr sz="700" spc="-15" dirty="0">
                <a:solidFill>
                  <a:srgbClr val="221F1F"/>
                </a:solidFill>
                <a:latin typeface="Montserrat"/>
                <a:cs typeface="Montserrat"/>
              </a:rPr>
              <a:t> </a:t>
            </a:r>
            <a:r>
              <a:rPr sz="700" dirty="0">
                <a:solidFill>
                  <a:srgbClr val="221F1F"/>
                </a:solidFill>
                <a:latin typeface="Montserrat"/>
                <a:cs typeface="Montserrat"/>
              </a:rPr>
              <a:t>la vida</a:t>
            </a:r>
            <a:r>
              <a:rPr sz="700" spc="-5" dirty="0">
                <a:solidFill>
                  <a:srgbClr val="221F1F"/>
                </a:solidFill>
                <a:latin typeface="Montserrat"/>
                <a:cs typeface="Montserrat"/>
              </a:rPr>
              <a:t> </a:t>
            </a:r>
            <a:r>
              <a:rPr sz="700" dirty="0">
                <a:solidFill>
                  <a:srgbClr val="221F1F"/>
                </a:solidFill>
                <a:latin typeface="Montserrat"/>
                <a:cs typeface="Montserrat"/>
              </a:rPr>
              <a:t>útil</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una</a:t>
            </a:r>
            <a:r>
              <a:rPr sz="700" spc="5" dirty="0">
                <a:solidFill>
                  <a:srgbClr val="221F1F"/>
                </a:solidFill>
                <a:latin typeface="Montserrat"/>
                <a:cs typeface="Montserrat"/>
              </a:rPr>
              <a:t> </a:t>
            </a:r>
            <a:r>
              <a:rPr sz="700" spc="-10" dirty="0">
                <a:solidFill>
                  <a:srgbClr val="221F1F"/>
                </a:solidFill>
                <a:latin typeface="Montserrat"/>
                <a:cs typeface="Montserrat"/>
              </a:rPr>
              <a:t>operación</a:t>
            </a:r>
            <a:r>
              <a:rPr sz="700" spc="50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spc="-10" dirty="0">
                <a:solidFill>
                  <a:srgbClr val="221F1F"/>
                </a:solidFill>
                <a:latin typeface="Montserrat"/>
                <a:cs typeface="Montserrat"/>
              </a:rPr>
              <a:t>suave.</a:t>
            </a:r>
            <a:endParaRPr sz="700">
              <a:latin typeface="Montserrat"/>
              <a:cs typeface="Montserrat"/>
            </a:endParaRPr>
          </a:p>
          <a:p>
            <a:pPr marL="12700" marR="5080" algn="just">
              <a:lnSpc>
                <a:spcPct val="100000"/>
              </a:lnSpc>
            </a:pPr>
            <a:r>
              <a:rPr sz="700" dirty="0">
                <a:solidFill>
                  <a:srgbClr val="221F1F"/>
                </a:solidFill>
                <a:latin typeface="Montserrat"/>
                <a:cs typeface="Montserrat"/>
              </a:rPr>
              <a:t>Si</a:t>
            </a:r>
            <a:r>
              <a:rPr sz="700" spc="270" dirty="0">
                <a:solidFill>
                  <a:srgbClr val="221F1F"/>
                </a:solidFill>
                <a:latin typeface="Montserrat"/>
                <a:cs typeface="Montserrat"/>
              </a:rPr>
              <a:t> </a:t>
            </a:r>
            <a:r>
              <a:rPr sz="700" dirty="0">
                <a:solidFill>
                  <a:srgbClr val="221F1F"/>
                </a:solidFill>
                <a:latin typeface="Montserrat"/>
                <a:cs typeface="Montserrat"/>
              </a:rPr>
              <a:t>conduce</a:t>
            </a:r>
            <a:r>
              <a:rPr sz="700" spc="280" dirty="0">
                <a:solidFill>
                  <a:srgbClr val="221F1F"/>
                </a:solidFill>
                <a:latin typeface="Montserrat"/>
                <a:cs typeface="Montserrat"/>
              </a:rPr>
              <a:t> </a:t>
            </a:r>
            <a:r>
              <a:rPr sz="700" dirty="0">
                <a:solidFill>
                  <a:srgbClr val="221F1F"/>
                </a:solidFill>
                <a:latin typeface="Montserrat"/>
                <a:cs typeface="Montserrat"/>
              </a:rPr>
              <a:t>dentro</a:t>
            </a:r>
            <a:r>
              <a:rPr sz="700" spc="275" dirty="0">
                <a:solidFill>
                  <a:srgbClr val="221F1F"/>
                </a:solidFill>
                <a:latin typeface="Montserrat"/>
                <a:cs typeface="Montserrat"/>
              </a:rPr>
              <a:t> </a:t>
            </a:r>
            <a:r>
              <a:rPr sz="700" dirty="0">
                <a:solidFill>
                  <a:srgbClr val="221F1F"/>
                </a:solidFill>
                <a:latin typeface="Montserrat"/>
                <a:cs typeface="Montserrat"/>
              </a:rPr>
              <a:t>del</a:t>
            </a:r>
            <a:r>
              <a:rPr sz="700" spc="280" dirty="0">
                <a:solidFill>
                  <a:srgbClr val="221F1F"/>
                </a:solidFill>
                <a:latin typeface="Montserrat"/>
                <a:cs typeface="Montserrat"/>
              </a:rPr>
              <a:t> </a:t>
            </a:r>
            <a:r>
              <a:rPr sz="700" dirty="0">
                <a:solidFill>
                  <a:srgbClr val="221F1F"/>
                </a:solidFill>
                <a:latin typeface="Montserrat"/>
                <a:cs typeface="Montserrat"/>
              </a:rPr>
              <a:t>límite</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75" dirty="0">
                <a:solidFill>
                  <a:srgbClr val="221F1F"/>
                </a:solidFill>
                <a:latin typeface="Montserrat"/>
                <a:cs typeface="Montserrat"/>
              </a:rPr>
              <a:t> </a:t>
            </a:r>
            <a:r>
              <a:rPr sz="700" dirty="0">
                <a:solidFill>
                  <a:srgbClr val="221F1F"/>
                </a:solidFill>
                <a:latin typeface="Montserrat"/>
                <a:cs typeface="Montserrat"/>
              </a:rPr>
              <a:t>60</a:t>
            </a:r>
            <a:r>
              <a:rPr sz="700" spc="275" dirty="0">
                <a:solidFill>
                  <a:srgbClr val="221F1F"/>
                </a:solidFill>
                <a:latin typeface="Montserrat"/>
                <a:cs typeface="Montserrat"/>
              </a:rPr>
              <a:t> </a:t>
            </a:r>
            <a:r>
              <a:rPr sz="700" dirty="0">
                <a:solidFill>
                  <a:srgbClr val="221F1F"/>
                </a:solidFill>
                <a:latin typeface="Montserrat"/>
                <a:cs typeface="Montserrat"/>
              </a:rPr>
              <a:t>km/h,</a:t>
            </a:r>
            <a:r>
              <a:rPr sz="700" spc="2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asombrará</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15" dirty="0">
                <a:solidFill>
                  <a:srgbClr val="221F1F"/>
                </a:solidFill>
                <a:latin typeface="Montserrat"/>
                <a:cs typeface="Montserrat"/>
              </a:rPr>
              <a:t> </a:t>
            </a:r>
            <a:r>
              <a:rPr sz="700" dirty="0">
                <a:solidFill>
                  <a:srgbClr val="221F1F"/>
                </a:solidFill>
                <a:latin typeface="Montserrat"/>
                <a:cs typeface="Montserrat"/>
              </a:rPr>
              <a:t>economía</a:t>
            </a:r>
            <a:r>
              <a:rPr sz="700" spc="235" dirty="0">
                <a:solidFill>
                  <a:srgbClr val="221F1F"/>
                </a:solidFill>
                <a:latin typeface="Montserrat"/>
                <a:cs typeface="Montserrat"/>
              </a:rPr>
              <a:t> </a:t>
            </a:r>
            <a:r>
              <a:rPr sz="700" dirty="0">
                <a:solidFill>
                  <a:srgbClr val="221F1F"/>
                </a:solidFill>
                <a:latin typeface="Montserrat"/>
                <a:cs typeface="Montserrat"/>
              </a:rPr>
              <a:t>en</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consumo</a:t>
            </a:r>
            <a:r>
              <a:rPr sz="700" spc="229"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p:txBody>
      </p:sp>
      <p:sp>
        <p:nvSpPr>
          <p:cNvPr id="12" name="object 12"/>
          <p:cNvSpPr txBox="1"/>
          <p:nvPr/>
        </p:nvSpPr>
        <p:spPr>
          <a:xfrm>
            <a:off x="2700020" y="2081022"/>
            <a:ext cx="2256790" cy="8788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Asegúrese</a:t>
            </a:r>
            <a:r>
              <a:rPr sz="700" spc="65" dirty="0">
                <a:solidFill>
                  <a:srgbClr val="221F1F"/>
                </a:solidFill>
                <a:latin typeface="Montserrat"/>
                <a:cs typeface="Montserrat"/>
              </a:rPr>
              <a:t> </a:t>
            </a:r>
            <a:r>
              <a:rPr sz="700" dirty="0">
                <a:solidFill>
                  <a:srgbClr val="221F1F"/>
                </a:solidFill>
                <a:latin typeface="Montserrat"/>
                <a:cs typeface="Montserrat"/>
              </a:rPr>
              <a:t>que</a:t>
            </a:r>
            <a:r>
              <a:rPr sz="700" spc="45" dirty="0">
                <a:solidFill>
                  <a:srgbClr val="221F1F"/>
                </a:solidFill>
                <a:latin typeface="Montserrat"/>
                <a:cs typeface="Montserrat"/>
              </a:rPr>
              <a:t> </a:t>
            </a:r>
            <a:r>
              <a:rPr sz="700" dirty="0">
                <a:solidFill>
                  <a:srgbClr val="221F1F"/>
                </a:solidFill>
                <a:latin typeface="Montserrat"/>
                <a:cs typeface="Montserrat"/>
              </a:rPr>
              <a:t>los</a:t>
            </a:r>
            <a:r>
              <a:rPr sz="700" spc="45" dirty="0">
                <a:solidFill>
                  <a:srgbClr val="221F1F"/>
                </a:solidFill>
                <a:latin typeface="Montserrat"/>
                <a:cs typeface="Montserrat"/>
              </a:rPr>
              <a:t> </a:t>
            </a:r>
            <a:r>
              <a:rPr sz="700" dirty="0">
                <a:solidFill>
                  <a:srgbClr val="221F1F"/>
                </a:solidFill>
                <a:latin typeface="Montserrat"/>
                <a:cs typeface="Montserrat"/>
              </a:rPr>
              <a:t>frenos</a:t>
            </a:r>
            <a:r>
              <a:rPr sz="700" spc="50"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estén</a:t>
            </a:r>
            <a:r>
              <a:rPr sz="700" spc="45" dirty="0">
                <a:solidFill>
                  <a:srgbClr val="221F1F"/>
                </a:solidFill>
                <a:latin typeface="Montserrat"/>
                <a:cs typeface="Montserrat"/>
              </a:rPr>
              <a:t> </a:t>
            </a:r>
            <a:r>
              <a:rPr sz="700" dirty="0">
                <a:solidFill>
                  <a:srgbClr val="221F1F"/>
                </a:solidFill>
                <a:latin typeface="Montserrat"/>
                <a:cs typeface="Montserrat"/>
              </a:rPr>
              <a:t>impidiendo</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giro</a:t>
            </a:r>
            <a:r>
              <a:rPr sz="700" spc="455" dirty="0">
                <a:solidFill>
                  <a:srgbClr val="221F1F"/>
                </a:solidFill>
                <a:latin typeface="Montserrat"/>
                <a:cs typeface="Montserrat"/>
              </a:rPr>
              <a:t> </a:t>
            </a:r>
            <a:r>
              <a:rPr sz="700" dirty="0">
                <a:solidFill>
                  <a:srgbClr val="221F1F"/>
                </a:solidFill>
                <a:latin typeface="Montserrat"/>
                <a:cs typeface="Montserrat"/>
              </a:rPr>
              <a:t>normal</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75" dirty="0">
                <a:solidFill>
                  <a:srgbClr val="221F1F"/>
                </a:solidFill>
                <a:latin typeface="Montserrat"/>
                <a:cs typeface="Montserrat"/>
              </a:rPr>
              <a:t> </a:t>
            </a:r>
            <a:r>
              <a:rPr sz="700" dirty="0">
                <a:solidFill>
                  <a:srgbClr val="221F1F"/>
                </a:solidFill>
                <a:latin typeface="Montserrat"/>
                <a:cs typeface="Montserrat"/>
              </a:rPr>
              <a:t>las</a:t>
            </a:r>
            <a:r>
              <a:rPr sz="700" spc="470" dirty="0">
                <a:solidFill>
                  <a:srgbClr val="221F1F"/>
                </a:solidFill>
                <a:latin typeface="Montserrat"/>
                <a:cs typeface="Montserrat"/>
              </a:rPr>
              <a:t> </a:t>
            </a:r>
            <a:r>
              <a:rPr sz="700" dirty="0">
                <a:solidFill>
                  <a:srgbClr val="221F1F"/>
                </a:solidFill>
                <a:latin typeface="Montserrat"/>
                <a:cs typeface="Montserrat"/>
              </a:rPr>
              <a:t>llantas,</a:t>
            </a:r>
            <a:r>
              <a:rPr sz="700" spc="484" dirty="0">
                <a:solidFill>
                  <a:srgbClr val="221F1F"/>
                </a:solidFill>
                <a:latin typeface="Montserrat"/>
                <a:cs typeface="Montserrat"/>
              </a:rPr>
              <a:t> </a:t>
            </a:r>
            <a:r>
              <a:rPr sz="700" dirty="0">
                <a:solidFill>
                  <a:srgbClr val="221F1F"/>
                </a:solidFill>
                <a:latin typeface="Montserrat"/>
                <a:cs typeface="Montserrat"/>
              </a:rPr>
              <a:t>ni</a:t>
            </a:r>
            <a:r>
              <a:rPr sz="700" spc="465" dirty="0">
                <a:solidFill>
                  <a:srgbClr val="221F1F"/>
                </a:solidFill>
                <a:latin typeface="Montserrat"/>
                <a:cs typeface="Montserrat"/>
              </a:rPr>
              <a:t> </a:t>
            </a:r>
            <a:r>
              <a:rPr sz="700" dirty="0">
                <a:solidFill>
                  <a:srgbClr val="221F1F"/>
                </a:solidFill>
                <a:latin typeface="Montserrat"/>
                <a:cs typeface="Montserrat"/>
              </a:rPr>
              <a:t>tampoco</a:t>
            </a:r>
            <a:r>
              <a:rPr sz="700" spc="4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acostumbre</a:t>
            </a:r>
            <a:r>
              <a:rPr sz="700" spc="250" dirty="0">
                <a:solidFill>
                  <a:srgbClr val="221F1F"/>
                </a:solidFill>
                <a:latin typeface="Montserrat"/>
                <a:cs typeface="Montserrat"/>
              </a:rPr>
              <a:t> </a:t>
            </a:r>
            <a:r>
              <a:rPr sz="700" dirty="0">
                <a:solidFill>
                  <a:srgbClr val="221F1F"/>
                </a:solidFill>
                <a:latin typeface="Montserrat"/>
                <a:cs typeface="Montserrat"/>
              </a:rPr>
              <a:t>a</a:t>
            </a:r>
            <a:r>
              <a:rPr sz="700" spc="235" dirty="0">
                <a:solidFill>
                  <a:srgbClr val="221F1F"/>
                </a:solidFill>
                <a:latin typeface="Montserrat"/>
                <a:cs typeface="Montserrat"/>
              </a:rPr>
              <a:t> </a:t>
            </a:r>
            <a:r>
              <a:rPr sz="700" dirty="0">
                <a:solidFill>
                  <a:srgbClr val="221F1F"/>
                </a:solidFill>
                <a:latin typeface="Montserrat"/>
                <a:cs typeface="Montserrat"/>
              </a:rPr>
              <a:t>conducir</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pedal</a:t>
            </a:r>
            <a:r>
              <a:rPr sz="700" spc="245" dirty="0">
                <a:solidFill>
                  <a:srgbClr val="221F1F"/>
                </a:solidFill>
                <a:latin typeface="Montserrat"/>
                <a:cs typeface="Montserrat"/>
              </a:rPr>
              <a:t> </a:t>
            </a:r>
            <a:r>
              <a:rPr sz="700" dirty="0">
                <a:solidFill>
                  <a:srgbClr val="221F1F"/>
                </a:solidFill>
                <a:latin typeface="Montserrat"/>
                <a:cs typeface="Montserrat"/>
              </a:rPr>
              <a:t>de</a:t>
            </a:r>
            <a:r>
              <a:rPr sz="700" spc="235" dirty="0">
                <a:solidFill>
                  <a:srgbClr val="221F1F"/>
                </a:solidFill>
                <a:latin typeface="Montserrat"/>
                <a:cs typeface="Montserrat"/>
              </a:rPr>
              <a:t> </a:t>
            </a:r>
            <a:r>
              <a:rPr sz="700" spc="-10" dirty="0">
                <a:solidFill>
                  <a:srgbClr val="221F1F"/>
                </a:solidFill>
                <a:latin typeface="Montserrat"/>
                <a:cs typeface="Montserrat"/>
              </a:rPr>
              <a:t>freno</a:t>
            </a:r>
            <a:r>
              <a:rPr sz="700" spc="500" dirty="0">
                <a:solidFill>
                  <a:srgbClr val="221F1F"/>
                </a:solidFill>
                <a:latin typeface="Montserrat"/>
                <a:cs typeface="Montserrat"/>
              </a:rPr>
              <a:t> </a:t>
            </a:r>
            <a:r>
              <a:rPr sz="700" spc="-10" dirty="0">
                <a:solidFill>
                  <a:srgbClr val="221F1F"/>
                </a:solidFill>
                <a:latin typeface="Montserrat"/>
                <a:cs typeface="Montserrat"/>
              </a:rPr>
              <a:t>accionado.</a:t>
            </a:r>
            <a:endParaRPr sz="700" dirty="0">
              <a:latin typeface="Montserrat"/>
              <a:cs typeface="Montserrat"/>
            </a:endParaRPr>
          </a:p>
          <a:p>
            <a:pPr marL="12700" algn="just">
              <a:lnSpc>
                <a:spcPct val="100000"/>
              </a:lnSpc>
            </a:pPr>
            <a:r>
              <a:rPr sz="700" dirty="0">
                <a:solidFill>
                  <a:srgbClr val="221F1F"/>
                </a:solidFill>
                <a:latin typeface="Montserrat"/>
                <a:cs typeface="Montserrat"/>
              </a:rPr>
              <a:t>Apague</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si</a:t>
            </a:r>
            <a:r>
              <a:rPr sz="700" spc="100" dirty="0">
                <a:solidFill>
                  <a:srgbClr val="221F1F"/>
                </a:solidFill>
                <a:latin typeface="Montserrat"/>
                <a:cs typeface="Montserrat"/>
              </a:rPr>
              <a:t> </a:t>
            </a:r>
            <a:r>
              <a:rPr sz="700" dirty="0">
                <a:solidFill>
                  <a:srgbClr val="221F1F"/>
                </a:solidFill>
                <a:latin typeface="Montserrat"/>
                <a:cs typeface="Montserrat"/>
              </a:rPr>
              <a:t>va</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90" dirty="0">
                <a:solidFill>
                  <a:srgbClr val="221F1F"/>
                </a:solidFill>
                <a:latin typeface="Montserrat"/>
                <a:cs typeface="Montserrat"/>
              </a:rPr>
              <a:t> </a:t>
            </a:r>
            <a:r>
              <a:rPr sz="700" dirty="0">
                <a:solidFill>
                  <a:srgbClr val="221F1F"/>
                </a:solidFill>
                <a:latin typeface="Montserrat"/>
                <a:cs typeface="Montserrat"/>
              </a:rPr>
              <a:t>estar</a:t>
            </a:r>
            <a:r>
              <a:rPr sz="700" spc="95" dirty="0">
                <a:solidFill>
                  <a:srgbClr val="221F1F"/>
                </a:solidFill>
                <a:latin typeface="Montserrat"/>
                <a:cs typeface="Montserrat"/>
              </a:rPr>
              <a:t> </a:t>
            </a:r>
            <a:r>
              <a:rPr sz="700" dirty="0">
                <a:solidFill>
                  <a:srgbClr val="221F1F"/>
                </a:solidFill>
                <a:latin typeface="Montserrat"/>
                <a:cs typeface="Montserrat"/>
              </a:rPr>
              <a:t>detenido</a:t>
            </a:r>
            <a:r>
              <a:rPr sz="700" spc="90" dirty="0">
                <a:solidFill>
                  <a:srgbClr val="221F1F"/>
                </a:solidFill>
                <a:latin typeface="Montserrat"/>
                <a:cs typeface="Montserrat"/>
              </a:rPr>
              <a:t> </a:t>
            </a:r>
            <a:r>
              <a:rPr sz="700" dirty="0">
                <a:solidFill>
                  <a:srgbClr val="221F1F"/>
                </a:solidFill>
                <a:latin typeface="Montserrat"/>
                <a:cs typeface="Montserrat"/>
              </a:rPr>
              <a:t>por</a:t>
            </a:r>
            <a:r>
              <a:rPr sz="700" spc="80" dirty="0">
                <a:solidFill>
                  <a:srgbClr val="221F1F"/>
                </a:solidFill>
                <a:latin typeface="Montserrat"/>
                <a:cs typeface="Montserrat"/>
              </a:rPr>
              <a:t> </a:t>
            </a:r>
            <a:r>
              <a:rPr sz="700" spc="-25" dirty="0">
                <a:solidFill>
                  <a:srgbClr val="221F1F"/>
                </a:solidFill>
                <a:latin typeface="Montserrat"/>
                <a:cs typeface="Montserrat"/>
              </a:rPr>
              <a:t>más</a:t>
            </a:r>
            <a:endParaRPr sz="700" dirty="0">
              <a:latin typeface="Montserrat"/>
              <a:cs typeface="Montserrat"/>
            </a:endParaRPr>
          </a:p>
          <a:p>
            <a:pPr marL="12700" algn="just">
              <a:lnSpc>
                <a:spcPct val="100000"/>
              </a:lnSpc>
            </a:pP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dos</a:t>
            </a:r>
            <a:r>
              <a:rPr sz="700" spc="-25" dirty="0">
                <a:solidFill>
                  <a:srgbClr val="221F1F"/>
                </a:solidFill>
                <a:latin typeface="Montserrat"/>
                <a:cs typeface="Montserrat"/>
              </a:rPr>
              <a:t> </a:t>
            </a:r>
            <a:r>
              <a:rPr sz="700" spc="-10" dirty="0">
                <a:solidFill>
                  <a:srgbClr val="221F1F"/>
                </a:solidFill>
                <a:latin typeface="Montserrat"/>
                <a:cs typeface="Montserrat"/>
              </a:rPr>
              <a:t>minutos.</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Cheque</a:t>
            </a:r>
            <a:r>
              <a:rPr sz="700" spc="409" dirty="0">
                <a:solidFill>
                  <a:srgbClr val="221F1F"/>
                </a:solidFill>
                <a:latin typeface="Montserrat"/>
                <a:cs typeface="Montserrat"/>
              </a:rPr>
              <a:t> </a:t>
            </a:r>
            <a:r>
              <a:rPr sz="700" dirty="0">
                <a:solidFill>
                  <a:srgbClr val="221F1F"/>
                </a:solidFill>
                <a:latin typeface="Montserrat"/>
                <a:cs typeface="Montserrat"/>
              </a:rPr>
              <a:t>todas</a:t>
            </a:r>
            <a:r>
              <a:rPr sz="700" spc="415" dirty="0">
                <a:solidFill>
                  <a:srgbClr val="221F1F"/>
                </a:solidFill>
                <a:latin typeface="Montserrat"/>
                <a:cs typeface="Montserrat"/>
              </a:rPr>
              <a:t> </a:t>
            </a:r>
            <a:r>
              <a:rPr sz="700" dirty="0">
                <a:solidFill>
                  <a:srgbClr val="221F1F"/>
                </a:solidFill>
                <a:latin typeface="Montserrat"/>
                <a:cs typeface="Montserrat"/>
              </a:rPr>
              <a:t>las</a:t>
            </a:r>
            <a:r>
              <a:rPr sz="700" spc="415" dirty="0">
                <a:solidFill>
                  <a:srgbClr val="221F1F"/>
                </a:solidFill>
                <a:latin typeface="Montserrat"/>
                <a:cs typeface="Montserrat"/>
              </a:rPr>
              <a:t> </a:t>
            </a:r>
            <a:r>
              <a:rPr sz="700" dirty="0">
                <a:solidFill>
                  <a:srgbClr val="221F1F"/>
                </a:solidFill>
                <a:latin typeface="Montserrat"/>
                <a:cs typeface="Montserrat"/>
              </a:rPr>
              <a:t>mangueras</a:t>
            </a:r>
            <a:r>
              <a:rPr sz="700" spc="415" dirty="0">
                <a:solidFill>
                  <a:srgbClr val="221F1F"/>
                </a:solidFill>
                <a:latin typeface="Montserrat"/>
                <a:cs typeface="Montserrat"/>
              </a:rPr>
              <a:t> </a:t>
            </a:r>
            <a:r>
              <a:rPr sz="700" dirty="0">
                <a:solidFill>
                  <a:srgbClr val="221F1F"/>
                </a:solidFill>
                <a:latin typeface="Montserrat"/>
                <a:cs typeface="Montserrat"/>
              </a:rPr>
              <a:t>y</a:t>
            </a:r>
            <a:r>
              <a:rPr sz="700" spc="409" dirty="0">
                <a:solidFill>
                  <a:srgbClr val="221F1F"/>
                </a:solidFill>
                <a:latin typeface="Montserrat"/>
                <a:cs typeface="Montserrat"/>
              </a:rPr>
              <a:t> </a:t>
            </a:r>
            <a:r>
              <a:rPr sz="700" dirty="0">
                <a:solidFill>
                  <a:srgbClr val="221F1F"/>
                </a:solidFill>
                <a:latin typeface="Montserrat"/>
                <a:cs typeface="Montserrat"/>
              </a:rPr>
              <a:t>los</a:t>
            </a:r>
            <a:r>
              <a:rPr sz="700" spc="415" dirty="0">
                <a:solidFill>
                  <a:srgbClr val="221F1F"/>
                </a:solidFill>
                <a:latin typeface="Montserrat"/>
                <a:cs typeface="Montserrat"/>
              </a:rPr>
              <a:t> </a:t>
            </a:r>
            <a:r>
              <a:rPr sz="700" spc="-10" dirty="0">
                <a:solidFill>
                  <a:srgbClr val="221F1F"/>
                </a:solidFill>
                <a:latin typeface="Montserrat"/>
                <a:cs typeface="Montserrat"/>
              </a:rPr>
              <a:t>cables.</a:t>
            </a:r>
            <a:r>
              <a:rPr sz="700" spc="500" dirty="0">
                <a:solidFill>
                  <a:srgbClr val="221F1F"/>
                </a:solidFill>
                <a:latin typeface="Montserrat"/>
                <a:cs typeface="Montserrat"/>
              </a:rPr>
              <a:t> </a:t>
            </a:r>
            <a:r>
              <a:rPr sz="700" dirty="0">
                <a:solidFill>
                  <a:srgbClr val="221F1F"/>
                </a:solidFill>
                <a:latin typeface="Montserrat"/>
                <a:cs typeface="Montserrat"/>
              </a:rPr>
              <a:t>Inspeccione</a:t>
            </a:r>
            <a:r>
              <a:rPr sz="700" spc="35" dirty="0">
                <a:solidFill>
                  <a:srgbClr val="221F1F"/>
                </a:solidFill>
                <a:latin typeface="Montserrat"/>
                <a:cs typeface="Montserrat"/>
              </a:rPr>
              <a:t> </a:t>
            </a:r>
            <a:r>
              <a:rPr sz="700" spc="-10" dirty="0">
                <a:solidFill>
                  <a:srgbClr val="221F1F"/>
                </a:solidFill>
                <a:latin typeface="Montserrat"/>
                <a:cs typeface="Montserrat"/>
              </a:rPr>
              <a:t>periódicamente</a:t>
            </a:r>
            <a:r>
              <a:rPr sz="700" spc="30" dirty="0">
                <a:solidFill>
                  <a:srgbClr val="221F1F"/>
                </a:solidFill>
                <a:latin typeface="Montserrat"/>
                <a:cs typeface="Montserrat"/>
              </a:rPr>
              <a:t> </a:t>
            </a:r>
            <a:r>
              <a:rPr sz="700" dirty="0">
                <a:solidFill>
                  <a:srgbClr val="221F1F"/>
                </a:solidFill>
                <a:latin typeface="Montserrat"/>
                <a:cs typeface="Montserrat"/>
              </a:rPr>
              <a:t>la </a:t>
            </a:r>
            <a:r>
              <a:rPr sz="700" spc="-10" dirty="0">
                <a:solidFill>
                  <a:srgbClr val="221F1F"/>
                </a:solidFill>
                <a:latin typeface="Montserrat"/>
                <a:cs typeface="Montserrat"/>
              </a:rPr>
              <a:t>bujía.</a:t>
            </a:r>
            <a:endParaRPr sz="700" dirty="0">
              <a:latin typeface="Montserrat"/>
              <a:cs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1710" cy="672465"/>
          </a:xfrm>
          <a:prstGeom prst="rect">
            <a:avLst/>
          </a:prstGeom>
        </p:spPr>
        <p:txBody>
          <a:bodyPr vert="horz" wrap="square" lIns="0" tIns="74930" rIns="0" bIns="0" rtlCol="0">
            <a:spAutoFit/>
          </a:bodyPr>
          <a:lstStyle/>
          <a:p>
            <a:pPr marL="12700">
              <a:lnSpc>
                <a:spcPct val="100000"/>
              </a:lnSpc>
              <a:spcBef>
                <a:spcPts val="590"/>
              </a:spcBef>
            </a:pPr>
            <a:r>
              <a:rPr sz="800" b="1" spc="-10" dirty="0">
                <a:solidFill>
                  <a:srgbClr val="221F1F"/>
                </a:solidFill>
                <a:latin typeface="Montserrat"/>
                <a:cs typeface="Montserrat"/>
              </a:rPr>
              <a:t>FRENOS</a:t>
            </a:r>
            <a:endParaRPr sz="800">
              <a:latin typeface="Montserrat"/>
              <a:cs typeface="Montserrat"/>
            </a:endParaRPr>
          </a:p>
          <a:p>
            <a:pPr marL="12700">
              <a:lnSpc>
                <a:spcPct val="100000"/>
              </a:lnSpc>
              <a:spcBef>
                <a:spcPts val="490"/>
              </a:spcBef>
            </a:pPr>
            <a:r>
              <a:rPr sz="800" b="1" dirty="0">
                <a:solidFill>
                  <a:srgbClr val="221F1F"/>
                </a:solidFill>
                <a:latin typeface="Montserrat"/>
                <a:cs typeface="Montserrat"/>
              </a:rPr>
              <a:t>LÍQUIDO</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dirty="0">
                <a:solidFill>
                  <a:srgbClr val="221F1F"/>
                </a:solidFill>
                <a:latin typeface="Montserrat"/>
                <a:cs typeface="Montserrat"/>
              </a:rPr>
              <a:t>FRENO</a:t>
            </a:r>
            <a:r>
              <a:rPr sz="800" b="1" spc="-25" dirty="0">
                <a:solidFill>
                  <a:srgbClr val="221F1F"/>
                </a:solidFill>
                <a:latin typeface="Montserrat"/>
                <a:cs typeface="Montserrat"/>
              </a:rPr>
              <a:t> </a:t>
            </a:r>
            <a:r>
              <a:rPr sz="800" b="1" spc="-10" dirty="0">
                <a:solidFill>
                  <a:srgbClr val="221F1F"/>
                </a:solidFill>
                <a:latin typeface="Montserrat"/>
                <a:cs typeface="Montserrat"/>
              </a:rPr>
              <a:t>DELANTERO</a:t>
            </a:r>
            <a:endParaRPr sz="800">
              <a:latin typeface="Montserrat"/>
              <a:cs typeface="Montserrat"/>
            </a:endParaRPr>
          </a:p>
          <a:p>
            <a:pPr marL="12700" marR="5080">
              <a:lnSpc>
                <a:spcPct val="100000"/>
              </a:lnSpc>
              <a:spcBef>
                <a:spcPts val="509"/>
              </a:spcBef>
            </a:pPr>
            <a:r>
              <a:rPr sz="700" dirty="0">
                <a:latin typeface="Montserrat"/>
                <a:cs typeface="Montserrat"/>
              </a:rPr>
              <a:t>Puede</a:t>
            </a:r>
            <a:r>
              <a:rPr sz="700" spc="445" dirty="0">
                <a:latin typeface="Montserrat"/>
                <a:cs typeface="Montserrat"/>
              </a:rPr>
              <a:t> </a:t>
            </a:r>
            <a:r>
              <a:rPr sz="700" dirty="0">
                <a:latin typeface="Montserrat"/>
                <a:cs typeface="Montserrat"/>
              </a:rPr>
              <a:t>observar</a:t>
            </a:r>
            <a:r>
              <a:rPr sz="700" spc="450" dirty="0">
                <a:latin typeface="Montserrat"/>
                <a:cs typeface="Montserrat"/>
              </a:rPr>
              <a:t> </a:t>
            </a:r>
            <a:r>
              <a:rPr sz="700" dirty="0">
                <a:latin typeface="Montserrat"/>
                <a:cs typeface="Montserrat"/>
              </a:rPr>
              <a:t>el</a:t>
            </a:r>
            <a:r>
              <a:rPr sz="700" spc="455" dirty="0">
                <a:latin typeface="Montserrat"/>
                <a:cs typeface="Montserrat"/>
              </a:rPr>
              <a:t> </a:t>
            </a:r>
            <a:r>
              <a:rPr sz="700" dirty="0">
                <a:latin typeface="Montserrat"/>
                <a:cs typeface="Montserrat"/>
              </a:rPr>
              <a:t>cilindro</a:t>
            </a:r>
            <a:r>
              <a:rPr sz="700" spc="450" dirty="0">
                <a:latin typeface="Montserrat"/>
                <a:cs typeface="Montserrat"/>
              </a:rPr>
              <a:t> </a:t>
            </a:r>
            <a:r>
              <a:rPr sz="700" dirty="0">
                <a:latin typeface="Montserrat"/>
                <a:cs typeface="Montserrat"/>
              </a:rPr>
              <a:t>maestro</a:t>
            </a:r>
            <a:r>
              <a:rPr sz="700" spc="455" dirty="0">
                <a:latin typeface="Montserrat"/>
                <a:cs typeface="Montserrat"/>
              </a:rPr>
              <a:t> </a:t>
            </a:r>
            <a:r>
              <a:rPr sz="700" dirty="0">
                <a:latin typeface="Montserrat"/>
                <a:cs typeface="Montserrat"/>
              </a:rPr>
              <a:t>al</a:t>
            </a:r>
            <a:r>
              <a:rPr sz="700" spc="440" dirty="0">
                <a:latin typeface="Montserrat"/>
                <a:cs typeface="Montserrat"/>
              </a:rPr>
              <a:t> </a:t>
            </a:r>
            <a:r>
              <a:rPr sz="700" spc="-20" dirty="0">
                <a:latin typeface="Montserrat"/>
                <a:cs typeface="Montserrat"/>
              </a:rPr>
              <a:t>lado</a:t>
            </a:r>
            <a:r>
              <a:rPr sz="700" spc="500" dirty="0">
                <a:latin typeface="Montserrat"/>
                <a:cs typeface="Montserrat"/>
              </a:rPr>
              <a:t> </a:t>
            </a:r>
            <a:r>
              <a:rPr sz="700" dirty="0">
                <a:latin typeface="Montserrat"/>
                <a:cs typeface="Montserrat"/>
              </a:rPr>
              <a:t>derecho</a:t>
            </a:r>
            <a:r>
              <a:rPr sz="700" spc="-10" dirty="0">
                <a:latin typeface="Montserrat"/>
                <a:cs typeface="Montserrat"/>
              </a:rPr>
              <a:t> </a:t>
            </a:r>
            <a:r>
              <a:rPr sz="700" dirty="0">
                <a:latin typeface="Montserrat"/>
                <a:cs typeface="Montserrat"/>
              </a:rPr>
              <a:t>del</a:t>
            </a:r>
            <a:r>
              <a:rPr sz="700" spc="-5" dirty="0">
                <a:latin typeface="Montserrat"/>
                <a:cs typeface="Montserrat"/>
              </a:rPr>
              <a:t> </a:t>
            </a:r>
            <a:r>
              <a:rPr sz="700" spc="-10" dirty="0">
                <a:latin typeface="Montserrat"/>
                <a:cs typeface="Montserrat"/>
              </a:rPr>
              <a:t>manubrio.</a:t>
            </a:r>
            <a:endParaRPr sz="700">
              <a:latin typeface="Montserrat"/>
              <a:cs typeface="Montserrat"/>
            </a:endParaRPr>
          </a:p>
        </p:txBody>
      </p:sp>
      <p:sp>
        <p:nvSpPr>
          <p:cNvPr id="3" name="object 3"/>
          <p:cNvSpPr txBox="1"/>
          <p:nvPr/>
        </p:nvSpPr>
        <p:spPr>
          <a:xfrm>
            <a:off x="270459" y="2160270"/>
            <a:ext cx="2252980" cy="1325880"/>
          </a:xfrm>
          <a:prstGeom prst="rect">
            <a:avLst/>
          </a:prstGeom>
        </p:spPr>
        <p:txBody>
          <a:bodyPr vert="horz" wrap="square" lIns="0" tIns="12065" rIns="0" bIns="0" rtlCol="0">
            <a:spAutoFit/>
          </a:bodyPr>
          <a:lstStyle/>
          <a:p>
            <a:pPr marL="241300" marR="5715" indent="-228600" algn="just">
              <a:lnSpc>
                <a:spcPct val="100000"/>
              </a:lnSpc>
              <a:spcBef>
                <a:spcPts val="95"/>
              </a:spcBef>
              <a:buAutoNum type="arabicPeriod"/>
              <a:tabLst>
                <a:tab pos="241300" algn="l"/>
              </a:tabLst>
            </a:pPr>
            <a:r>
              <a:rPr sz="700" dirty="0">
                <a:latin typeface="Montserrat"/>
                <a:cs typeface="Montserrat"/>
              </a:rPr>
              <a:t>Revise</a:t>
            </a:r>
            <a:r>
              <a:rPr sz="700" spc="2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liquido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frenos</a:t>
            </a:r>
            <a:r>
              <a:rPr sz="700" spc="215"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cilindro</a:t>
            </a:r>
            <a:r>
              <a:rPr sz="700" spc="-25" dirty="0">
                <a:latin typeface="Montserrat"/>
                <a:cs typeface="Montserrat"/>
              </a:rPr>
              <a:t> </a:t>
            </a:r>
            <a:r>
              <a:rPr sz="700" dirty="0">
                <a:latin typeface="Montserrat"/>
                <a:cs typeface="Montserrat"/>
              </a:rPr>
              <a:t>maestro,</a:t>
            </a:r>
            <a:r>
              <a:rPr sz="700" spc="-1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través</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visor.</a:t>
            </a:r>
            <a:endParaRPr sz="700" dirty="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El</a:t>
            </a:r>
            <a:r>
              <a:rPr sz="700" spc="165" dirty="0">
                <a:latin typeface="Montserrat"/>
                <a:cs typeface="Montserrat"/>
              </a:rPr>
              <a:t> </a:t>
            </a:r>
            <a:r>
              <a:rPr sz="700" dirty="0">
                <a:latin typeface="Montserrat"/>
                <a:cs typeface="Montserrat"/>
              </a:rPr>
              <a:t>liquido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frenos</a:t>
            </a:r>
            <a:r>
              <a:rPr sz="700" spc="165" dirty="0">
                <a:latin typeface="Montserrat"/>
                <a:cs typeface="Montserrat"/>
              </a:rPr>
              <a:t> </a:t>
            </a:r>
            <a:r>
              <a:rPr sz="700" dirty="0">
                <a:latin typeface="Montserrat"/>
                <a:cs typeface="Montserrat"/>
              </a:rPr>
              <a:t>debe</a:t>
            </a:r>
            <a:r>
              <a:rPr sz="700" spc="175" dirty="0">
                <a:latin typeface="Montserrat"/>
                <a:cs typeface="Montserrat"/>
              </a:rPr>
              <a:t> </a:t>
            </a:r>
            <a:r>
              <a:rPr sz="700" dirty="0">
                <a:latin typeface="Montserrat"/>
                <a:cs typeface="Montserrat"/>
              </a:rPr>
              <a:t>permanecer</a:t>
            </a:r>
            <a:r>
              <a:rPr sz="700" spc="17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5"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nivel</a:t>
            </a:r>
            <a:r>
              <a:rPr sz="700" spc="10" dirty="0">
                <a:latin typeface="Montserrat"/>
                <a:cs typeface="Montserrat"/>
              </a:rPr>
              <a:t> </a:t>
            </a:r>
            <a:r>
              <a:rPr sz="700" dirty="0">
                <a:latin typeface="Montserrat"/>
                <a:cs typeface="Montserrat"/>
              </a:rPr>
              <a:t>mínimo,</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cilindro</a:t>
            </a:r>
            <a:r>
              <a:rPr sz="700" spc="5" dirty="0">
                <a:latin typeface="Montserrat"/>
                <a:cs typeface="Montserrat"/>
              </a:rPr>
              <a:t> </a:t>
            </a:r>
            <a:r>
              <a:rPr sz="700" spc="-10" dirty="0">
                <a:latin typeface="Montserrat"/>
                <a:cs typeface="Montserrat"/>
              </a:rPr>
              <a:t>maestro</a:t>
            </a:r>
            <a:r>
              <a:rPr sz="700" spc="500" dirty="0">
                <a:latin typeface="Montserrat"/>
                <a:cs typeface="Montserrat"/>
              </a:rPr>
              <a:t> </a:t>
            </a:r>
            <a:r>
              <a:rPr sz="700" dirty="0">
                <a:latin typeface="Montserrat"/>
                <a:cs typeface="Montserrat"/>
              </a:rPr>
              <a:t>debe</a:t>
            </a:r>
            <a:r>
              <a:rPr sz="700" spc="45" dirty="0">
                <a:latin typeface="Montserrat"/>
                <a:cs typeface="Montserrat"/>
              </a:rPr>
              <a:t> </a:t>
            </a:r>
            <a:r>
              <a:rPr sz="700" dirty="0">
                <a:latin typeface="Montserrat"/>
                <a:cs typeface="Montserrat"/>
              </a:rPr>
              <a:t>estar</a:t>
            </a:r>
            <a:r>
              <a:rPr sz="700" spc="50" dirty="0">
                <a:latin typeface="Montserrat"/>
                <a:cs typeface="Montserrat"/>
              </a:rPr>
              <a:t> </a:t>
            </a:r>
            <a:r>
              <a:rPr sz="700" dirty="0">
                <a:latin typeface="Montserrat"/>
                <a:cs typeface="Montserrat"/>
              </a:rPr>
              <a:t>paralelo</a:t>
            </a:r>
            <a:r>
              <a:rPr sz="700" spc="45" dirty="0">
                <a:latin typeface="Montserrat"/>
                <a:cs typeface="Montserrat"/>
              </a:rPr>
              <a:t> </a:t>
            </a:r>
            <a:r>
              <a:rPr sz="700" dirty="0">
                <a:latin typeface="Montserrat"/>
                <a:cs typeface="Montserrat"/>
              </a:rPr>
              <a:t>al</a:t>
            </a:r>
            <a:r>
              <a:rPr sz="700" spc="45" dirty="0">
                <a:latin typeface="Montserrat"/>
                <a:cs typeface="Montserrat"/>
              </a:rPr>
              <a:t> </a:t>
            </a:r>
            <a:r>
              <a:rPr sz="700" dirty="0">
                <a:latin typeface="Montserrat"/>
                <a:cs typeface="Montserrat"/>
              </a:rPr>
              <a:t>suelo</a:t>
            </a:r>
            <a:r>
              <a:rPr sz="700" spc="4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Vehículo</a:t>
            </a:r>
            <a:r>
              <a:rPr sz="700" spc="5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superficie</a:t>
            </a:r>
            <a:r>
              <a:rPr sz="700" spc="-15" dirty="0">
                <a:latin typeface="Montserrat"/>
                <a:cs typeface="Montserrat"/>
              </a:rPr>
              <a:t> </a:t>
            </a:r>
            <a:r>
              <a:rPr sz="700" spc="-10" dirty="0">
                <a:latin typeface="Montserrat"/>
                <a:cs typeface="Montserrat"/>
              </a:rPr>
              <a:t>plana.</a:t>
            </a:r>
            <a:endParaRPr sz="700" dirty="0">
              <a:latin typeface="Montserrat"/>
              <a:cs typeface="Montserrat"/>
            </a:endParaRPr>
          </a:p>
          <a:p>
            <a:pPr marL="241300" marR="5080" indent="-228600" algn="just">
              <a:lnSpc>
                <a:spcPct val="100000"/>
              </a:lnSpc>
              <a:spcBef>
                <a:spcPts val="505"/>
              </a:spcBef>
              <a:buAutoNum type="arabicPeriod"/>
              <a:tabLst>
                <a:tab pos="241300" algn="l"/>
                <a:tab pos="966469" algn="l"/>
                <a:tab pos="1297305" algn="l"/>
                <a:tab pos="2011045" algn="l"/>
              </a:tabLst>
            </a:pPr>
            <a:r>
              <a:rPr sz="700" dirty="0">
                <a:latin typeface="Montserrat"/>
                <a:cs typeface="Montserrat"/>
              </a:rPr>
              <a:t>Si</a:t>
            </a:r>
            <a:r>
              <a:rPr sz="700" spc="185" dirty="0">
                <a:latin typeface="Montserrat"/>
                <a:cs typeface="Montserrat"/>
              </a:rPr>
              <a:t> </a:t>
            </a:r>
            <a:r>
              <a:rPr sz="700" dirty="0">
                <a:latin typeface="Montserrat"/>
                <a:cs typeface="Montserrat"/>
              </a:rPr>
              <a:t>el</a:t>
            </a:r>
            <a:r>
              <a:rPr sz="700" spc="185" dirty="0">
                <a:latin typeface="Montserrat"/>
                <a:cs typeface="Montserrat"/>
              </a:rPr>
              <a:t> </a:t>
            </a:r>
            <a:r>
              <a:rPr sz="700" dirty="0">
                <a:latin typeface="Montserrat"/>
                <a:cs typeface="Montserrat"/>
              </a:rPr>
              <a:t>líquido</a:t>
            </a:r>
            <a:r>
              <a:rPr sz="700" spc="195" dirty="0">
                <a:latin typeface="Montserrat"/>
                <a:cs typeface="Montserrat"/>
              </a:rPr>
              <a:t> </a:t>
            </a:r>
            <a:r>
              <a:rPr sz="700" dirty="0">
                <a:latin typeface="Montserrat"/>
                <a:cs typeface="Montserrat"/>
              </a:rPr>
              <a:t>está</a:t>
            </a:r>
            <a:r>
              <a:rPr sz="700" spc="190" dirty="0">
                <a:latin typeface="Montserrat"/>
                <a:cs typeface="Montserrat"/>
              </a:rPr>
              <a:t> </a:t>
            </a:r>
            <a:r>
              <a:rPr sz="700" dirty="0">
                <a:latin typeface="Montserrat"/>
                <a:cs typeface="Montserrat"/>
              </a:rPr>
              <a:t>por</a:t>
            </a:r>
            <a:r>
              <a:rPr sz="700" spc="190" dirty="0">
                <a:latin typeface="Montserrat"/>
                <a:cs typeface="Montserrat"/>
              </a:rPr>
              <a:t> </a:t>
            </a:r>
            <a:r>
              <a:rPr sz="700" dirty="0">
                <a:latin typeface="Montserrat"/>
                <a:cs typeface="Montserrat"/>
              </a:rPr>
              <a:t>debajo</a:t>
            </a:r>
            <a:r>
              <a:rPr sz="700" spc="195"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80"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efectividad</a:t>
            </a:r>
            <a:r>
              <a:rPr sz="700" spc="75"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freno</a:t>
            </a:r>
            <a:r>
              <a:rPr sz="700" spc="60" dirty="0">
                <a:latin typeface="Montserrat"/>
                <a:cs typeface="Montserrat"/>
              </a:rPr>
              <a:t> </a:t>
            </a:r>
            <a:r>
              <a:rPr sz="700" dirty="0">
                <a:latin typeface="Montserrat"/>
                <a:cs typeface="Montserrat"/>
              </a:rPr>
              <a:t>y</a:t>
            </a:r>
            <a:r>
              <a:rPr sz="700" spc="60" dirty="0">
                <a:latin typeface="Montserrat"/>
                <a:cs typeface="Montserrat"/>
              </a:rPr>
              <a:t> </a:t>
            </a:r>
            <a:r>
              <a:rPr sz="700" dirty="0">
                <a:latin typeface="Montserrat"/>
                <a:cs typeface="Montserrat"/>
              </a:rPr>
              <a:t>si</a:t>
            </a:r>
            <a:r>
              <a:rPr sz="700" spc="60" dirty="0">
                <a:latin typeface="Montserrat"/>
                <a:cs typeface="Montserrat"/>
              </a:rPr>
              <a:t> </a:t>
            </a:r>
            <a:r>
              <a:rPr sz="700" dirty="0">
                <a:latin typeface="Montserrat"/>
                <a:cs typeface="Montserrat"/>
              </a:rPr>
              <a:t>lo</a:t>
            </a:r>
            <a:r>
              <a:rPr sz="700" spc="60"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20" dirty="0">
                <a:latin typeface="Montserrat"/>
                <a:cs typeface="Montserrat"/>
              </a:rPr>
              <a:t> </a:t>
            </a:r>
            <a:r>
              <a:rPr sz="700" dirty="0">
                <a:latin typeface="Montserrat"/>
                <a:cs typeface="Montserrat"/>
              </a:rPr>
              <a:t>(CSA)</a:t>
            </a:r>
            <a:r>
              <a:rPr sz="700" spc="-40" dirty="0">
                <a:latin typeface="Montserrat"/>
                <a:cs typeface="Montserrat"/>
              </a:rPr>
              <a:t> </a:t>
            </a:r>
            <a:r>
              <a:rPr sz="700" spc="-10" dirty="0">
                <a:latin typeface="Montserrat"/>
                <a:cs typeface="Montserrat"/>
              </a:rPr>
              <a:t>.</a:t>
            </a:r>
            <a:endParaRPr sz="700" dirty="0">
              <a:latin typeface="Montserrat"/>
              <a:cs typeface="Montserrat"/>
            </a:endParaRPr>
          </a:p>
        </p:txBody>
      </p:sp>
      <p:sp>
        <p:nvSpPr>
          <p:cNvPr id="4" name="object 4"/>
          <p:cNvSpPr txBox="1"/>
          <p:nvPr/>
        </p:nvSpPr>
        <p:spPr>
          <a:xfrm>
            <a:off x="2698750" y="489331"/>
            <a:ext cx="2254250" cy="53086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LÍQUIDO</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dirty="0">
                <a:solidFill>
                  <a:srgbClr val="221F1F"/>
                </a:solidFill>
                <a:latin typeface="Montserrat"/>
                <a:cs typeface="Montserrat"/>
              </a:rPr>
              <a:t>FRENO</a:t>
            </a:r>
            <a:r>
              <a:rPr sz="800" b="1" spc="-25" dirty="0">
                <a:solidFill>
                  <a:srgbClr val="221F1F"/>
                </a:solidFill>
                <a:latin typeface="Montserrat"/>
                <a:cs typeface="Montserrat"/>
              </a:rPr>
              <a:t> </a:t>
            </a:r>
            <a:r>
              <a:rPr sz="800" b="1" spc="-10" dirty="0">
                <a:solidFill>
                  <a:srgbClr val="221F1F"/>
                </a:solidFill>
                <a:latin typeface="Montserrat"/>
                <a:cs typeface="Montserrat"/>
              </a:rPr>
              <a:t>TRASERO</a:t>
            </a:r>
            <a:endParaRPr sz="800">
              <a:latin typeface="Montserrat"/>
              <a:cs typeface="Montserrat"/>
            </a:endParaRPr>
          </a:p>
          <a:p>
            <a:pPr marL="12700" marR="5080" algn="just">
              <a:lnSpc>
                <a:spcPct val="100000"/>
              </a:lnSpc>
              <a:spcBef>
                <a:spcPts val="495"/>
              </a:spcBef>
            </a:pPr>
            <a:r>
              <a:rPr sz="700" dirty="0">
                <a:latin typeface="Montserrat"/>
                <a:cs typeface="Montserrat"/>
              </a:rPr>
              <a:t>Puede</a:t>
            </a:r>
            <a:r>
              <a:rPr sz="700" spc="145" dirty="0">
                <a:latin typeface="Montserrat"/>
                <a:cs typeface="Montserrat"/>
              </a:rPr>
              <a:t> </a:t>
            </a:r>
            <a:r>
              <a:rPr sz="700" dirty="0">
                <a:latin typeface="Montserrat"/>
                <a:cs typeface="Montserrat"/>
              </a:rPr>
              <a:t>observar</a:t>
            </a:r>
            <a:r>
              <a:rPr sz="700" spc="14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depósito</a:t>
            </a:r>
            <a:r>
              <a:rPr sz="700" spc="155" dirty="0">
                <a:latin typeface="Montserrat"/>
                <a:cs typeface="Montserrat"/>
              </a:rPr>
              <a:t> </a:t>
            </a:r>
            <a:r>
              <a:rPr sz="700" dirty="0">
                <a:latin typeface="Montserrat"/>
                <a:cs typeface="Montserrat"/>
              </a:rPr>
              <a:t>de</a:t>
            </a:r>
            <a:r>
              <a:rPr sz="700" spc="140" dirty="0">
                <a:latin typeface="Montserrat"/>
                <a:cs typeface="Montserrat"/>
              </a:rPr>
              <a:t> </a:t>
            </a:r>
            <a:r>
              <a:rPr sz="700" dirty="0">
                <a:latin typeface="Montserrat"/>
                <a:cs typeface="Montserrat"/>
              </a:rPr>
              <a:t>líquido</a:t>
            </a:r>
            <a:r>
              <a:rPr sz="700" spc="145" dirty="0">
                <a:latin typeface="Montserrat"/>
                <a:cs typeface="Montserrat"/>
              </a:rPr>
              <a:t> </a:t>
            </a:r>
            <a:r>
              <a:rPr sz="700" dirty="0">
                <a:latin typeface="Montserrat"/>
                <a:cs typeface="Montserrat"/>
              </a:rPr>
              <a:t>de</a:t>
            </a:r>
            <a:r>
              <a:rPr sz="700" spc="150"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trasero</a:t>
            </a:r>
            <a:r>
              <a:rPr sz="700" spc="55" dirty="0">
                <a:latin typeface="Montserrat"/>
                <a:cs typeface="Montserrat"/>
              </a:rPr>
              <a:t> </a:t>
            </a:r>
            <a:r>
              <a:rPr sz="700" dirty="0">
                <a:latin typeface="Montserrat"/>
                <a:cs typeface="Montserrat"/>
              </a:rPr>
              <a:t>al</a:t>
            </a:r>
            <a:r>
              <a:rPr sz="700" spc="50" dirty="0">
                <a:latin typeface="Montserrat"/>
                <a:cs typeface="Montserrat"/>
              </a:rPr>
              <a:t> </a:t>
            </a:r>
            <a:r>
              <a:rPr sz="700" dirty="0">
                <a:latin typeface="Montserrat"/>
                <a:cs typeface="Montserrat"/>
              </a:rPr>
              <a:t>lado</a:t>
            </a:r>
            <a:r>
              <a:rPr sz="700" spc="60" dirty="0">
                <a:latin typeface="Montserrat"/>
                <a:cs typeface="Montserrat"/>
              </a:rPr>
              <a:t> </a:t>
            </a:r>
            <a:r>
              <a:rPr sz="700" dirty="0">
                <a:latin typeface="Montserrat"/>
                <a:cs typeface="Montserrat"/>
              </a:rPr>
              <a:t>derecho</a:t>
            </a:r>
            <a:r>
              <a:rPr sz="700" spc="60"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Vehículo,</a:t>
            </a:r>
            <a:r>
              <a:rPr sz="700" spc="60" dirty="0">
                <a:latin typeface="Montserrat"/>
                <a:cs typeface="Montserrat"/>
              </a:rPr>
              <a:t> </a:t>
            </a:r>
            <a:r>
              <a:rPr sz="700" dirty="0">
                <a:latin typeface="Montserrat"/>
                <a:cs typeface="Montserrat"/>
              </a:rPr>
              <a:t>bajo</a:t>
            </a:r>
            <a:r>
              <a:rPr sz="700" spc="55" dirty="0">
                <a:latin typeface="Montserrat"/>
                <a:cs typeface="Montserrat"/>
              </a:rPr>
              <a:t> </a:t>
            </a:r>
            <a:r>
              <a:rPr sz="700" dirty="0">
                <a:latin typeface="Montserrat"/>
                <a:cs typeface="Montserrat"/>
              </a:rPr>
              <a:t>el</a:t>
            </a:r>
            <a:r>
              <a:rPr sz="700" spc="55" dirty="0">
                <a:latin typeface="Montserrat"/>
                <a:cs typeface="Montserrat"/>
              </a:rPr>
              <a:t> </a:t>
            </a:r>
            <a:r>
              <a:rPr sz="700" spc="-10" dirty="0">
                <a:latin typeface="Montserrat"/>
                <a:cs typeface="Montserrat"/>
              </a:rPr>
              <a:t>sillín</a:t>
            </a:r>
            <a:r>
              <a:rPr sz="700" spc="500" dirty="0">
                <a:latin typeface="Montserrat"/>
                <a:cs typeface="Montserrat"/>
              </a:rPr>
              <a:t> </a:t>
            </a:r>
            <a:r>
              <a:rPr sz="700" spc="-10" dirty="0">
                <a:latin typeface="Montserrat"/>
                <a:cs typeface="Montserrat"/>
              </a:rPr>
              <a:t>delantero.</a:t>
            </a:r>
            <a:endParaRPr sz="700">
              <a:latin typeface="Montserrat"/>
              <a:cs typeface="Montserrat"/>
            </a:endParaRPr>
          </a:p>
        </p:txBody>
      </p:sp>
      <p:sp>
        <p:nvSpPr>
          <p:cNvPr id="5" name="object 5"/>
          <p:cNvSpPr txBox="1"/>
          <p:nvPr/>
        </p:nvSpPr>
        <p:spPr>
          <a:xfrm>
            <a:off x="2698750" y="2251710"/>
            <a:ext cx="2252980" cy="1325363"/>
          </a:xfrm>
          <a:prstGeom prst="rect">
            <a:avLst/>
          </a:prstGeom>
        </p:spPr>
        <p:txBody>
          <a:bodyPr vert="horz" wrap="square" lIns="0" tIns="12065" rIns="0" bIns="0" rtlCol="0">
            <a:spAutoFit/>
          </a:bodyPr>
          <a:lstStyle/>
          <a:p>
            <a:pPr marL="241300" marR="5715" indent="-228600" algn="just">
              <a:lnSpc>
                <a:spcPct val="100000"/>
              </a:lnSpc>
              <a:spcBef>
                <a:spcPts val="95"/>
              </a:spcBef>
              <a:buAutoNum type="arabicPeriod"/>
              <a:tabLst>
                <a:tab pos="241300" algn="l"/>
              </a:tabLst>
            </a:pPr>
            <a:r>
              <a:rPr sz="700" dirty="0">
                <a:latin typeface="Montserrat"/>
                <a:cs typeface="Montserrat"/>
              </a:rPr>
              <a:t>Revise</a:t>
            </a:r>
            <a:r>
              <a:rPr sz="700" spc="2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nivel</a:t>
            </a:r>
            <a:r>
              <a:rPr sz="700" spc="215"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liquido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frenos</a:t>
            </a:r>
            <a:r>
              <a:rPr sz="700" spc="210"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depósito.</a:t>
            </a:r>
            <a:endParaRPr sz="700" dirty="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El</a:t>
            </a:r>
            <a:r>
              <a:rPr sz="700" spc="155" dirty="0">
                <a:latin typeface="Montserrat"/>
                <a:cs typeface="Montserrat"/>
              </a:rPr>
              <a:t> </a:t>
            </a:r>
            <a:r>
              <a:rPr sz="700" dirty="0">
                <a:latin typeface="Montserrat"/>
                <a:cs typeface="Montserrat"/>
              </a:rPr>
              <a:t>liquido</a:t>
            </a:r>
            <a:r>
              <a:rPr sz="700" spc="165" dirty="0">
                <a:latin typeface="Montserrat"/>
                <a:cs typeface="Montserrat"/>
              </a:rPr>
              <a:t> </a:t>
            </a:r>
            <a:r>
              <a:rPr sz="700" dirty="0">
                <a:latin typeface="Montserrat"/>
                <a:cs typeface="Montserrat"/>
              </a:rPr>
              <a:t>de</a:t>
            </a:r>
            <a:r>
              <a:rPr sz="700" spc="165" dirty="0">
                <a:latin typeface="Montserrat"/>
                <a:cs typeface="Montserrat"/>
              </a:rPr>
              <a:t> </a:t>
            </a:r>
            <a:r>
              <a:rPr sz="700" dirty="0">
                <a:latin typeface="Montserrat"/>
                <a:cs typeface="Montserrat"/>
              </a:rPr>
              <a:t>frenos</a:t>
            </a:r>
            <a:r>
              <a:rPr sz="700" spc="160" dirty="0">
                <a:latin typeface="Montserrat"/>
                <a:cs typeface="Montserrat"/>
              </a:rPr>
              <a:t> </a:t>
            </a:r>
            <a:r>
              <a:rPr sz="700" dirty="0">
                <a:latin typeface="Montserrat"/>
                <a:cs typeface="Montserrat"/>
              </a:rPr>
              <a:t>debe</a:t>
            </a:r>
            <a:r>
              <a:rPr sz="700" spc="165" dirty="0">
                <a:latin typeface="Montserrat"/>
                <a:cs typeface="Montserrat"/>
              </a:rPr>
              <a:t> </a:t>
            </a:r>
            <a:r>
              <a:rPr sz="700" dirty="0">
                <a:latin typeface="Montserrat"/>
                <a:cs typeface="Montserrat"/>
              </a:rPr>
              <a:t>permanecer</a:t>
            </a:r>
            <a:r>
              <a:rPr sz="700" spc="16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120" dirty="0">
                <a:latin typeface="Montserrat"/>
                <a:cs typeface="Montserrat"/>
              </a:rPr>
              <a:t> </a:t>
            </a:r>
            <a:r>
              <a:rPr sz="700" dirty="0">
                <a:latin typeface="Montserrat"/>
                <a:cs typeface="Montserrat"/>
              </a:rPr>
              <a:t>del</a:t>
            </a:r>
            <a:r>
              <a:rPr sz="700" spc="125" dirty="0">
                <a:latin typeface="Montserrat"/>
                <a:cs typeface="Montserrat"/>
              </a:rPr>
              <a:t> </a:t>
            </a:r>
            <a:r>
              <a:rPr sz="700" dirty="0">
                <a:latin typeface="Montserrat"/>
                <a:cs typeface="Montserrat"/>
              </a:rPr>
              <a:t>nivel</a:t>
            </a:r>
            <a:r>
              <a:rPr sz="700" spc="114" dirty="0">
                <a:latin typeface="Montserrat"/>
                <a:cs typeface="Montserrat"/>
              </a:rPr>
              <a:t> </a:t>
            </a:r>
            <a:r>
              <a:rPr sz="700" dirty="0">
                <a:latin typeface="Montserrat"/>
                <a:cs typeface="Montserrat"/>
              </a:rPr>
              <a:t>mínimo,</a:t>
            </a:r>
            <a:r>
              <a:rPr sz="700" spc="114" dirty="0">
                <a:latin typeface="Montserrat"/>
                <a:cs typeface="Montserrat"/>
              </a:rPr>
              <a:t> </a:t>
            </a:r>
            <a:r>
              <a:rPr sz="700" dirty="0">
                <a:latin typeface="Montserrat"/>
                <a:cs typeface="Montserrat"/>
              </a:rPr>
              <a:t>el</a:t>
            </a:r>
            <a:r>
              <a:rPr sz="700" spc="130" dirty="0">
                <a:latin typeface="Montserrat"/>
                <a:cs typeface="Montserrat"/>
              </a:rPr>
              <a:t> </a:t>
            </a:r>
            <a:r>
              <a:rPr sz="700" dirty="0">
                <a:latin typeface="Montserrat"/>
                <a:cs typeface="Montserrat"/>
              </a:rPr>
              <a:t>depósito</a:t>
            </a:r>
            <a:r>
              <a:rPr sz="700" spc="120" dirty="0">
                <a:latin typeface="Montserrat"/>
                <a:cs typeface="Montserrat"/>
              </a:rPr>
              <a:t> </a:t>
            </a:r>
            <a:r>
              <a:rPr sz="700" spc="-20" dirty="0">
                <a:latin typeface="Montserrat"/>
                <a:cs typeface="Montserrat"/>
              </a:rPr>
              <a:t>debe</a:t>
            </a:r>
            <a:r>
              <a:rPr sz="700" spc="500" dirty="0">
                <a:latin typeface="Montserrat"/>
                <a:cs typeface="Montserrat"/>
              </a:rPr>
              <a:t> </a:t>
            </a:r>
            <a:r>
              <a:rPr sz="700" dirty="0">
                <a:latin typeface="Montserrat"/>
                <a:cs typeface="Montserrat"/>
              </a:rPr>
              <a:t>estar</a:t>
            </a:r>
            <a:r>
              <a:rPr sz="700" spc="90" dirty="0">
                <a:latin typeface="Montserrat"/>
                <a:cs typeface="Montserrat"/>
              </a:rPr>
              <a:t> </a:t>
            </a:r>
            <a:r>
              <a:rPr sz="700" dirty="0">
                <a:latin typeface="Montserrat"/>
                <a:cs typeface="Montserrat"/>
              </a:rPr>
              <a:t>paralelo</a:t>
            </a:r>
            <a:r>
              <a:rPr sz="700" spc="105" dirty="0">
                <a:latin typeface="Montserrat"/>
                <a:cs typeface="Montserrat"/>
              </a:rPr>
              <a:t> </a:t>
            </a:r>
            <a:r>
              <a:rPr sz="700" dirty="0">
                <a:latin typeface="Montserrat"/>
                <a:cs typeface="Montserrat"/>
              </a:rPr>
              <a:t>al</a:t>
            </a:r>
            <a:r>
              <a:rPr sz="700" spc="90" dirty="0">
                <a:latin typeface="Montserrat"/>
                <a:cs typeface="Montserrat"/>
              </a:rPr>
              <a:t> </a:t>
            </a:r>
            <a:r>
              <a:rPr sz="700" dirty="0">
                <a:latin typeface="Montserrat"/>
                <a:cs typeface="Montserrat"/>
              </a:rPr>
              <a:t>suelo</a:t>
            </a:r>
            <a:r>
              <a:rPr sz="700" spc="105" dirty="0">
                <a:latin typeface="Montserrat"/>
                <a:cs typeface="Montserrat"/>
              </a:rPr>
              <a:t> </a:t>
            </a:r>
            <a:r>
              <a:rPr sz="700" dirty="0">
                <a:latin typeface="Montserrat"/>
                <a:cs typeface="Montserrat"/>
              </a:rPr>
              <a:t>y</a:t>
            </a:r>
            <a:r>
              <a:rPr sz="700" spc="90"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Vehículo</a:t>
            </a:r>
            <a:r>
              <a:rPr sz="700" spc="95" dirty="0">
                <a:latin typeface="Montserrat"/>
                <a:cs typeface="Montserrat"/>
              </a:rPr>
              <a:t> </a:t>
            </a:r>
            <a:r>
              <a:rPr sz="700" dirty="0">
                <a:latin typeface="Montserrat"/>
                <a:cs typeface="Montserrat"/>
              </a:rPr>
              <a:t>en</a:t>
            </a:r>
            <a:r>
              <a:rPr sz="700" spc="10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superficie</a:t>
            </a:r>
            <a:r>
              <a:rPr sz="700" spc="-25" dirty="0">
                <a:latin typeface="Montserrat"/>
                <a:cs typeface="Montserrat"/>
              </a:rPr>
              <a:t> </a:t>
            </a:r>
            <a:r>
              <a:rPr sz="700" spc="-10" dirty="0">
                <a:latin typeface="Montserrat"/>
                <a:cs typeface="Montserrat"/>
              </a:rPr>
              <a:t>plana.</a:t>
            </a:r>
            <a:endParaRPr sz="700" dirty="0">
              <a:latin typeface="Montserrat"/>
              <a:cs typeface="Montserrat"/>
            </a:endParaRPr>
          </a:p>
          <a:p>
            <a:pPr marL="241300" marR="5080" indent="-228600" algn="just">
              <a:lnSpc>
                <a:spcPct val="100000"/>
              </a:lnSpc>
              <a:spcBef>
                <a:spcPts val="500"/>
              </a:spcBef>
              <a:buAutoNum type="arabicPeriod"/>
              <a:tabLst>
                <a:tab pos="241300" algn="l"/>
                <a:tab pos="966469" algn="l"/>
                <a:tab pos="1297305" algn="l"/>
                <a:tab pos="2011045" algn="l"/>
              </a:tabLst>
            </a:pPr>
            <a:r>
              <a:rPr sz="700" dirty="0">
                <a:latin typeface="Montserrat"/>
                <a:cs typeface="Montserrat"/>
              </a:rPr>
              <a:t>Si</a:t>
            </a:r>
            <a:r>
              <a:rPr sz="700" spc="18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líquido</a:t>
            </a:r>
            <a:r>
              <a:rPr sz="700" spc="190" dirty="0">
                <a:latin typeface="Montserrat"/>
                <a:cs typeface="Montserrat"/>
              </a:rPr>
              <a:t> </a:t>
            </a:r>
            <a:r>
              <a:rPr sz="700" dirty="0">
                <a:latin typeface="Montserrat"/>
                <a:cs typeface="Montserrat"/>
              </a:rPr>
              <a:t>está</a:t>
            </a:r>
            <a:r>
              <a:rPr sz="700" spc="190" dirty="0">
                <a:latin typeface="Montserrat"/>
                <a:cs typeface="Montserrat"/>
              </a:rPr>
              <a:t> </a:t>
            </a:r>
            <a:r>
              <a:rPr sz="700" dirty="0">
                <a:latin typeface="Montserrat"/>
                <a:cs typeface="Montserrat"/>
              </a:rPr>
              <a:t>por</a:t>
            </a:r>
            <a:r>
              <a:rPr sz="700" spc="190" dirty="0">
                <a:latin typeface="Montserrat"/>
                <a:cs typeface="Montserrat"/>
              </a:rPr>
              <a:t> </a:t>
            </a:r>
            <a:r>
              <a:rPr sz="700" dirty="0">
                <a:latin typeface="Montserrat"/>
                <a:cs typeface="Montserrat"/>
              </a:rPr>
              <a:t>debajo</a:t>
            </a:r>
            <a:r>
              <a:rPr sz="700" spc="195"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75"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efectividad</a:t>
            </a:r>
            <a:r>
              <a:rPr sz="700" spc="70"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freno</a:t>
            </a:r>
            <a:r>
              <a:rPr sz="700" spc="55" dirty="0">
                <a:latin typeface="Montserrat"/>
                <a:cs typeface="Montserrat"/>
              </a:rPr>
              <a:t> </a:t>
            </a:r>
            <a:r>
              <a:rPr sz="700" dirty="0">
                <a:latin typeface="Montserrat"/>
                <a:cs typeface="Montserrat"/>
              </a:rPr>
              <a:t>y</a:t>
            </a:r>
            <a:r>
              <a:rPr sz="700" spc="50" dirty="0">
                <a:latin typeface="Montserrat"/>
                <a:cs typeface="Montserrat"/>
              </a:rPr>
              <a:t> </a:t>
            </a:r>
            <a:r>
              <a:rPr sz="700" dirty="0">
                <a:latin typeface="Montserrat"/>
                <a:cs typeface="Montserrat"/>
              </a:rPr>
              <a:t>si</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a:latin typeface="Montserrat"/>
                <a:cs typeface="Montserrat"/>
              </a:rPr>
              <a:t>Servicio</a:t>
            </a:r>
            <a:r>
              <a:rPr sz="700" spc="500" dirty="0">
                <a:latin typeface="Montserrat"/>
                <a:cs typeface="Montserrat"/>
              </a:rPr>
              <a:t> </a:t>
            </a:r>
            <a:r>
              <a:rPr sz="700" dirty="0">
                <a:latin typeface="Montserrat"/>
                <a:cs typeface="Montserrat"/>
              </a:rPr>
              <a:t>Autorizado</a:t>
            </a:r>
            <a:r>
              <a:rPr sz="700" spc="-15" dirty="0">
                <a:latin typeface="Montserrat"/>
                <a:cs typeface="Montserrat"/>
              </a:rPr>
              <a:t> </a:t>
            </a:r>
            <a:r>
              <a:rPr sz="700" dirty="0">
                <a:latin typeface="Montserrat"/>
                <a:cs typeface="Montserrat"/>
              </a:rPr>
              <a:t>(CSA)</a:t>
            </a:r>
            <a:r>
              <a:rPr sz="700" spc="-40" dirty="0">
                <a:latin typeface="Montserrat"/>
                <a:cs typeface="Montserrat"/>
              </a:rPr>
              <a:t> </a:t>
            </a:r>
            <a:r>
              <a:rPr sz="700" spc="-10" dirty="0">
                <a:latin typeface="Montserrat"/>
                <a:cs typeface="Montserrat"/>
              </a:rPr>
              <a:t>.</a:t>
            </a:r>
            <a:endParaRPr sz="700" dirty="0">
              <a:latin typeface="Montserrat"/>
              <a:cs typeface="Montserrat"/>
            </a:endParaRPr>
          </a:p>
        </p:txBody>
      </p:sp>
      <p:sp>
        <p:nvSpPr>
          <p:cNvPr id="6" name="object 6"/>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8" name="object 8"/>
          <p:cNvPicPr/>
          <p:nvPr/>
        </p:nvPicPr>
        <p:blipFill>
          <a:blip r:embed="rId2" cstate="print"/>
          <a:stretch>
            <a:fillRect/>
          </a:stretch>
        </p:blipFill>
        <p:spPr>
          <a:xfrm>
            <a:off x="594423" y="1140879"/>
            <a:ext cx="1728216" cy="957668"/>
          </a:xfrm>
          <a:prstGeom prst="rect">
            <a:avLst/>
          </a:prstGeom>
        </p:spPr>
      </p:pic>
      <p:pic>
        <p:nvPicPr>
          <p:cNvPr id="9" name="object 9"/>
          <p:cNvPicPr/>
          <p:nvPr/>
        </p:nvPicPr>
        <p:blipFill>
          <a:blip r:embed="rId3" cstate="print"/>
          <a:stretch>
            <a:fillRect/>
          </a:stretch>
        </p:blipFill>
        <p:spPr>
          <a:xfrm>
            <a:off x="2898648" y="1076312"/>
            <a:ext cx="1842516" cy="102223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4250" cy="2989580"/>
          </a:xfrm>
          <a:prstGeom prst="rect">
            <a:avLst/>
          </a:prstGeom>
        </p:spPr>
        <p:txBody>
          <a:bodyPr vert="horz" wrap="square" lIns="0" tIns="74930" rIns="0" bIns="0" rtlCol="0">
            <a:spAutoFit/>
          </a:bodyPr>
          <a:lstStyle/>
          <a:p>
            <a:pPr marL="12700">
              <a:lnSpc>
                <a:spcPct val="100000"/>
              </a:lnSpc>
              <a:spcBef>
                <a:spcPts val="590"/>
              </a:spcBef>
            </a:pPr>
            <a:r>
              <a:rPr sz="800" b="1" spc="-10" dirty="0">
                <a:latin typeface="Montserrat"/>
                <a:cs typeface="Montserrat"/>
              </a:rPr>
              <a:t>LLANTAS</a:t>
            </a:r>
            <a:endParaRPr sz="800">
              <a:latin typeface="Montserrat"/>
              <a:cs typeface="Montserrat"/>
            </a:endParaRPr>
          </a:p>
          <a:p>
            <a:pPr marL="12700">
              <a:lnSpc>
                <a:spcPct val="100000"/>
              </a:lnSpc>
              <a:spcBef>
                <a:spcPts val="490"/>
              </a:spcBef>
            </a:pPr>
            <a:r>
              <a:rPr sz="800" b="1" dirty="0">
                <a:latin typeface="Montserrat"/>
                <a:cs typeface="Montserrat"/>
              </a:rPr>
              <a:t>PRESIÓN</a:t>
            </a:r>
            <a:r>
              <a:rPr sz="800" b="1" spc="-3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AIRE</a:t>
            </a:r>
            <a:r>
              <a:rPr sz="800" b="1" spc="-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5" dirty="0">
                <a:latin typeface="Montserrat"/>
                <a:cs typeface="Montserrat"/>
              </a:rPr>
              <a:t> </a:t>
            </a:r>
            <a:r>
              <a:rPr sz="800" b="1" spc="-10" dirty="0">
                <a:latin typeface="Montserrat"/>
                <a:cs typeface="Montserrat"/>
              </a:rPr>
              <a:t>LLANTAS</a:t>
            </a:r>
            <a:endParaRPr sz="800">
              <a:latin typeface="Montserrat"/>
              <a:cs typeface="Montserrat"/>
            </a:endParaRPr>
          </a:p>
          <a:p>
            <a:pPr marL="12700" marR="5080" algn="just">
              <a:lnSpc>
                <a:spcPct val="100000"/>
              </a:lnSpc>
              <a:spcBef>
                <a:spcPts val="509"/>
              </a:spcBef>
            </a:pPr>
            <a:r>
              <a:rPr sz="700" dirty="0">
                <a:latin typeface="Montserrat"/>
                <a:cs typeface="Montserrat"/>
              </a:rPr>
              <a:t>Revise</a:t>
            </a:r>
            <a:r>
              <a:rPr sz="700" spc="220"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presión</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aire</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las</a:t>
            </a:r>
            <a:r>
              <a:rPr sz="700" spc="225" dirty="0">
                <a:latin typeface="Montserrat"/>
                <a:cs typeface="Montserrat"/>
              </a:rPr>
              <a:t> </a:t>
            </a:r>
            <a:r>
              <a:rPr sz="700" dirty="0">
                <a:latin typeface="Montserrat"/>
                <a:cs typeface="Montserrat"/>
              </a:rPr>
              <a:t>llantas</a:t>
            </a:r>
            <a:r>
              <a:rPr sz="700" spc="235" dirty="0">
                <a:latin typeface="Montserrat"/>
                <a:cs typeface="Montserrat"/>
              </a:rPr>
              <a:t> </a:t>
            </a:r>
            <a:r>
              <a:rPr sz="700" dirty="0">
                <a:latin typeface="Montserrat"/>
                <a:cs typeface="Montserrat"/>
              </a:rPr>
              <a:t>por</a:t>
            </a:r>
            <a:r>
              <a:rPr sz="700" spc="22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vez</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semana.</a:t>
            </a:r>
            <a:r>
              <a:rPr sz="700" spc="6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presión</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spc="-20" dirty="0">
                <a:latin typeface="Montserrat"/>
                <a:cs typeface="Montserrat"/>
              </a:rPr>
              <a:t>aire</a:t>
            </a:r>
            <a:r>
              <a:rPr sz="700" spc="500" dirty="0">
                <a:latin typeface="Montserrat"/>
                <a:cs typeface="Montserrat"/>
              </a:rPr>
              <a:t> </a:t>
            </a:r>
            <a:r>
              <a:rPr sz="700" dirty="0">
                <a:latin typeface="Montserrat"/>
                <a:cs typeface="Montserrat"/>
              </a:rPr>
              <a:t>baja</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solo</a:t>
            </a:r>
            <a:r>
              <a:rPr sz="700" spc="15" dirty="0">
                <a:latin typeface="Montserrat"/>
                <a:cs typeface="Montserrat"/>
              </a:rPr>
              <a:t> </a:t>
            </a:r>
            <a:r>
              <a:rPr sz="700" dirty="0">
                <a:latin typeface="Montserrat"/>
                <a:cs typeface="Montserrat"/>
              </a:rPr>
              <a:t>genera</a:t>
            </a:r>
            <a:r>
              <a:rPr sz="700" spc="2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acelerado</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sino</a:t>
            </a:r>
            <a:r>
              <a:rPr sz="700" spc="1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también</a:t>
            </a:r>
            <a:r>
              <a:rPr sz="700" spc="15" dirty="0">
                <a:latin typeface="Montserrat"/>
                <a:cs typeface="Montserrat"/>
              </a:rPr>
              <a:t> </a:t>
            </a:r>
            <a:r>
              <a:rPr sz="700" dirty="0">
                <a:latin typeface="Montserrat"/>
                <a:cs typeface="Montserrat"/>
              </a:rPr>
              <a:t>afecta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estabilidad</a:t>
            </a:r>
            <a:r>
              <a:rPr sz="700" spc="2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latin typeface="Montserrat"/>
                <a:cs typeface="Montserrat"/>
              </a:rPr>
              <a:t>Baja</a:t>
            </a:r>
            <a:r>
              <a:rPr sz="700" spc="10"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dificulta</a:t>
            </a:r>
            <a:r>
              <a:rPr sz="700" spc="20" dirty="0">
                <a:latin typeface="Montserrat"/>
                <a:cs typeface="Montserrat"/>
              </a:rPr>
              <a:t> </a:t>
            </a:r>
            <a:r>
              <a:rPr sz="700" dirty="0">
                <a:latin typeface="Montserrat"/>
                <a:cs typeface="Montserrat"/>
              </a:rPr>
              <a:t>tomar</a:t>
            </a:r>
            <a:r>
              <a:rPr sz="700" spc="15" dirty="0">
                <a:latin typeface="Montserrat"/>
                <a:cs typeface="Montserrat"/>
              </a:rPr>
              <a:t> </a:t>
            </a:r>
            <a:r>
              <a:rPr sz="700" dirty="0">
                <a:latin typeface="Montserrat"/>
                <a:cs typeface="Montserrat"/>
              </a:rPr>
              <a:t>curvas</a:t>
            </a:r>
            <a:r>
              <a:rPr sz="700" spc="5" dirty="0">
                <a:latin typeface="Montserrat"/>
                <a:cs typeface="Montserrat"/>
              </a:rPr>
              <a:t> </a:t>
            </a:r>
            <a:r>
              <a:rPr sz="700" dirty="0">
                <a:latin typeface="Montserrat"/>
                <a:cs typeface="Montserrat"/>
              </a:rPr>
              <a:t>suavemente</a:t>
            </a:r>
            <a:r>
              <a:rPr sz="700" spc="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consumo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más</a:t>
            </a:r>
            <a:r>
              <a:rPr sz="700" spc="-25" dirty="0">
                <a:latin typeface="Montserrat"/>
                <a:cs typeface="Montserrat"/>
              </a:rPr>
              <a:t> </a:t>
            </a:r>
            <a:r>
              <a:rPr sz="700" spc="-10" dirty="0">
                <a:latin typeface="Montserrat"/>
                <a:cs typeface="Montserrat"/>
              </a:rPr>
              <a:t>alto.</a:t>
            </a:r>
            <a:endParaRPr sz="700">
              <a:latin typeface="Montserrat"/>
              <a:cs typeface="Montserrat"/>
            </a:endParaRPr>
          </a:p>
          <a:p>
            <a:pPr marL="12700" marR="5080" algn="just">
              <a:lnSpc>
                <a:spcPct val="100000"/>
              </a:lnSpc>
              <a:spcBef>
                <a:spcPts val="495"/>
              </a:spcBef>
            </a:pPr>
            <a:r>
              <a:rPr sz="700" dirty="0">
                <a:latin typeface="Montserrat"/>
                <a:cs typeface="Montserrat"/>
              </a:rPr>
              <a:t>Alta</a:t>
            </a:r>
            <a:r>
              <a:rPr sz="700" spc="55" dirty="0">
                <a:latin typeface="Montserrat"/>
                <a:cs typeface="Montserrat"/>
              </a:rPr>
              <a:t> </a:t>
            </a:r>
            <a:r>
              <a:rPr sz="700" dirty="0">
                <a:latin typeface="Montserrat"/>
                <a:cs typeface="Montserrat"/>
              </a:rPr>
              <a:t>presión</a:t>
            </a:r>
            <a:r>
              <a:rPr sz="700" spc="75" dirty="0">
                <a:latin typeface="Montserrat"/>
                <a:cs typeface="Montserrat"/>
              </a:rPr>
              <a:t> </a:t>
            </a:r>
            <a:r>
              <a:rPr sz="700" dirty="0">
                <a:latin typeface="Montserrat"/>
                <a:cs typeface="Montserrat"/>
              </a:rPr>
              <a:t>disminuye</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área</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contacto</a:t>
            </a:r>
            <a:r>
              <a:rPr sz="700" spc="85"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llanta</a:t>
            </a:r>
            <a:r>
              <a:rPr sz="700" spc="45"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superficie,</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significar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pérdida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adherencia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llanta.</a:t>
            </a:r>
            <a:endParaRPr sz="700">
              <a:latin typeface="Montserrat"/>
              <a:cs typeface="Montserrat"/>
            </a:endParaRPr>
          </a:p>
          <a:p>
            <a:pPr marL="12700" marR="5715" algn="just">
              <a:lnSpc>
                <a:spcPct val="100000"/>
              </a:lnSpc>
              <a:spcBef>
                <a:spcPts val="505"/>
              </a:spcBef>
            </a:pPr>
            <a:r>
              <a:rPr sz="700" dirty="0">
                <a:latin typeface="Montserrat"/>
                <a:cs typeface="Montserrat"/>
              </a:rPr>
              <a:t>Mantenga</a:t>
            </a:r>
            <a:r>
              <a:rPr sz="700" spc="-20" dirty="0">
                <a:latin typeface="Montserrat"/>
                <a:cs typeface="Montserrat"/>
              </a:rPr>
              <a:t> </a:t>
            </a:r>
            <a:r>
              <a:rPr sz="700" dirty="0">
                <a:latin typeface="Montserrat"/>
                <a:cs typeface="Montserrat"/>
              </a:rPr>
              <a:t>siempre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aire</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llantas</a:t>
            </a:r>
            <a:r>
              <a:rPr sz="700" spc="500" dirty="0">
                <a:latin typeface="Montserrat"/>
                <a:cs typeface="Montserrat"/>
              </a:rPr>
              <a:t> </a:t>
            </a:r>
            <a:r>
              <a:rPr sz="700" dirty="0">
                <a:latin typeface="Montserrat"/>
                <a:cs typeface="Montserrat"/>
              </a:rPr>
              <a:t>según</a:t>
            </a:r>
            <a:r>
              <a:rPr sz="700" spc="420" dirty="0">
                <a:latin typeface="Montserrat"/>
                <a:cs typeface="Montserrat"/>
              </a:rPr>
              <a:t>  </a:t>
            </a:r>
            <a:r>
              <a:rPr sz="700" dirty="0">
                <a:latin typeface="Montserrat"/>
                <a:cs typeface="Montserrat"/>
              </a:rPr>
              <a:t>lo</a:t>
            </a:r>
            <a:r>
              <a:rPr sz="700" spc="420" dirty="0">
                <a:latin typeface="Montserrat"/>
                <a:cs typeface="Montserrat"/>
              </a:rPr>
              <a:t>  </a:t>
            </a:r>
            <a:r>
              <a:rPr sz="700" dirty="0">
                <a:latin typeface="Montserrat"/>
                <a:cs typeface="Montserrat"/>
              </a:rPr>
              <a:t>recomendado</a:t>
            </a:r>
            <a:r>
              <a:rPr sz="700" spc="425" dirty="0">
                <a:latin typeface="Montserrat"/>
                <a:cs typeface="Montserrat"/>
              </a:rPr>
              <a:t>  </a:t>
            </a:r>
            <a:r>
              <a:rPr sz="700" dirty="0">
                <a:latin typeface="Montserrat"/>
                <a:cs typeface="Montserrat"/>
              </a:rPr>
              <a:t>en</a:t>
            </a:r>
            <a:r>
              <a:rPr sz="700" spc="420" dirty="0">
                <a:latin typeface="Montserrat"/>
                <a:cs typeface="Montserrat"/>
              </a:rPr>
              <a:t>  </a:t>
            </a:r>
            <a:r>
              <a:rPr sz="700" dirty="0">
                <a:latin typeface="Montserrat"/>
                <a:cs typeface="Montserrat"/>
              </a:rPr>
              <a:t>tabla</a:t>
            </a:r>
            <a:r>
              <a:rPr sz="700" spc="43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especificaciones</a:t>
            </a:r>
            <a:r>
              <a:rPr sz="700" spc="120" dirty="0">
                <a:latin typeface="Montserrat"/>
                <a:cs typeface="Montserrat"/>
              </a:rPr>
              <a:t> </a:t>
            </a:r>
            <a:r>
              <a:rPr sz="700" spc="-10" dirty="0">
                <a:latin typeface="Montserrat"/>
                <a:cs typeface="Montserrat"/>
              </a:rPr>
              <a:t>técnicas.</a:t>
            </a:r>
            <a:endParaRPr sz="700">
              <a:latin typeface="Montserrat"/>
              <a:cs typeface="Montserrat"/>
            </a:endParaRPr>
          </a:p>
          <a:p>
            <a:pPr marL="12700">
              <a:lnSpc>
                <a:spcPct val="100000"/>
              </a:lnSpc>
              <a:spcBef>
                <a:spcPts val="500"/>
              </a:spcBef>
            </a:pPr>
            <a:r>
              <a:rPr sz="800" b="1" dirty="0">
                <a:latin typeface="Montserrat"/>
                <a:cs typeface="Montserrat"/>
              </a:rPr>
              <a:t>CONDICIÓN</a:t>
            </a:r>
            <a:r>
              <a:rPr sz="800" b="1" spc="-4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15" dirty="0">
                <a:latin typeface="Montserrat"/>
                <a:cs typeface="Montserrat"/>
              </a:rPr>
              <a:t> </a:t>
            </a:r>
            <a:r>
              <a:rPr sz="800" b="1" spc="-10" dirty="0">
                <a:latin typeface="Montserrat"/>
                <a:cs typeface="Montserrat"/>
              </a:rPr>
              <a:t>LLANTAS</a:t>
            </a:r>
            <a:endParaRPr sz="800">
              <a:latin typeface="Montserrat"/>
              <a:cs typeface="Montserrat"/>
            </a:endParaRPr>
          </a:p>
          <a:p>
            <a:pPr marL="12700" marR="5715" algn="just">
              <a:lnSpc>
                <a:spcPct val="100000"/>
              </a:lnSpc>
              <a:spcBef>
                <a:spcPts val="500"/>
              </a:spcBef>
            </a:pPr>
            <a:r>
              <a:rPr sz="700" dirty="0">
                <a:latin typeface="Montserrat"/>
                <a:cs typeface="Montserrat"/>
              </a:rPr>
              <a:t>Usar</a:t>
            </a:r>
            <a:r>
              <a:rPr sz="700" spc="29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310" dirty="0">
                <a:latin typeface="Montserrat"/>
                <a:cs typeface="Montserrat"/>
              </a:rPr>
              <a:t> </a:t>
            </a:r>
            <a:r>
              <a:rPr sz="700" dirty="0">
                <a:latin typeface="Montserrat"/>
                <a:cs typeface="Montserrat"/>
              </a:rPr>
              <a:t>con</a:t>
            </a:r>
            <a:r>
              <a:rPr sz="700" spc="310" dirty="0">
                <a:latin typeface="Montserrat"/>
                <a:cs typeface="Montserrat"/>
              </a:rPr>
              <a:t> </a:t>
            </a:r>
            <a:r>
              <a:rPr sz="700" dirty="0">
                <a:latin typeface="Montserrat"/>
                <a:cs typeface="Montserrat"/>
              </a:rPr>
              <a:t>unas</a:t>
            </a:r>
            <a:r>
              <a:rPr sz="700" spc="300" dirty="0">
                <a:latin typeface="Montserrat"/>
                <a:cs typeface="Montserrat"/>
              </a:rPr>
              <a:t> </a:t>
            </a:r>
            <a:r>
              <a:rPr sz="700" dirty="0">
                <a:latin typeface="Montserrat"/>
                <a:cs typeface="Montserrat"/>
              </a:rPr>
              <a:t>llantas</a:t>
            </a:r>
            <a:r>
              <a:rPr sz="700" spc="305" dirty="0">
                <a:latin typeface="Montserrat"/>
                <a:cs typeface="Montserrat"/>
              </a:rPr>
              <a:t> </a:t>
            </a:r>
            <a:r>
              <a:rPr sz="700" spc="-10" dirty="0">
                <a:latin typeface="Montserrat"/>
                <a:cs typeface="Montserrat"/>
              </a:rPr>
              <a:t>demasiado</a:t>
            </a:r>
            <a:r>
              <a:rPr sz="700" spc="500" dirty="0">
                <a:latin typeface="Montserrat"/>
                <a:cs typeface="Montserrat"/>
              </a:rPr>
              <a:t> </a:t>
            </a:r>
            <a:r>
              <a:rPr sz="700" dirty="0">
                <a:latin typeface="Montserrat"/>
                <a:cs typeface="Montserrat"/>
              </a:rPr>
              <a:t>desgastadas</a:t>
            </a:r>
            <a:r>
              <a:rPr sz="700" spc="250" dirty="0">
                <a:latin typeface="Montserrat"/>
                <a:cs typeface="Montserrat"/>
              </a:rPr>
              <a:t> </a:t>
            </a:r>
            <a:r>
              <a:rPr sz="700" dirty="0">
                <a:latin typeface="Montserrat"/>
                <a:cs typeface="Montserrat"/>
              </a:rPr>
              <a:t>disminuye</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estabilidad</a:t>
            </a:r>
            <a:r>
              <a:rPr sz="700" spc="250" dirty="0">
                <a:latin typeface="Montserrat"/>
                <a:cs typeface="Montserrat"/>
              </a:rPr>
              <a:t> </a:t>
            </a:r>
            <a:r>
              <a:rPr sz="700" dirty="0">
                <a:latin typeface="Montserrat"/>
                <a:cs typeface="Montserrat"/>
              </a:rPr>
              <a:t>y</a:t>
            </a:r>
            <a:r>
              <a:rPr sz="700" spc="25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0" dirty="0">
                <a:latin typeface="Montserrat"/>
                <a:cs typeface="Montserrat"/>
              </a:rPr>
              <a:t> </a:t>
            </a:r>
            <a:r>
              <a:rPr sz="700" dirty="0">
                <a:latin typeface="Montserrat"/>
                <a:cs typeface="Montserrat"/>
              </a:rPr>
              <a:t>pérdida de</a:t>
            </a:r>
            <a:r>
              <a:rPr sz="700" spc="-15" dirty="0">
                <a:latin typeface="Montserrat"/>
                <a:cs typeface="Montserrat"/>
              </a:rPr>
              <a:t> </a:t>
            </a:r>
            <a:r>
              <a:rPr sz="700" dirty="0">
                <a:latin typeface="Montserrat"/>
                <a:cs typeface="Montserrat"/>
              </a:rPr>
              <a:t>control</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a:p>
            <a:pPr marL="12700" marR="6350" algn="just">
              <a:lnSpc>
                <a:spcPct val="100000"/>
              </a:lnSpc>
              <a:spcBef>
                <a:spcPts val="500"/>
              </a:spcBef>
            </a:pPr>
            <a:r>
              <a:rPr sz="700" dirty="0">
                <a:latin typeface="Montserrat"/>
                <a:cs typeface="Montserrat"/>
              </a:rPr>
              <a:t>Se</a:t>
            </a:r>
            <a:r>
              <a:rPr sz="700" spc="75" dirty="0">
                <a:latin typeface="Montserrat"/>
                <a:cs typeface="Montserrat"/>
              </a:rPr>
              <a:t> </a:t>
            </a:r>
            <a:r>
              <a:rPr sz="700" dirty="0">
                <a:latin typeface="Montserrat"/>
                <a:cs typeface="Montserrat"/>
              </a:rPr>
              <a:t>recomienda</a:t>
            </a:r>
            <a:r>
              <a:rPr sz="700" spc="85"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llanta</a:t>
            </a:r>
            <a:r>
              <a:rPr sz="700" spc="95"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llega</a:t>
            </a:r>
            <a:r>
              <a:rPr sz="700" spc="95" dirty="0">
                <a:latin typeface="Montserrat"/>
                <a:cs typeface="Montserrat"/>
              </a:rPr>
              <a:t> </a:t>
            </a:r>
            <a:r>
              <a:rPr sz="700" dirty="0">
                <a:latin typeface="Montserrat"/>
                <a:cs typeface="Montserrat"/>
              </a:rPr>
              <a:t>al</a:t>
            </a:r>
            <a:r>
              <a:rPr sz="700" spc="110" dirty="0">
                <a:latin typeface="Montserrat"/>
                <a:cs typeface="Montserrat"/>
              </a:rPr>
              <a:t> </a:t>
            </a:r>
            <a:r>
              <a:rPr sz="700" dirty="0">
                <a:latin typeface="Montserrat"/>
                <a:cs typeface="Montserrat"/>
              </a:rPr>
              <a:t>indicador</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desgaste</a:t>
            </a:r>
            <a:r>
              <a:rPr sz="700" spc="114" dirty="0">
                <a:latin typeface="Montserrat"/>
                <a:cs typeface="Montserrat"/>
              </a:rPr>
              <a:t> </a:t>
            </a:r>
            <a:r>
              <a:rPr sz="700" dirty="0">
                <a:latin typeface="Montserrat"/>
                <a:cs typeface="Montserrat"/>
              </a:rPr>
              <a:t>que</a:t>
            </a:r>
            <a:r>
              <a:rPr sz="700" spc="105" dirty="0">
                <a:latin typeface="Montserrat"/>
                <a:cs typeface="Montserrat"/>
              </a:rPr>
              <a:t> </a:t>
            </a:r>
            <a:r>
              <a:rPr sz="700" dirty="0">
                <a:latin typeface="Montserrat"/>
                <a:cs typeface="Montserrat"/>
              </a:rPr>
              <a:t>trae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llanta</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banda</a:t>
            </a:r>
            <a:r>
              <a:rPr sz="700" spc="10" dirty="0">
                <a:latin typeface="Montserrat"/>
                <a:cs typeface="Montserrat"/>
              </a:rPr>
              <a:t> </a:t>
            </a:r>
            <a:r>
              <a:rPr sz="700" dirty="0">
                <a:latin typeface="Montserrat"/>
                <a:cs typeface="Montserrat"/>
              </a:rPr>
              <a:t>de </a:t>
            </a:r>
            <a:r>
              <a:rPr sz="700" spc="-10" dirty="0">
                <a:latin typeface="Montserrat"/>
                <a:cs typeface="Montserrat"/>
              </a:rPr>
              <a:t>rodadura.</a:t>
            </a:r>
            <a:endParaRPr sz="700">
              <a:latin typeface="Montserrat"/>
              <a:cs typeface="Montserrat"/>
            </a:endParaRPr>
          </a:p>
        </p:txBody>
      </p:sp>
      <p:sp>
        <p:nvSpPr>
          <p:cNvPr id="3" name="object 3"/>
          <p:cNvSpPr txBox="1"/>
          <p:nvPr/>
        </p:nvSpPr>
        <p:spPr>
          <a:xfrm>
            <a:off x="2698750" y="489331"/>
            <a:ext cx="2254250" cy="760095"/>
          </a:xfrm>
          <a:prstGeom prst="rect">
            <a:avLst/>
          </a:prstGeom>
        </p:spPr>
        <p:txBody>
          <a:bodyPr vert="horz" wrap="square" lIns="0" tIns="13335" rIns="0" bIns="0" rtlCol="0">
            <a:spAutoFit/>
          </a:bodyPr>
          <a:lstStyle/>
          <a:p>
            <a:pPr marL="12700" marR="5080" algn="just">
              <a:lnSpc>
                <a:spcPct val="100000"/>
              </a:lnSpc>
              <a:spcBef>
                <a:spcPts val="105"/>
              </a:spcBef>
            </a:pPr>
            <a:r>
              <a:rPr sz="800" b="1" dirty="0">
                <a:latin typeface="Montserrat"/>
                <a:cs typeface="Montserrat"/>
              </a:rPr>
              <a:t>DIRECCIÓN</a:t>
            </a:r>
            <a:r>
              <a:rPr sz="800" b="1" spc="285" dirty="0">
                <a:latin typeface="Montserrat"/>
                <a:cs typeface="Montserrat"/>
              </a:rPr>
              <a:t>  </a:t>
            </a:r>
            <a:r>
              <a:rPr sz="800" b="1" dirty="0">
                <a:latin typeface="Montserrat"/>
                <a:cs typeface="Montserrat"/>
              </a:rPr>
              <a:t>DE</a:t>
            </a:r>
            <a:r>
              <a:rPr sz="800" b="1" spc="285" dirty="0">
                <a:latin typeface="Montserrat"/>
                <a:cs typeface="Montserrat"/>
              </a:rPr>
              <a:t>  </a:t>
            </a:r>
            <a:r>
              <a:rPr sz="800" b="1" dirty="0">
                <a:latin typeface="Montserrat"/>
                <a:cs typeface="Montserrat"/>
              </a:rPr>
              <a:t>ROTACIÓN</a:t>
            </a:r>
            <a:r>
              <a:rPr sz="800" b="1" spc="290" dirty="0">
                <a:latin typeface="Montserrat"/>
                <a:cs typeface="Montserrat"/>
              </a:rPr>
              <a:t>  </a:t>
            </a:r>
            <a:r>
              <a:rPr sz="800" b="1" dirty="0">
                <a:latin typeface="Montserrat"/>
                <a:cs typeface="Montserrat"/>
              </a:rPr>
              <a:t>DE</a:t>
            </a:r>
            <a:r>
              <a:rPr sz="800" b="1" spc="285" dirty="0">
                <a:latin typeface="Montserrat"/>
                <a:cs typeface="Montserrat"/>
              </a:rPr>
              <a:t>  </a:t>
            </a:r>
            <a:r>
              <a:rPr sz="800" b="1" spc="-25" dirty="0">
                <a:latin typeface="Montserrat"/>
                <a:cs typeface="Montserrat"/>
              </a:rPr>
              <a:t>LAS </a:t>
            </a:r>
            <a:r>
              <a:rPr sz="800" b="1" spc="-10" dirty="0">
                <a:latin typeface="Montserrat"/>
                <a:cs typeface="Montserrat"/>
              </a:rPr>
              <a:t>LLANTAS</a:t>
            </a:r>
            <a:endParaRPr sz="800">
              <a:latin typeface="Montserrat"/>
              <a:cs typeface="Montserrat"/>
            </a:endParaRPr>
          </a:p>
          <a:p>
            <a:pPr marL="12700" marR="5715" algn="just">
              <a:lnSpc>
                <a:spcPct val="100000"/>
              </a:lnSpc>
              <a:spcBef>
                <a:spcPts val="495"/>
              </a:spcBef>
            </a:pPr>
            <a:r>
              <a:rPr sz="700" dirty="0">
                <a:latin typeface="Montserrat"/>
                <a:cs typeface="Montserrat"/>
              </a:rPr>
              <a:t>Al</a:t>
            </a:r>
            <a:r>
              <a:rPr sz="700" spc="95" dirty="0">
                <a:latin typeface="Montserrat"/>
                <a:cs typeface="Montserrat"/>
              </a:rPr>
              <a:t> </a:t>
            </a:r>
            <a:r>
              <a:rPr sz="700" dirty="0">
                <a:latin typeface="Montserrat"/>
                <a:cs typeface="Montserrat"/>
              </a:rPr>
              <a:t>volver</a:t>
            </a:r>
            <a:r>
              <a:rPr sz="700" spc="95" dirty="0">
                <a:latin typeface="Montserrat"/>
                <a:cs typeface="Montserrat"/>
              </a:rPr>
              <a:t> </a:t>
            </a:r>
            <a:r>
              <a:rPr sz="700" dirty="0">
                <a:latin typeface="Montserrat"/>
                <a:cs typeface="Montserrat"/>
              </a:rPr>
              <a:t>a</a:t>
            </a:r>
            <a:r>
              <a:rPr sz="700" spc="110" dirty="0">
                <a:latin typeface="Montserrat"/>
                <a:cs typeface="Montserrat"/>
              </a:rPr>
              <a:t> </a:t>
            </a:r>
            <a:r>
              <a:rPr sz="700" dirty="0">
                <a:latin typeface="Montserrat"/>
                <a:cs typeface="Montserrat"/>
              </a:rPr>
              <a:t>montar</a:t>
            </a:r>
            <a:r>
              <a:rPr sz="700" spc="95" dirty="0">
                <a:latin typeface="Montserrat"/>
                <a:cs typeface="Montserrat"/>
              </a:rPr>
              <a:t> </a:t>
            </a:r>
            <a:r>
              <a:rPr sz="700" dirty="0">
                <a:latin typeface="Montserrat"/>
                <a:cs typeface="Montserrat"/>
              </a:rPr>
              <a:t>la</a:t>
            </a:r>
            <a:r>
              <a:rPr sz="700" spc="90" dirty="0">
                <a:latin typeface="Montserrat"/>
                <a:cs typeface="Montserrat"/>
              </a:rPr>
              <a:t> </a:t>
            </a:r>
            <a:r>
              <a:rPr sz="700" dirty="0">
                <a:latin typeface="Montserrat"/>
                <a:cs typeface="Montserrat"/>
              </a:rPr>
              <a:t>llanta,</a:t>
            </a:r>
            <a:r>
              <a:rPr sz="700" spc="105" dirty="0">
                <a:latin typeface="Montserrat"/>
                <a:cs typeface="Montserrat"/>
              </a:rPr>
              <a:t> </a:t>
            </a:r>
            <a:r>
              <a:rPr sz="700" dirty="0">
                <a:latin typeface="Montserrat"/>
                <a:cs typeface="Montserrat"/>
              </a:rPr>
              <a:t>después</a:t>
            </a:r>
            <a:r>
              <a:rPr sz="700" spc="105" dirty="0">
                <a:latin typeface="Montserrat"/>
                <a:cs typeface="Montserrat"/>
              </a:rPr>
              <a:t> </a:t>
            </a:r>
            <a:r>
              <a:rPr sz="700" dirty="0">
                <a:latin typeface="Montserrat"/>
                <a:cs typeface="Montserrat"/>
              </a:rPr>
              <a:t>de</a:t>
            </a:r>
            <a:r>
              <a:rPr sz="700" spc="95" dirty="0">
                <a:latin typeface="Montserrat"/>
                <a:cs typeface="Montserrat"/>
              </a:rPr>
              <a:t> </a:t>
            </a:r>
            <a:r>
              <a:rPr sz="700" spc="-10" dirty="0">
                <a:latin typeface="Montserrat"/>
                <a:cs typeface="Montserrat"/>
              </a:rPr>
              <a:t>retirarla</a:t>
            </a:r>
            <a:r>
              <a:rPr sz="700" spc="50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rin,</a:t>
            </a:r>
            <a:r>
              <a:rPr sz="700" spc="10" dirty="0">
                <a:latin typeface="Montserrat"/>
                <a:cs typeface="Montserrat"/>
              </a:rPr>
              <a:t> </a:t>
            </a:r>
            <a:r>
              <a:rPr sz="700" dirty="0">
                <a:latin typeface="Montserrat"/>
                <a:cs typeface="Montserrat"/>
              </a:rPr>
              <a:t>asegúrese</a:t>
            </a:r>
            <a:r>
              <a:rPr sz="700" spc="25"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marca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flecha</a:t>
            </a:r>
            <a:r>
              <a:rPr sz="700" spc="2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llanta</a:t>
            </a:r>
            <a:r>
              <a:rPr sz="700" spc="-10" dirty="0">
                <a:latin typeface="Montserrat"/>
                <a:cs typeface="Montserrat"/>
              </a:rPr>
              <a:t> </a:t>
            </a:r>
            <a:r>
              <a:rPr sz="700" dirty="0">
                <a:latin typeface="Montserrat"/>
                <a:cs typeface="Montserrat"/>
              </a:rPr>
              <a:t>esté</a:t>
            </a:r>
            <a:r>
              <a:rPr sz="700" spc="-5" dirty="0">
                <a:latin typeface="Montserrat"/>
                <a:cs typeface="Montserrat"/>
              </a:rPr>
              <a:t> </a:t>
            </a:r>
            <a:r>
              <a:rPr sz="700" dirty="0">
                <a:latin typeface="Montserrat"/>
                <a:cs typeface="Montserrat"/>
              </a:rPr>
              <a:t>orientada</a:t>
            </a:r>
            <a:r>
              <a:rPr sz="700" spc="-10" dirty="0">
                <a:latin typeface="Montserrat"/>
                <a:cs typeface="Montserrat"/>
              </a:rPr>
              <a:t> </a:t>
            </a:r>
            <a:r>
              <a:rPr sz="700" dirty="0">
                <a:latin typeface="Montserrat"/>
                <a:cs typeface="Montserrat"/>
              </a:rPr>
              <a:t>en</a:t>
            </a:r>
            <a:r>
              <a:rPr sz="700" spc="-20" dirty="0">
                <a:latin typeface="Montserrat"/>
                <a:cs typeface="Montserrat"/>
              </a:rPr>
              <a:t> </a:t>
            </a:r>
            <a:r>
              <a:rPr sz="700" dirty="0">
                <a:latin typeface="Montserrat"/>
                <a:cs typeface="Montserrat"/>
              </a:rPr>
              <a:t>la dirección</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rotación</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rueda.</a:t>
            </a:r>
            <a:endParaRPr sz="700">
              <a:latin typeface="Montserrat"/>
              <a:cs typeface="Montserrat"/>
            </a:endParaRPr>
          </a:p>
        </p:txBody>
      </p:sp>
      <p:sp>
        <p:nvSpPr>
          <p:cNvPr id="4" name="object 4"/>
          <p:cNvSpPr txBox="1"/>
          <p:nvPr/>
        </p:nvSpPr>
        <p:spPr>
          <a:xfrm>
            <a:off x="2698750" y="2585720"/>
            <a:ext cx="2253615" cy="95821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El</a:t>
            </a:r>
            <a:r>
              <a:rPr sz="700" spc="5" dirty="0">
                <a:latin typeface="Montserrat"/>
                <a:cs typeface="Montserrat"/>
              </a:rPr>
              <a:t> </a:t>
            </a:r>
            <a:r>
              <a:rPr sz="700" dirty="0">
                <a:latin typeface="Montserrat"/>
                <a:cs typeface="Montserrat"/>
              </a:rPr>
              <a:t>inflado</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1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frío</a:t>
            </a:r>
            <a:r>
              <a:rPr sz="700" spc="1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condición</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banda</a:t>
            </a:r>
            <a:r>
              <a:rPr sz="700" spc="400" dirty="0">
                <a:latin typeface="Montserrat"/>
                <a:cs typeface="Montserrat"/>
              </a:rPr>
              <a:t> </a:t>
            </a:r>
            <a:r>
              <a:rPr sz="700" dirty="0">
                <a:latin typeface="Montserrat"/>
                <a:cs typeface="Montserrat"/>
              </a:rPr>
              <a:t>de</a:t>
            </a:r>
            <a:r>
              <a:rPr sz="700" spc="400" dirty="0">
                <a:latin typeface="Montserrat"/>
                <a:cs typeface="Montserrat"/>
              </a:rPr>
              <a:t> </a:t>
            </a:r>
            <a:r>
              <a:rPr sz="700" dirty="0">
                <a:latin typeface="Montserrat"/>
                <a:cs typeface="Montserrat"/>
              </a:rPr>
              <a:t>rodadura</a:t>
            </a:r>
            <a:r>
              <a:rPr sz="700" spc="390" dirty="0">
                <a:latin typeface="Montserrat"/>
                <a:cs typeface="Montserrat"/>
              </a:rPr>
              <a:t> </a:t>
            </a:r>
            <a:r>
              <a:rPr sz="700" dirty="0">
                <a:latin typeface="Montserrat"/>
                <a:cs typeface="Montserrat"/>
              </a:rPr>
              <a:t>de</a:t>
            </a:r>
            <a:r>
              <a:rPr sz="700" spc="380" dirty="0">
                <a:latin typeface="Montserrat"/>
                <a:cs typeface="Montserrat"/>
              </a:rPr>
              <a:t> </a:t>
            </a:r>
            <a:r>
              <a:rPr sz="700" dirty="0">
                <a:latin typeface="Montserrat"/>
                <a:cs typeface="Montserrat"/>
              </a:rPr>
              <a:t>las</a:t>
            </a:r>
            <a:r>
              <a:rPr sz="700" spc="390" dirty="0">
                <a:latin typeface="Montserrat"/>
                <a:cs typeface="Montserrat"/>
              </a:rPr>
              <a:t> </a:t>
            </a:r>
            <a:r>
              <a:rPr sz="700" dirty="0">
                <a:latin typeface="Montserrat"/>
                <a:cs typeface="Montserrat"/>
              </a:rPr>
              <a:t>llantas</a:t>
            </a:r>
            <a:r>
              <a:rPr sz="700" spc="395" dirty="0">
                <a:latin typeface="Montserrat"/>
                <a:cs typeface="Montserrat"/>
              </a:rPr>
              <a:t> </a:t>
            </a:r>
            <a:r>
              <a:rPr sz="700" dirty="0">
                <a:latin typeface="Montserrat"/>
                <a:cs typeface="Montserrat"/>
              </a:rPr>
              <a:t>son</a:t>
            </a:r>
            <a:r>
              <a:rPr sz="700" spc="390" dirty="0">
                <a:latin typeface="Montserrat"/>
                <a:cs typeface="Montserrat"/>
              </a:rPr>
              <a:t> </a:t>
            </a:r>
            <a:r>
              <a:rPr sz="700" spc="-25" dirty="0">
                <a:latin typeface="Montserrat"/>
                <a:cs typeface="Montserrat"/>
              </a:rPr>
              <a:t>muy</a:t>
            </a:r>
            <a:r>
              <a:rPr sz="700" spc="500" dirty="0">
                <a:latin typeface="Montserrat"/>
                <a:cs typeface="Montserrat"/>
              </a:rPr>
              <a:t> </a:t>
            </a:r>
            <a:r>
              <a:rPr sz="700" dirty="0">
                <a:latin typeface="Montserrat"/>
                <a:cs typeface="Montserrat"/>
              </a:rPr>
              <a:t>importantes</a:t>
            </a:r>
            <a:r>
              <a:rPr sz="700" spc="35" dirty="0">
                <a:latin typeface="Montserrat"/>
                <a:cs typeface="Montserrat"/>
              </a:rPr>
              <a:t> </a:t>
            </a:r>
            <a:r>
              <a:rPr sz="700" dirty="0">
                <a:latin typeface="Montserrat"/>
                <a:cs typeface="Montserrat"/>
              </a:rPr>
              <a:t>para</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desempeño</a:t>
            </a:r>
            <a:r>
              <a:rPr sz="700" spc="40"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Vehículo</a:t>
            </a:r>
            <a:r>
              <a:rPr sz="700" spc="30" dirty="0">
                <a:latin typeface="Montserrat"/>
                <a:cs typeface="Montserrat"/>
              </a:rPr>
              <a:t> </a:t>
            </a:r>
            <a:r>
              <a:rPr sz="700" dirty="0">
                <a:latin typeface="Montserrat"/>
                <a:cs typeface="Montserrat"/>
              </a:rPr>
              <a:t>y</a:t>
            </a:r>
            <a:r>
              <a:rPr sz="700" spc="2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seguridad.</a:t>
            </a:r>
            <a:r>
              <a:rPr sz="700" spc="160" dirty="0">
                <a:latin typeface="Montserrat"/>
                <a:cs typeface="Montserrat"/>
              </a:rPr>
              <a:t>  </a:t>
            </a:r>
            <a:r>
              <a:rPr sz="700" dirty="0">
                <a:latin typeface="Montserrat"/>
                <a:cs typeface="Montserrat"/>
              </a:rPr>
              <a:t>Usar</a:t>
            </a:r>
            <a:r>
              <a:rPr sz="700" spc="165" dirty="0">
                <a:latin typeface="Montserrat"/>
                <a:cs typeface="Montserrat"/>
              </a:rPr>
              <a:t>  </a:t>
            </a:r>
            <a:r>
              <a:rPr sz="700" dirty="0">
                <a:latin typeface="Montserrat"/>
                <a:cs typeface="Montserrat"/>
              </a:rPr>
              <a:t>llantas</a:t>
            </a:r>
            <a:r>
              <a:rPr sz="700" spc="160" dirty="0">
                <a:latin typeface="Montserrat"/>
                <a:cs typeface="Montserrat"/>
              </a:rPr>
              <a:t>  </a:t>
            </a:r>
            <a:r>
              <a:rPr sz="700" dirty="0">
                <a:latin typeface="Montserrat"/>
                <a:cs typeface="Montserrat"/>
              </a:rPr>
              <a:t>con</a:t>
            </a:r>
            <a:r>
              <a:rPr sz="700" spc="165" dirty="0">
                <a:latin typeface="Montserrat"/>
                <a:cs typeface="Montserrat"/>
              </a:rPr>
              <a:t>  </a:t>
            </a:r>
            <a:r>
              <a:rPr sz="700" spc="-10" dirty="0">
                <a:latin typeface="Montserrat"/>
                <a:cs typeface="Montserrat"/>
              </a:rPr>
              <a:t>especificaciones</a:t>
            </a:r>
            <a:r>
              <a:rPr sz="700" spc="500" dirty="0">
                <a:latin typeface="Montserrat"/>
                <a:cs typeface="Montserrat"/>
              </a:rPr>
              <a:t> </a:t>
            </a:r>
            <a:r>
              <a:rPr sz="700" dirty="0">
                <a:latin typeface="Montserrat"/>
                <a:cs typeface="Montserrat"/>
              </a:rPr>
              <a:t>diferentes</a:t>
            </a:r>
            <a:r>
              <a:rPr sz="700" spc="220" dirty="0">
                <a:latin typeface="Montserrat"/>
                <a:cs typeface="Montserrat"/>
              </a:rPr>
              <a:t> </a:t>
            </a:r>
            <a:r>
              <a:rPr sz="700" dirty="0">
                <a:latin typeface="Montserrat"/>
                <a:cs typeface="Montserrat"/>
              </a:rPr>
              <a:t>a</a:t>
            </a:r>
            <a:r>
              <a:rPr sz="700" spc="210" dirty="0">
                <a:latin typeface="Montserrat"/>
                <a:cs typeface="Montserrat"/>
              </a:rPr>
              <a:t> </a:t>
            </a:r>
            <a:r>
              <a:rPr sz="700" dirty="0">
                <a:latin typeface="Montserrat"/>
                <a:cs typeface="Montserrat"/>
              </a:rPr>
              <a:t>las</a:t>
            </a:r>
            <a:r>
              <a:rPr sz="700" spc="210" dirty="0">
                <a:latin typeface="Montserrat"/>
                <a:cs typeface="Montserrat"/>
              </a:rPr>
              <a:t> </a:t>
            </a:r>
            <a:r>
              <a:rPr sz="700" dirty="0">
                <a:latin typeface="Montserrat"/>
                <a:cs typeface="Montserrat"/>
              </a:rPr>
              <a:t>recomendadas</a:t>
            </a:r>
            <a:r>
              <a:rPr sz="700" spc="210" dirty="0">
                <a:latin typeface="Montserrat"/>
                <a:cs typeface="Montserrat"/>
              </a:rPr>
              <a:t> </a:t>
            </a:r>
            <a:r>
              <a:rPr sz="700" dirty="0">
                <a:latin typeface="Montserrat"/>
                <a:cs typeface="Montserrat"/>
              </a:rPr>
              <a:t>(Ver</a:t>
            </a:r>
            <a:r>
              <a:rPr sz="700" spc="220" dirty="0">
                <a:latin typeface="Montserrat"/>
                <a:cs typeface="Montserrat"/>
              </a:rPr>
              <a:t> </a:t>
            </a:r>
            <a:r>
              <a:rPr sz="700" dirty="0">
                <a:latin typeface="Montserrat"/>
                <a:cs typeface="Montserrat"/>
              </a:rPr>
              <a:t>cuadro</a:t>
            </a:r>
            <a:r>
              <a:rPr sz="700" spc="2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especificaciones</a:t>
            </a:r>
            <a:r>
              <a:rPr sz="700" spc="475" dirty="0">
                <a:latin typeface="Montserrat"/>
                <a:cs typeface="Montserrat"/>
              </a:rPr>
              <a:t>  </a:t>
            </a:r>
            <a:r>
              <a:rPr sz="700" dirty="0">
                <a:latin typeface="Montserrat"/>
                <a:cs typeface="Montserrat"/>
              </a:rPr>
              <a:t>técnicas)</a:t>
            </a:r>
            <a:r>
              <a:rPr sz="700" spc="475" dirty="0">
                <a:latin typeface="Montserrat"/>
                <a:cs typeface="Montserrat"/>
              </a:rPr>
              <a:t>  </a:t>
            </a:r>
            <a:r>
              <a:rPr sz="700" dirty="0">
                <a:latin typeface="Montserrat"/>
                <a:cs typeface="Montserrat"/>
              </a:rPr>
              <a:t>puede</a:t>
            </a:r>
            <a:r>
              <a:rPr sz="700" spc="480" dirty="0">
                <a:latin typeface="Montserrat"/>
                <a:cs typeface="Montserrat"/>
              </a:rPr>
              <a:t>  </a:t>
            </a:r>
            <a:r>
              <a:rPr sz="700" spc="-10" dirty="0">
                <a:latin typeface="Montserrat"/>
                <a:cs typeface="Montserrat"/>
              </a:rPr>
              <a:t>causar</a:t>
            </a:r>
            <a:r>
              <a:rPr sz="700" spc="500" dirty="0">
                <a:latin typeface="Montserrat"/>
                <a:cs typeface="Montserrat"/>
              </a:rPr>
              <a:t> </a:t>
            </a:r>
            <a:r>
              <a:rPr sz="700" spc="-10" dirty="0">
                <a:latin typeface="Montserrat"/>
                <a:cs typeface="Montserrat"/>
              </a:rPr>
              <a:t>inestabilidad.</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7" name="object 7"/>
          <p:cNvPicPr/>
          <p:nvPr/>
        </p:nvPicPr>
        <p:blipFill>
          <a:blip r:embed="rId2" cstate="print"/>
          <a:stretch>
            <a:fillRect/>
          </a:stretch>
        </p:blipFill>
        <p:spPr>
          <a:xfrm>
            <a:off x="2934970" y="1314793"/>
            <a:ext cx="1957070" cy="1223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3615" cy="151320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CADENA</a:t>
            </a:r>
            <a:endParaRPr sz="800">
              <a:latin typeface="Montserrat"/>
              <a:cs typeface="Montserrat"/>
            </a:endParaRPr>
          </a:p>
          <a:p>
            <a:pPr marL="12700" marR="5715" algn="just">
              <a:lnSpc>
                <a:spcPct val="100000"/>
              </a:lnSpc>
              <a:spcBef>
                <a:spcPts val="495"/>
              </a:spcBef>
            </a:pPr>
            <a:r>
              <a:rPr sz="700" dirty="0">
                <a:latin typeface="Montserrat"/>
                <a:cs typeface="Montserrat"/>
              </a:rPr>
              <a:t>Una</a:t>
            </a:r>
            <a:r>
              <a:rPr sz="700" spc="275" dirty="0">
                <a:latin typeface="Montserrat"/>
                <a:cs typeface="Montserrat"/>
              </a:rPr>
              <a:t> </a:t>
            </a:r>
            <a:r>
              <a:rPr sz="700" dirty="0">
                <a:latin typeface="Montserrat"/>
                <a:cs typeface="Montserrat"/>
              </a:rPr>
              <a:t>buena</a:t>
            </a:r>
            <a:r>
              <a:rPr sz="700" spc="275" dirty="0">
                <a:latin typeface="Montserrat"/>
                <a:cs typeface="Montserrat"/>
              </a:rPr>
              <a:t> </a:t>
            </a:r>
            <a:r>
              <a:rPr sz="700" dirty="0">
                <a:latin typeface="Montserrat"/>
                <a:cs typeface="Montserrat"/>
              </a:rPr>
              <a:t>lubricación</a:t>
            </a:r>
            <a:r>
              <a:rPr sz="700" spc="270" dirty="0">
                <a:latin typeface="Montserrat"/>
                <a:cs typeface="Montserrat"/>
              </a:rPr>
              <a:t> </a:t>
            </a:r>
            <a:r>
              <a:rPr sz="700" dirty="0">
                <a:latin typeface="Montserrat"/>
                <a:cs typeface="Montserrat"/>
              </a:rPr>
              <a:t>y</a:t>
            </a:r>
            <a:r>
              <a:rPr sz="700" spc="270" dirty="0">
                <a:latin typeface="Montserrat"/>
                <a:cs typeface="Montserrat"/>
              </a:rPr>
              <a:t> </a:t>
            </a:r>
            <a:r>
              <a:rPr sz="700" dirty="0">
                <a:latin typeface="Montserrat"/>
                <a:cs typeface="Montserrat"/>
              </a:rPr>
              <a:t>ajuste</a:t>
            </a:r>
            <a:r>
              <a:rPr sz="700" spc="280"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alarga</a:t>
            </a:r>
            <a:r>
              <a:rPr sz="700" spc="295" dirty="0">
                <a:latin typeface="Montserrat"/>
                <a:cs typeface="Montserrat"/>
              </a:rPr>
              <a:t> </a:t>
            </a:r>
            <a:r>
              <a:rPr sz="700" dirty="0">
                <a:latin typeface="Montserrat"/>
                <a:cs typeface="Montserrat"/>
              </a:rPr>
              <a:t>la</a:t>
            </a:r>
            <a:r>
              <a:rPr sz="700" spc="305" dirty="0">
                <a:latin typeface="Montserrat"/>
                <a:cs typeface="Montserrat"/>
              </a:rPr>
              <a:t> </a:t>
            </a:r>
            <a:r>
              <a:rPr sz="700" dirty="0">
                <a:latin typeface="Montserrat"/>
                <a:cs typeface="Montserrat"/>
              </a:rPr>
              <a:t>vida</a:t>
            </a:r>
            <a:r>
              <a:rPr sz="700" spc="310" dirty="0">
                <a:latin typeface="Montserrat"/>
                <a:cs typeface="Montserrat"/>
              </a:rPr>
              <a:t> </a:t>
            </a:r>
            <a:r>
              <a:rPr sz="700" dirty="0">
                <a:latin typeface="Montserrat"/>
                <a:cs typeface="Montserrat"/>
              </a:rPr>
              <a:t>útil</a:t>
            </a:r>
            <a:r>
              <a:rPr sz="700" spc="305" dirty="0">
                <a:latin typeface="Montserrat"/>
                <a:cs typeface="Montserrat"/>
              </a:rPr>
              <a:t> </a:t>
            </a:r>
            <a:r>
              <a:rPr sz="700" dirty="0">
                <a:latin typeface="Montserrat"/>
                <a:cs typeface="Montserrat"/>
              </a:rPr>
              <a:t>del</a:t>
            </a:r>
            <a:r>
              <a:rPr sz="700" spc="315" dirty="0">
                <a:latin typeface="Montserrat"/>
                <a:cs typeface="Montserrat"/>
              </a:rPr>
              <a:t> </a:t>
            </a:r>
            <a:r>
              <a:rPr sz="700" dirty="0">
                <a:latin typeface="Montserrat"/>
                <a:cs typeface="Montserrat"/>
              </a:rPr>
              <a:t>kit</a:t>
            </a:r>
            <a:r>
              <a:rPr sz="700" spc="320"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arrastre.</a:t>
            </a:r>
            <a:r>
              <a:rPr sz="700" spc="305" dirty="0">
                <a:latin typeface="Montserrat"/>
                <a:cs typeface="Montserrat"/>
              </a:rPr>
              <a:t> </a:t>
            </a:r>
            <a:r>
              <a:rPr sz="700" dirty="0">
                <a:latin typeface="Montserrat"/>
                <a:cs typeface="Montserrat"/>
              </a:rPr>
              <a:t>Por</a:t>
            </a:r>
            <a:r>
              <a:rPr sz="700" spc="3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contrario</a:t>
            </a:r>
            <a:r>
              <a:rPr sz="700" spc="300" dirty="0">
                <a:latin typeface="Montserrat"/>
                <a:cs typeface="Montserrat"/>
              </a:rPr>
              <a:t>  </a:t>
            </a:r>
            <a:r>
              <a:rPr sz="700" dirty="0">
                <a:latin typeface="Montserrat"/>
                <a:cs typeface="Montserrat"/>
              </a:rPr>
              <a:t>si</a:t>
            </a:r>
            <a:r>
              <a:rPr sz="700" spc="310" dirty="0">
                <a:latin typeface="Montserrat"/>
                <a:cs typeface="Montserrat"/>
              </a:rPr>
              <a:t>  </a:t>
            </a:r>
            <a:r>
              <a:rPr sz="700" dirty="0">
                <a:latin typeface="Montserrat"/>
                <a:cs typeface="Montserrat"/>
              </a:rPr>
              <a:t>no</a:t>
            </a:r>
            <a:r>
              <a:rPr sz="700" spc="310" dirty="0">
                <a:latin typeface="Montserrat"/>
                <a:cs typeface="Montserrat"/>
              </a:rPr>
              <a:t>  </a:t>
            </a:r>
            <a:r>
              <a:rPr sz="700" dirty="0">
                <a:latin typeface="Montserrat"/>
                <a:cs typeface="Montserrat"/>
              </a:rPr>
              <a:t>se</a:t>
            </a:r>
            <a:r>
              <a:rPr sz="700" spc="300" dirty="0">
                <a:latin typeface="Montserrat"/>
                <a:cs typeface="Montserrat"/>
              </a:rPr>
              <a:t>  </a:t>
            </a:r>
            <a:r>
              <a:rPr sz="700" dirty="0">
                <a:latin typeface="Montserrat"/>
                <a:cs typeface="Montserrat"/>
              </a:rPr>
              <a:t>realiza</a:t>
            </a:r>
            <a:r>
              <a:rPr sz="700" spc="310" dirty="0">
                <a:latin typeface="Montserrat"/>
                <a:cs typeface="Montserrat"/>
              </a:rPr>
              <a:t>  </a:t>
            </a:r>
            <a:r>
              <a:rPr sz="700" dirty="0">
                <a:latin typeface="Montserrat"/>
                <a:cs typeface="Montserrat"/>
              </a:rPr>
              <a:t>un</a:t>
            </a:r>
            <a:r>
              <a:rPr sz="700" spc="300" dirty="0">
                <a:latin typeface="Montserrat"/>
                <a:cs typeface="Montserrat"/>
              </a:rPr>
              <a:t>  </a:t>
            </a:r>
            <a:r>
              <a:rPr sz="700" spc="-10" dirty="0">
                <a:latin typeface="Montserrat"/>
                <a:cs typeface="Montserrat"/>
              </a:rPr>
              <a:t>correcto</a:t>
            </a:r>
            <a:r>
              <a:rPr sz="700" spc="500" dirty="0">
                <a:latin typeface="Montserrat"/>
                <a:cs typeface="Montserrat"/>
              </a:rPr>
              <a:t> </a:t>
            </a:r>
            <a:r>
              <a:rPr sz="700" dirty="0">
                <a:latin typeface="Montserrat"/>
                <a:cs typeface="Montserrat"/>
              </a:rPr>
              <a:t>mantenimiento</a:t>
            </a:r>
            <a:r>
              <a:rPr sz="700" spc="210" dirty="0">
                <a:latin typeface="Montserrat"/>
                <a:cs typeface="Montserrat"/>
              </a:rPr>
              <a:t>  </a:t>
            </a:r>
            <a:r>
              <a:rPr sz="700" dirty="0">
                <a:latin typeface="Montserrat"/>
                <a:cs typeface="Montserrat"/>
              </a:rPr>
              <a:t>a</a:t>
            </a:r>
            <a:r>
              <a:rPr sz="700" spc="204"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cadena</a:t>
            </a:r>
            <a:r>
              <a:rPr sz="700" spc="204" dirty="0">
                <a:latin typeface="Montserrat"/>
                <a:cs typeface="Montserrat"/>
              </a:rPr>
              <a:t>  </a:t>
            </a:r>
            <a:r>
              <a:rPr sz="700" dirty="0">
                <a:latin typeface="Montserrat"/>
                <a:cs typeface="Montserrat"/>
              </a:rPr>
              <a:t>se</a:t>
            </a:r>
            <a:r>
              <a:rPr sz="700" spc="210" dirty="0">
                <a:latin typeface="Montserrat"/>
                <a:cs typeface="Montserrat"/>
              </a:rPr>
              <a:t>  </a:t>
            </a:r>
            <a:r>
              <a:rPr sz="700" spc="-10" dirty="0">
                <a:latin typeface="Montserrat"/>
                <a:cs typeface="Montserrat"/>
              </a:rPr>
              <a:t>presentan</a:t>
            </a:r>
            <a:r>
              <a:rPr sz="700" spc="500" dirty="0">
                <a:latin typeface="Montserrat"/>
                <a:cs typeface="Montserrat"/>
              </a:rPr>
              <a:t> </a:t>
            </a:r>
            <a:r>
              <a:rPr sz="700" dirty="0">
                <a:latin typeface="Montserrat"/>
                <a:cs typeface="Montserrat"/>
              </a:rPr>
              <a:t>desgastes</a:t>
            </a:r>
            <a:r>
              <a:rPr sz="700" spc="-20" dirty="0">
                <a:latin typeface="Montserrat"/>
                <a:cs typeface="Montserrat"/>
              </a:rPr>
              <a:t> </a:t>
            </a:r>
            <a:r>
              <a:rPr sz="700" dirty="0">
                <a:latin typeface="Montserrat"/>
                <a:cs typeface="Montserrat"/>
              </a:rPr>
              <a:t>prematuros</a:t>
            </a:r>
            <a:r>
              <a:rPr sz="700" spc="-1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todo</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sistema.</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130" dirty="0">
                <a:latin typeface="Montserrat"/>
                <a:cs typeface="Montserrat"/>
              </a:rPr>
              <a:t> </a:t>
            </a:r>
            <a:r>
              <a:rPr sz="700" dirty="0">
                <a:latin typeface="Montserrat"/>
                <a:cs typeface="Montserrat"/>
              </a:rPr>
              <a:t>kit</a:t>
            </a:r>
            <a:r>
              <a:rPr sz="700" spc="14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arrastre</a:t>
            </a:r>
            <a:r>
              <a:rPr sz="700" spc="140" dirty="0">
                <a:latin typeface="Montserrat"/>
                <a:cs typeface="Montserrat"/>
              </a:rPr>
              <a:t> </a:t>
            </a:r>
            <a:r>
              <a:rPr sz="700" dirty="0">
                <a:latin typeface="Montserrat"/>
                <a:cs typeface="Montserrat"/>
              </a:rPr>
              <a:t>debe</a:t>
            </a:r>
            <a:r>
              <a:rPr sz="700" spc="140" dirty="0">
                <a:latin typeface="Montserrat"/>
                <a:cs typeface="Montserrat"/>
              </a:rPr>
              <a:t> </a:t>
            </a:r>
            <a:r>
              <a:rPr sz="700" dirty="0">
                <a:latin typeface="Montserrat"/>
                <a:cs typeface="Montserrat"/>
              </a:rPr>
              <a:t>ser</a:t>
            </a:r>
            <a:r>
              <a:rPr sz="700" spc="140" dirty="0">
                <a:latin typeface="Montserrat"/>
                <a:cs typeface="Montserrat"/>
              </a:rPr>
              <a:t> </a:t>
            </a:r>
            <a:r>
              <a:rPr sz="700" dirty="0">
                <a:latin typeface="Montserrat"/>
                <a:cs typeface="Montserrat"/>
              </a:rPr>
              <a:t>revisado,</a:t>
            </a:r>
            <a:r>
              <a:rPr sz="700" spc="125" dirty="0">
                <a:latin typeface="Montserrat"/>
                <a:cs typeface="Montserrat"/>
              </a:rPr>
              <a:t> </a:t>
            </a:r>
            <a:r>
              <a:rPr sz="700" dirty="0">
                <a:latin typeface="Montserrat"/>
                <a:cs typeface="Montserrat"/>
              </a:rPr>
              <a:t>lubricado</a:t>
            </a:r>
            <a:r>
              <a:rPr sz="700" spc="14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ajustado</a:t>
            </a:r>
            <a:r>
              <a:rPr sz="700" spc="55" dirty="0">
                <a:latin typeface="Montserrat"/>
                <a:cs typeface="Montserrat"/>
              </a:rPr>
              <a:t> </a:t>
            </a:r>
            <a:r>
              <a:rPr sz="700" dirty="0">
                <a:latin typeface="Montserrat"/>
                <a:cs typeface="Montserrat"/>
              </a:rPr>
              <a:t>según</a:t>
            </a:r>
            <a:r>
              <a:rPr sz="700" spc="55"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recomendado</a:t>
            </a:r>
            <a:r>
              <a:rPr sz="700" spc="65"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cuadro</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mantenimiento.</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315" dirty="0">
                <a:latin typeface="Montserrat"/>
                <a:cs typeface="Montserrat"/>
              </a:rPr>
              <a:t> </a:t>
            </a:r>
            <a:r>
              <a:rPr sz="700" dirty="0">
                <a:latin typeface="Montserrat"/>
                <a:cs typeface="Montserrat"/>
              </a:rPr>
              <a:t>el</a:t>
            </a:r>
            <a:r>
              <a:rPr sz="700" spc="325" dirty="0">
                <a:latin typeface="Montserrat"/>
                <a:cs typeface="Montserrat"/>
              </a:rPr>
              <a:t> </a:t>
            </a:r>
            <a:r>
              <a:rPr sz="700" dirty="0">
                <a:latin typeface="Montserrat"/>
                <a:cs typeface="Montserrat"/>
              </a:rPr>
              <a:t>Vehículo</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usado</a:t>
            </a:r>
            <a:r>
              <a:rPr sz="700" spc="320" dirty="0">
                <a:latin typeface="Montserrat"/>
                <a:cs typeface="Montserrat"/>
              </a:rPr>
              <a:t> </a:t>
            </a:r>
            <a:r>
              <a:rPr sz="700" dirty="0">
                <a:latin typeface="Montserrat"/>
                <a:cs typeface="Montserrat"/>
              </a:rPr>
              <a:t>bajo</a:t>
            </a:r>
            <a:r>
              <a:rPr sz="700" spc="320" dirty="0">
                <a:latin typeface="Montserrat"/>
                <a:cs typeface="Montserrat"/>
              </a:rPr>
              <a:t> </a:t>
            </a:r>
            <a:r>
              <a:rPr sz="700" dirty="0">
                <a:latin typeface="Montserrat"/>
                <a:cs typeface="Montserrat"/>
              </a:rPr>
              <a:t>condiciones</a:t>
            </a:r>
            <a:r>
              <a:rPr sz="700" spc="32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mucho</a:t>
            </a:r>
            <a:r>
              <a:rPr sz="700" spc="140" dirty="0">
                <a:latin typeface="Montserrat"/>
                <a:cs typeface="Montserrat"/>
              </a:rPr>
              <a:t> </a:t>
            </a:r>
            <a:r>
              <a:rPr sz="700" dirty="0">
                <a:latin typeface="Montserrat"/>
                <a:cs typeface="Montserrat"/>
              </a:rPr>
              <a:t>polvo</a:t>
            </a:r>
            <a:r>
              <a:rPr sz="700" spc="140" dirty="0">
                <a:latin typeface="Montserrat"/>
                <a:cs typeface="Montserrat"/>
              </a:rPr>
              <a:t> </a:t>
            </a:r>
            <a:r>
              <a:rPr sz="700" dirty="0">
                <a:latin typeface="Montserrat"/>
                <a:cs typeface="Montserrat"/>
              </a:rPr>
              <a:t>o</a:t>
            </a:r>
            <a:r>
              <a:rPr sz="700" spc="135"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temporadas</a:t>
            </a:r>
            <a:r>
              <a:rPr sz="700" spc="145" dirty="0">
                <a:latin typeface="Montserrat"/>
                <a:cs typeface="Montserrat"/>
              </a:rPr>
              <a:t> </a:t>
            </a:r>
            <a:r>
              <a:rPr sz="700" dirty="0">
                <a:latin typeface="Montserrat"/>
                <a:cs typeface="Montserrat"/>
              </a:rPr>
              <a:t>de</a:t>
            </a:r>
            <a:r>
              <a:rPr sz="700" spc="135" dirty="0">
                <a:latin typeface="Montserrat"/>
                <a:cs typeface="Montserrat"/>
              </a:rPr>
              <a:t> </a:t>
            </a:r>
            <a:r>
              <a:rPr sz="700" dirty="0">
                <a:latin typeface="Montserrat"/>
                <a:cs typeface="Montserrat"/>
              </a:rPr>
              <a:t>lluvia</a:t>
            </a:r>
            <a:r>
              <a:rPr sz="700" spc="135" dirty="0">
                <a:latin typeface="Montserrat"/>
                <a:cs typeface="Montserrat"/>
              </a:rPr>
              <a:t> </a:t>
            </a:r>
            <a:r>
              <a:rPr sz="700" spc="-10" dirty="0">
                <a:latin typeface="Montserrat"/>
                <a:cs typeface="Montserrat"/>
              </a:rPr>
              <a:t>realice</a:t>
            </a:r>
            <a:r>
              <a:rPr sz="700" spc="500" dirty="0">
                <a:latin typeface="Montserrat"/>
                <a:cs typeface="Montserrat"/>
              </a:rPr>
              <a:t> </a:t>
            </a:r>
            <a:r>
              <a:rPr sz="700" spc="-10" dirty="0">
                <a:latin typeface="Montserrat"/>
                <a:cs typeface="Montserrat"/>
              </a:rPr>
              <a:t>mantenimiento</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sistema más</a:t>
            </a:r>
            <a:r>
              <a:rPr sz="700" spc="-10" dirty="0">
                <a:latin typeface="Montserrat"/>
                <a:cs typeface="Montserrat"/>
              </a:rPr>
              <a:t> frecuentemente.</a:t>
            </a:r>
            <a:endParaRPr sz="700">
              <a:latin typeface="Montserrat"/>
              <a:cs typeface="Montserrat"/>
            </a:endParaRPr>
          </a:p>
        </p:txBody>
      </p:sp>
      <p:sp>
        <p:nvSpPr>
          <p:cNvPr id="3" name="object 3"/>
          <p:cNvSpPr txBox="1"/>
          <p:nvPr/>
        </p:nvSpPr>
        <p:spPr>
          <a:xfrm>
            <a:off x="2698750" y="490855"/>
            <a:ext cx="2254250" cy="1948610"/>
          </a:xfrm>
          <a:prstGeom prst="rect">
            <a:avLst/>
          </a:prstGeom>
        </p:spPr>
        <p:txBody>
          <a:bodyPr vert="horz" wrap="square" lIns="0" tIns="12065" rIns="0" bIns="0" rtlCol="0">
            <a:spAutoFit/>
          </a:bodyPr>
          <a:lstStyle/>
          <a:p>
            <a:pPr marL="12700" marR="6350">
              <a:lnSpc>
                <a:spcPct val="100000"/>
              </a:lnSpc>
              <a:spcBef>
                <a:spcPts val="95"/>
              </a:spcBef>
            </a:pPr>
            <a:r>
              <a:rPr sz="700" dirty="0">
                <a:latin typeface="Montserrat"/>
                <a:cs typeface="Montserrat"/>
              </a:rPr>
              <a:t>Para</a:t>
            </a:r>
            <a:r>
              <a:rPr sz="700" spc="65" dirty="0">
                <a:latin typeface="Montserrat"/>
                <a:cs typeface="Montserrat"/>
              </a:rPr>
              <a:t> </a:t>
            </a:r>
            <a:r>
              <a:rPr sz="700" dirty="0">
                <a:latin typeface="Montserrat"/>
                <a:cs typeface="Montserrat"/>
              </a:rPr>
              <a:t>Limpiar,</a:t>
            </a:r>
            <a:r>
              <a:rPr sz="700" spc="75" dirty="0">
                <a:latin typeface="Montserrat"/>
                <a:cs typeface="Montserrat"/>
              </a:rPr>
              <a:t> </a:t>
            </a:r>
            <a:r>
              <a:rPr sz="700" dirty="0">
                <a:latin typeface="Montserrat"/>
                <a:cs typeface="Montserrat"/>
              </a:rPr>
              <a:t>revisar,</a:t>
            </a:r>
            <a:r>
              <a:rPr sz="700" spc="70" dirty="0">
                <a:latin typeface="Montserrat"/>
                <a:cs typeface="Montserrat"/>
              </a:rPr>
              <a:t> </a:t>
            </a:r>
            <a:r>
              <a:rPr sz="700" dirty="0">
                <a:latin typeface="Montserrat"/>
                <a:cs typeface="Montserrat"/>
              </a:rPr>
              <a:t>lubricar</a:t>
            </a:r>
            <a:r>
              <a:rPr sz="700" spc="70"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ajustar</a:t>
            </a:r>
            <a:r>
              <a:rPr sz="700" spc="75" dirty="0">
                <a:latin typeface="Montserrat"/>
                <a:cs typeface="Montserrat"/>
              </a:rPr>
              <a:t> </a:t>
            </a:r>
            <a:r>
              <a:rPr sz="700" dirty="0">
                <a:latin typeface="Montserrat"/>
                <a:cs typeface="Montserrat"/>
              </a:rPr>
              <a:t>la</a:t>
            </a:r>
            <a:r>
              <a:rPr sz="700" spc="70"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siga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siguiente </a:t>
            </a:r>
            <a:r>
              <a:rPr sz="700" spc="-10" dirty="0">
                <a:latin typeface="Montserrat"/>
                <a:cs typeface="Montserrat"/>
              </a:rPr>
              <a:t>procedimiento:</a:t>
            </a:r>
            <a:endParaRPr sz="700" dirty="0">
              <a:latin typeface="Montserrat"/>
              <a:cs typeface="Montserrat"/>
            </a:endParaRPr>
          </a:p>
          <a:p>
            <a:pPr marL="241300" marR="6350" indent="-228600" algn="just">
              <a:lnSpc>
                <a:spcPct val="100000"/>
              </a:lnSpc>
              <a:spcBef>
                <a:spcPts val="490"/>
              </a:spcBef>
              <a:buAutoNum type="arabicPeriod"/>
              <a:tabLst>
                <a:tab pos="241300" algn="l"/>
              </a:tabLst>
            </a:pPr>
            <a:r>
              <a:rPr sz="700" dirty="0">
                <a:latin typeface="Montserrat"/>
                <a:cs typeface="Montserrat"/>
              </a:rPr>
              <a:t>Ponga el</a:t>
            </a:r>
            <a:r>
              <a:rPr sz="700" spc="-5" dirty="0">
                <a:latin typeface="Montserrat"/>
                <a:cs typeface="Montserrat"/>
              </a:rPr>
              <a:t> </a:t>
            </a:r>
            <a:r>
              <a:rPr sz="700" dirty="0">
                <a:latin typeface="Montserrat"/>
                <a:cs typeface="Montserrat"/>
              </a:rPr>
              <a:t>Vehículo en</a:t>
            </a:r>
            <a:r>
              <a:rPr sz="700" spc="-5" dirty="0">
                <a:latin typeface="Montserrat"/>
                <a:cs typeface="Montserrat"/>
              </a:rPr>
              <a:t> </a:t>
            </a:r>
            <a:r>
              <a:rPr sz="700" dirty="0">
                <a:latin typeface="Montserrat"/>
                <a:cs typeface="Montserrat"/>
              </a:rPr>
              <a:t>un soporte</a:t>
            </a:r>
            <a:r>
              <a:rPr sz="700" spc="190" dirty="0">
                <a:latin typeface="Montserrat"/>
                <a:cs typeface="Montserrat"/>
              </a:rPr>
              <a:t> </a:t>
            </a:r>
            <a:r>
              <a:rPr sz="700" dirty="0">
                <a:latin typeface="Montserrat"/>
                <a:cs typeface="Montserrat"/>
              </a:rPr>
              <a:t>para</a:t>
            </a:r>
            <a:r>
              <a:rPr sz="700" spc="-5" dirty="0">
                <a:latin typeface="Montserrat"/>
                <a:cs typeface="Montserrat"/>
              </a:rPr>
              <a:t> </a:t>
            </a:r>
            <a:r>
              <a:rPr sz="700" spc="-10" dirty="0">
                <a:latin typeface="Montserrat"/>
                <a:cs typeface="Montserrat"/>
              </a:rPr>
              <a:t>rueda</a:t>
            </a:r>
            <a:r>
              <a:rPr sz="700" spc="500" dirty="0">
                <a:latin typeface="Montserrat"/>
                <a:cs typeface="Montserrat"/>
              </a:rPr>
              <a:t> </a:t>
            </a:r>
            <a:r>
              <a:rPr sz="700" dirty="0">
                <a:latin typeface="Montserrat"/>
                <a:cs typeface="Montserrat"/>
              </a:rPr>
              <a:t>trasera,</a:t>
            </a:r>
            <a:r>
              <a:rPr sz="700" spc="-15" dirty="0">
                <a:latin typeface="Montserrat"/>
                <a:cs typeface="Montserrat"/>
              </a:rPr>
              <a:t> </a:t>
            </a:r>
            <a:r>
              <a:rPr sz="700" dirty="0">
                <a:latin typeface="Montserrat"/>
                <a:cs typeface="Montserrat"/>
              </a:rPr>
              <a:t>en</a:t>
            </a:r>
            <a:r>
              <a:rPr sz="700" spc="-15" dirty="0">
                <a:latin typeface="Montserrat"/>
                <a:cs typeface="Montserrat"/>
              </a:rPr>
              <a:t> </a:t>
            </a:r>
            <a:r>
              <a:rPr sz="700" spc="-10" dirty="0">
                <a:latin typeface="Montserrat"/>
                <a:cs typeface="Montserrat"/>
              </a:rPr>
              <a:t>neutra.</a:t>
            </a:r>
            <a:endParaRPr sz="700" dirty="0">
              <a:latin typeface="Montserrat"/>
              <a:cs typeface="Montserrat"/>
            </a:endParaRPr>
          </a:p>
          <a:p>
            <a:pPr marL="241300" marR="5080" indent="-228600" algn="just">
              <a:lnSpc>
                <a:spcPct val="100000"/>
              </a:lnSpc>
              <a:spcBef>
                <a:spcPts val="509"/>
              </a:spcBef>
              <a:buAutoNum type="arabicPeriod"/>
              <a:tabLst>
                <a:tab pos="241300" algn="l"/>
              </a:tabLst>
            </a:pPr>
            <a:r>
              <a:rPr sz="700" dirty="0">
                <a:latin typeface="Montserrat"/>
                <a:cs typeface="Montserrat"/>
              </a:rPr>
              <a:t>Revise</a:t>
            </a:r>
            <a:r>
              <a:rPr sz="700" spc="3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holgura</a:t>
            </a:r>
            <a:r>
              <a:rPr sz="700" spc="5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cadena,</a:t>
            </a:r>
            <a:r>
              <a:rPr sz="700" spc="40" dirty="0">
                <a:latin typeface="Montserrat"/>
                <a:cs typeface="Montserrat"/>
              </a:rPr>
              <a:t> </a:t>
            </a:r>
            <a:r>
              <a:rPr sz="700" dirty="0">
                <a:latin typeface="Montserrat"/>
                <a:cs typeface="Montserrat"/>
              </a:rPr>
              <a:t>moviendo</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cadena</a:t>
            </a:r>
            <a:r>
              <a:rPr sz="700" spc="75" dirty="0">
                <a:latin typeface="Montserrat"/>
                <a:cs typeface="Montserrat"/>
              </a:rPr>
              <a:t> </a:t>
            </a:r>
            <a:r>
              <a:rPr sz="700" dirty="0">
                <a:latin typeface="Montserrat"/>
                <a:cs typeface="Montserrat"/>
              </a:rPr>
              <a:t>verticalmente</a:t>
            </a:r>
            <a:r>
              <a:rPr sz="700" spc="85" dirty="0">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dedo</a:t>
            </a:r>
            <a:r>
              <a:rPr sz="700" spc="70" dirty="0">
                <a:latin typeface="Montserrat"/>
                <a:cs typeface="Montserrat"/>
              </a:rPr>
              <a:t> </a:t>
            </a:r>
            <a:r>
              <a:rPr sz="700" dirty="0">
                <a:latin typeface="Montserrat"/>
                <a:cs typeface="Montserrat"/>
              </a:rPr>
              <a:t>como</a:t>
            </a:r>
            <a:r>
              <a:rPr sz="700" spc="7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1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imagen.</a:t>
            </a:r>
            <a:endParaRPr sz="700" dirty="0">
              <a:latin typeface="Montserrat"/>
              <a:cs typeface="Montserrat"/>
            </a:endParaRPr>
          </a:p>
          <a:p>
            <a:pPr marL="241300" marR="6350" indent="-228600" algn="just">
              <a:lnSpc>
                <a:spcPct val="100000"/>
              </a:lnSpc>
              <a:spcBef>
                <a:spcPts val="500"/>
              </a:spcBef>
              <a:buAutoNum type="arabicPeriod"/>
              <a:tabLst>
                <a:tab pos="264160" algn="l"/>
              </a:tabLst>
            </a:pPr>
            <a:r>
              <a:rPr sz="700" dirty="0">
                <a:latin typeface="Montserrat"/>
                <a:cs typeface="Montserrat"/>
              </a:rPr>
              <a:t>La</a:t>
            </a:r>
            <a:r>
              <a:rPr sz="700" spc="100" dirty="0">
                <a:latin typeface="Montserrat"/>
                <a:cs typeface="Montserrat"/>
              </a:rPr>
              <a:t> </a:t>
            </a:r>
            <a:r>
              <a:rPr sz="700" dirty="0">
                <a:latin typeface="Montserrat"/>
                <a:cs typeface="Montserrat"/>
              </a:rPr>
              <a:t>holgura</a:t>
            </a:r>
            <a:r>
              <a:rPr sz="700" spc="95" dirty="0">
                <a:latin typeface="Montserrat"/>
                <a:cs typeface="Montserrat"/>
              </a:rPr>
              <a:t> </a:t>
            </a:r>
            <a:r>
              <a:rPr sz="700" dirty="0">
                <a:latin typeface="Montserrat"/>
                <a:cs typeface="Montserrat"/>
              </a:rPr>
              <a:t>no</a:t>
            </a:r>
            <a:r>
              <a:rPr sz="700" spc="105" dirty="0">
                <a:latin typeface="Montserrat"/>
                <a:cs typeface="Montserrat"/>
              </a:rPr>
              <a:t> </a:t>
            </a:r>
            <a:r>
              <a:rPr sz="700" dirty="0">
                <a:latin typeface="Montserrat"/>
                <a:cs typeface="Montserrat"/>
              </a:rPr>
              <a:t>debe</a:t>
            </a:r>
            <a:r>
              <a:rPr sz="700" spc="110" dirty="0">
                <a:latin typeface="Montserrat"/>
                <a:cs typeface="Montserrat"/>
              </a:rPr>
              <a:t> </a:t>
            </a:r>
            <a:r>
              <a:rPr sz="700" dirty="0">
                <a:latin typeface="Montserrat"/>
                <a:cs typeface="Montserrat"/>
              </a:rPr>
              <a:t>exceder</a:t>
            </a:r>
            <a:r>
              <a:rPr sz="700" spc="95"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límite</a:t>
            </a:r>
            <a:r>
              <a:rPr sz="700" spc="95" dirty="0">
                <a:latin typeface="Montserrat"/>
                <a:cs typeface="Montserrat"/>
              </a:rPr>
              <a:t> </a:t>
            </a:r>
            <a:r>
              <a:rPr sz="700" dirty="0">
                <a:latin typeface="Montserrat"/>
                <a:cs typeface="Montserrat"/>
              </a:rPr>
              <a:t>(30</a:t>
            </a:r>
            <a:r>
              <a:rPr sz="700" spc="90"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40</a:t>
            </a:r>
            <a:r>
              <a:rPr sz="700" spc="70" dirty="0">
                <a:latin typeface="Montserrat"/>
                <a:cs typeface="Montserrat"/>
              </a:rPr>
              <a:t> </a:t>
            </a:r>
            <a:r>
              <a:rPr sz="700" dirty="0">
                <a:latin typeface="Montserrat"/>
                <a:cs typeface="Montserrat"/>
              </a:rPr>
              <a:t>mm).</a:t>
            </a:r>
            <a:r>
              <a:rPr sz="700" spc="6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exceso</a:t>
            </a:r>
            <a:r>
              <a:rPr sz="700" spc="70" dirty="0">
                <a:latin typeface="Montserrat"/>
                <a:cs typeface="Montserrat"/>
              </a:rPr>
              <a:t> </a:t>
            </a:r>
            <a:r>
              <a:rPr sz="700" dirty="0">
                <a:latin typeface="Montserrat"/>
                <a:cs typeface="Montserrat"/>
              </a:rPr>
              <a:t>puede</a:t>
            </a:r>
            <a:r>
              <a:rPr sz="700" spc="75" dirty="0">
                <a:latin typeface="Montserrat"/>
                <a:cs typeface="Montserrat"/>
              </a:rPr>
              <a:t> </a:t>
            </a:r>
            <a:r>
              <a:rPr sz="700" dirty="0">
                <a:latin typeface="Montserrat"/>
                <a:cs typeface="Montserrat"/>
              </a:rPr>
              <a:t>generar</a:t>
            </a:r>
            <a:r>
              <a:rPr sz="700" spc="70" dirty="0">
                <a:latin typeface="Montserrat"/>
                <a:cs typeface="Montserrat"/>
              </a:rPr>
              <a:t> </a:t>
            </a:r>
            <a:r>
              <a:rPr sz="700" spc="-10" dirty="0">
                <a:latin typeface="Montserrat"/>
                <a:cs typeface="Montserrat"/>
              </a:rPr>
              <a:t>aumento</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consumo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combustible.</a:t>
            </a:r>
            <a:endParaRPr sz="700" dirty="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Si</a:t>
            </a:r>
            <a:r>
              <a:rPr sz="700" spc="5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holgura</a:t>
            </a:r>
            <a:r>
              <a:rPr sz="700" spc="70" dirty="0">
                <a:latin typeface="Montserrat"/>
                <a:cs typeface="Montserrat"/>
              </a:rPr>
              <a:t> </a:t>
            </a:r>
            <a:r>
              <a:rPr sz="700" dirty="0">
                <a:latin typeface="Montserrat"/>
                <a:cs typeface="Montserrat"/>
              </a:rPr>
              <a:t>excede</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limite</a:t>
            </a:r>
            <a:r>
              <a:rPr sz="700" spc="70" dirty="0">
                <a:latin typeface="Montserrat"/>
                <a:cs typeface="Montserrat"/>
              </a:rPr>
              <a:t> </a:t>
            </a:r>
            <a:r>
              <a:rPr sz="700" dirty="0">
                <a:latin typeface="Montserrat"/>
                <a:cs typeface="Montserrat"/>
              </a:rPr>
              <a:t>máximo</a:t>
            </a:r>
            <a:r>
              <a:rPr sz="700" spc="6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un</a:t>
            </a:r>
            <a:r>
              <a:rPr sz="700" spc="145" dirty="0">
                <a:latin typeface="Montserrat"/>
                <a:cs typeface="Montserrat"/>
              </a:rPr>
              <a:t> </a:t>
            </a:r>
            <a:r>
              <a:rPr sz="700" dirty="0">
                <a:latin typeface="Montserrat"/>
                <a:cs typeface="Montserrat"/>
              </a:rPr>
              <a:t>Centro</a:t>
            </a:r>
            <a:r>
              <a:rPr sz="700" spc="16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Servicio</a:t>
            </a:r>
            <a:r>
              <a:rPr sz="700" spc="145" dirty="0">
                <a:latin typeface="Montserrat"/>
                <a:cs typeface="Montserrat"/>
              </a:rPr>
              <a:t> </a:t>
            </a:r>
            <a:r>
              <a:rPr sz="700" dirty="0">
                <a:latin typeface="Montserrat"/>
                <a:cs typeface="Montserrat"/>
              </a:rPr>
              <a:t>Autorizado</a:t>
            </a:r>
            <a:r>
              <a:rPr sz="700" spc="145" dirty="0">
                <a:latin typeface="Montserrat"/>
                <a:cs typeface="Montserrat"/>
              </a:rPr>
              <a:t> </a:t>
            </a:r>
            <a:r>
              <a:rPr sz="700" dirty="0">
                <a:latin typeface="Montserrat"/>
                <a:cs typeface="Montserrat"/>
              </a:rPr>
              <a:t>(CSA)</a:t>
            </a:r>
            <a:r>
              <a:rPr sz="700" spc="-10" dirty="0">
                <a:latin typeface="Montserrat"/>
                <a:cs typeface="Montserrat"/>
              </a:rPr>
              <a:t>.</a:t>
            </a:r>
            <a:endParaRPr sz="700" dirty="0">
              <a:latin typeface="Montserrat"/>
              <a:cs typeface="Montserrat"/>
            </a:endParaRPr>
          </a:p>
          <a:p>
            <a:pPr marL="241300" marR="6350" indent="-228600" algn="just">
              <a:lnSpc>
                <a:spcPct val="100000"/>
              </a:lnSpc>
              <a:spcBef>
                <a:spcPts val="505"/>
              </a:spcBef>
              <a:buAutoNum type="arabicPeriod"/>
              <a:tabLst>
                <a:tab pos="241300" algn="l"/>
              </a:tabLst>
            </a:pPr>
            <a:r>
              <a:rPr sz="700" dirty="0">
                <a:latin typeface="Montserrat"/>
                <a:cs typeface="Montserrat"/>
              </a:rPr>
              <a:t>Si</a:t>
            </a:r>
            <a:r>
              <a:rPr sz="700" spc="305" dirty="0">
                <a:latin typeface="Montserrat"/>
                <a:cs typeface="Montserrat"/>
              </a:rPr>
              <a:t> </a:t>
            </a:r>
            <a:r>
              <a:rPr sz="700" dirty="0">
                <a:latin typeface="Montserrat"/>
                <a:cs typeface="Montserrat"/>
              </a:rPr>
              <a:t>la</a:t>
            </a:r>
            <a:r>
              <a:rPr sz="700" spc="300" dirty="0">
                <a:latin typeface="Montserrat"/>
                <a:cs typeface="Montserrat"/>
              </a:rPr>
              <a:t> </a:t>
            </a:r>
            <a:r>
              <a:rPr sz="700" dirty="0">
                <a:latin typeface="Montserrat"/>
                <a:cs typeface="Montserrat"/>
              </a:rPr>
              <a:t>holgura</a:t>
            </a:r>
            <a:r>
              <a:rPr sz="700" spc="310" dirty="0">
                <a:latin typeface="Montserrat"/>
                <a:cs typeface="Montserrat"/>
              </a:rPr>
              <a:t> </a:t>
            </a:r>
            <a:r>
              <a:rPr sz="700" dirty="0">
                <a:latin typeface="Montserrat"/>
                <a:cs typeface="Montserrat"/>
              </a:rPr>
              <a:t>está</a:t>
            </a:r>
            <a:r>
              <a:rPr sz="700" spc="325" dirty="0">
                <a:latin typeface="Montserrat"/>
                <a:cs typeface="Montserrat"/>
              </a:rPr>
              <a:t> </a:t>
            </a:r>
            <a:r>
              <a:rPr sz="700" dirty="0">
                <a:latin typeface="Montserrat"/>
                <a:cs typeface="Montserrat"/>
              </a:rPr>
              <a:t>dentro</a:t>
            </a:r>
            <a:r>
              <a:rPr sz="700" spc="315"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los</a:t>
            </a:r>
            <a:r>
              <a:rPr sz="700" spc="300" dirty="0">
                <a:latin typeface="Montserrat"/>
                <a:cs typeface="Montserrat"/>
              </a:rPr>
              <a:t> </a:t>
            </a:r>
            <a:r>
              <a:rPr sz="700" spc="-10" dirty="0">
                <a:latin typeface="Montserrat"/>
                <a:cs typeface="Montserrat"/>
              </a:rPr>
              <a:t>límites,</a:t>
            </a:r>
            <a:r>
              <a:rPr sz="700" spc="500" dirty="0">
                <a:latin typeface="Montserrat"/>
                <a:cs typeface="Montserrat"/>
              </a:rPr>
              <a:t> </a:t>
            </a:r>
            <a:r>
              <a:rPr sz="700" dirty="0">
                <a:latin typeface="Montserrat"/>
                <a:cs typeface="Montserrat"/>
              </a:rPr>
              <a:t>limpie</a:t>
            </a:r>
            <a:r>
              <a:rPr sz="700" spc="10" dirty="0">
                <a:latin typeface="Montserrat"/>
                <a:cs typeface="Montserrat"/>
              </a:rPr>
              <a:t> </a:t>
            </a:r>
            <a:r>
              <a:rPr sz="700" dirty="0">
                <a:latin typeface="Montserrat"/>
                <a:cs typeface="Montserrat"/>
              </a:rPr>
              <a:t>la cadena</a:t>
            </a:r>
            <a:r>
              <a:rPr sz="700" spc="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lubrique</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lubricante</a:t>
            </a:r>
            <a:r>
              <a:rPr sz="700" spc="500" dirty="0">
                <a:latin typeface="Montserrat"/>
                <a:cs typeface="Montserrat"/>
              </a:rPr>
              <a:t> </a:t>
            </a:r>
            <a:r>
              <a:rPr sz="700" spc="-10" dirty="0">
                <a:latin typeface="Montserrat"/>
                <a:cs typeface="Montserrat"/>
              </a:rPr>
              <a:t>recomendado.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06387" y="2124087"/>
            <a:ext cx="2160270" cy="1350010"/>
            <a:chOff x="306387" y="2124087"/>
            <a:chExt cx="2160270" cy="1350010"/>
          </a:xfrm>
        </p:grpSpPr>
        <p:pic>
          <p:nvPicPr>
            <p:cNvPr id="7" name="object 7"/>
            <p:cNvPicPr/>
            <p:nvPr/>
          </p:nvPicPr>
          <p:blipFill>
            <a:blip r:embed="rId2" cstate="print"/>
            <a:stretch>
              <a:fillRect/>
            </a:stretch>
          </p:blipFill>
          <p:spPr>
            <a:xfrm>
              <a:off x="306387" y="2124087"/>
              <a:ext cx="2160016" cy="1350009"/>
            </a:xfrm>
            <a:prstGeom prst="rect">
              <a:avLst/>
            </a:prstGeom>
          </p:spPr>
        </p:pic>
        <p:sp>
          <p:nvSpPr>
            <p:cNvPr id="8" name="object 8"/>
            <p:cNvSpPr/>
            <p:nvPr/>
          </p:nvSpPr>
          <p:spPr>
            <a:xfrm>
              <a:off x="785952" y="2786024"/>
              <a:ext cx="539115" cy="98425"/>
            </a:xfrm>
            <a:custGeom>
              <a:avLst/>
              <a:gdLst/>
              <a:ahLst/>
              <a:cxnLst/>
              <a:rect l="l" t="t" r="r" b="b"/>
              <a:pathLst>
                <a:path w="539115" h="98425">
                  <a:moveTo>
                    <a:pt x="538911" y="98425"/>
                  </a:moveTo>
                  <a:lnTo>
                    <a:pt x="0" y="0"/>
                  </a:lnTo>
                </a:path>
              </a:pathLst>
            </a:custGeom>
            <a:ln w="15237">
              <a:solidFill>
                <a:srgbClr val="221F1F"/>
              </a:solidFill>
            </a:ln>
          </p:spPr>
          <p:txBody>
            <a:bodyPr wrap="square" lIns="0" tIns="0" rIns="0" bIns="0" rtlCol="0"/>
            <a:lstStyle/>
            <a:p>
              <a:endParaRPr/>
            </a:p>
          </p:txBody>
        </p:sp>
        <p:sp>
          <p:nvSpPr>
            <p:cNvPr id="9" name="object 9"/>
            <p:cNvSpPr/>
            <p:nvPr/>
          </p:nvSpPr>
          <p:spPr>
            <a:xfrm>
              <a:off x="785952" y="2786024"/>
              <a:ext cx="539115" cy="98425"/>
            </a:xfrm>
            <a:custGeom>
              <a:avLst/>
              <a:gdLst/>
              <a:ahLst/>
              <a:cxnLst/>
              <a:rect l="l" t="t" r="r" b="b"/>
              <a:pathLst>
                <a:path w="539115" h="98425">
                  <a:moveTo>
                    <a:pt x="538911" y="98425"/>
                  </a:moveTo>
                  <a:lnTo>
                    <a:pt x="0" y="0"/>
                  </a:lnTo>
                </a:path>
              </a:pathLst>
            </a:custGeom>
            <a:ln w="7621">
              <a:solidFill>
                <a:srgbClr val="FFFFFF"/>
              </a:solidFill>
            </a:ln>
          </p:spPr>
          <p:txBody>
            <a:bodyPr wrap="square" lIns="0" tIns="0" rIns="0" bIns="0" rtlCol="0"/>
            <a:lstStyle/>
            <a:p>
              <a:endParaRPr/>
            </a:p>
          </p:txBody>
        </p:sp>
        <p:sp>
          <p:nvSpPr>
            <p:cNvPr id="10" name="object 10"/>
            <p:cNvSpPr/>
            <p:nvPr/>
          </p:nvSpPr>
          <p:spPr>
            <a:xfrm>
              <a:off x="785952" y="2967113"/>
              <a:ext cx="539115" cy="98425"/>
            </a:xfrm>
            <a:custGeom>
              <a:avLst/>
              <a:gdLst/>
              <a:ahLst/>
              <a:cxnLst/>
              <a:rect l="l" t="t" r="r" b="b"/>
              <a:pathLst>
                <a:path w="539115" h="98425">
                  <a:moveTo>
                    <a:pt x="538911" y="98424"/>
                  </a:moveTo>
                  <a:lnTo>
                    <a:pt x="0" y="0"/>
                  </a:lnTo>
                </a:path>
              </a:pathLst>
            </a:custGeom>
            <a:ln w="15237">
              <a:solidFill>
                <a:srgbClr val="221F1F"/>
              </a:solidFill>
            </a:ln>
          </p:spPr>
          <p:txBody>
            <a:bodyPr wrap="square" lIns="0" tIns="0" rIns="0" bIns="0" rtlCol="0"/>
            <a:lstStyle/>
            <a:p>
              <a:endParaRPr/>
            </a:p>
          </p:txBody>
        </p:sp>
        <p:sp>
          <p:nvSpPr>
            <p:cNvPr id="11" name="object 11"/>
            <p:cNvSpPr/>
            <p:nvPr/>
          </p:nvSpPr>
          <p:spPr>
            <a:xfrm>
              <a:off x="785952" y="2967113"/>
              <a:ext cx="539115" cy="98425"/>
            </a:xfrm>
            <a:custGeom>
              <a:avLst/>
              <a:gdLst/>
              <a:ahLst/>
              <a:cxnLst/>
              <a:rect l="l" t="t" r="r" b="b"/>
              <a:pathLst>
                <a:path w="539115" h="98425">
                  <a:moveTo>
                    <a:pt x="538911" y="98424"/>
                  </a:moveTo>
                  <a:lnTo>
                    <a:pt x="0" y="0"/>
                  </a:lnTo>
                </a:path>
              </a:pathLst>
            </a:custGeom>
            <a:ln w="7621">
              <a:solidFill>
                <a:srgbClr val="FFFFFF"/>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1186359" y="2686189"/>
              <a:ext cx="117421" cy="180516"/>
            </a:xfrm>
            <a:prstGeom prst="rect">
              <a:avLst/>
            </a:prstGeom>
          </p:spPr>
        </p:pic>
        <p:pic>
          <p:nvPicPr>
            <p:cNvPr id="13" name="object 13"/>
            <p:cNvPicPr/>
            <p:nvPr/>
          </p:nvPicPr>
          <p:blipFill>
            <a:blip r:embed="rId4" cstate="print"/>
            <a:stretch>
              <a:fillRect/>
            </a:stretch>
          </p:blipFill>
          <p:spPr>
            <a:xfrm>
              <a:off x="1185698" y="3057920"/>
              <a:ext cx="117574" cy="174534"/>
            </a:xfrm>
            <a:prstGeom prst="rect">
              <a:avLst/>
            </a:prstGeom>
          </p:spPr>
        </p:pic>
      </p:grpSp>
      <p:sp>
        <p:nvSpPr>
          <p:cNvPr id="14" name="object 14"/>
          <p:cNvSpPr txBox="1"/>
          <p:nvPr/>
        </p:nvSpPr>
        <p:spPr>
          <a:xfrm>
            <a:off x="775817" y="3234944"/>
            <a:ext cx="62674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30</a:t>
            </a:r>
            <a:r>
              <a:rPr sz="800" spc="-20" dirty="0">
                <a:latin typeface="Montserrat"/>
                <a:cs typeface="Montserrat"/>
              </a:rPr>
              <a:t> </a:t>
            </a:r>
            <a:r>
              <a:rPr sz="800" dirty="0">
                <a:latin typeface="Montserrat"/>
                <a:cs typeface="Montserrat"/>
              </a:rPr>
              <a:t>~</a:t>
            </a:r>
            <a:r>
              <a:rPr sz="800" spc="5" dirty="0">
                <a:latin typeface="Montserrat"/>
                <a:cs typeface="Montserrat"/>
              </a:rPr>
              <a:t> </a:t>
            </a:r>
            <a:r>
              <a:rPr sz="800" spc="-10" dirty="0">
                <a:latin typeface="Montserrat"/>
                <a:cs typeface="Montserrat"/>
              </a:rPr>
              <a:t>40</a:t>
            </a:r>
            <a:r>
              <a:rPr sz="800" spc="-90" dirty="0">
                <a:latin typeface="Montserrat"/>
                <a:cs typeface="Montserrat"/>
              </a:rPr>
              <a:t> </a:t>
            </a:r>
            <a:r>
              <a:rPr sz="800" spc="-25" dirty="0">
                <a:latin typeface="Montserrat"/>
                <a:cs typeface="Montserrat"/>
              </a:rPr>
              <a:t>mm</a:t>
            </a:r>
            <a:endParaRPr sz="800">
              <a:latin typeface="Montserrat"/>
              <a:cs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426" y="508475"/>
            <a:ext cx="4474845" cy="882293"/>
          </a:xfrm>
          <a:prstGeom prst="rect">
            <a:avLst/>
          </a:prstGeom>
          <a:ln w="25398">
            <a:solidFill>
              <a:srgbClr val="221F1F"/>
            </a:solidFill>
          </a:ln>
        </p:spPr>
        <p:txBody>
          <a:bodyPr vert="horz" wrap="square" lIns="0" tIns="60960" rIns="0" bIns="0" rtlCol="0">
            <a:spAutoFit/>
          </a:bodyPr>
          <a:lstStyle/>
          <a:p>
            <a:pPr marL="486409" algn="just">
              <a:lnSpc>
                <a:spcPct val="100000"/>
              </a:lnSpc>
              <a:spcBef>
                <a:spcPts val="480"/>
              </a:spcBef>
            </a:pPr>
            <a:r>
              <a:rPr sz="800" b="1" dirty="0">
                <a:solidFill>
                  <a:srgbClr val="221F1F"/>
                </a:solidFill>
                <a:latin typeface="Montserrat-SemiBold"/>
                <a:cs typeface="Montserrat-SemiBold"/>
              </a:rPr>
              <a:t>AVISO</a:t>
            </a:r>
            <a:r>
              <a:rPr sz="800" b="1" spc="-20" dirty="0">
                <a:solidFill>
                  <a:srgbClr val="221F1F"/>
                </a:solidFill>
                <a:latin typeface="Montserrat-SemiBold"/>
                <a:cs typeface="Montserrat-SemiBold"/>
              </a:rPr>
              <a:t> </a:t>
            </a:r>
            <a:r>
              <a:rPr sz="800" b="1" spc="-10" dirty="0">
                <a:solidFill>
                  <a:srgbClr val="221F1F"/>
                </a:solidFill>
                <a:latin typeface="Montserrat-SemiBold"/>
                <a:cs typeface="Montserrat-SemiBold"/>
              </a:rPr>
              <a:t>IPORTANTE:</a:t>
            </a:r>
            <a:endParaRPr sz="800" dirty="0">
              <a:latin typeface="Montserrat-SemiBold"/>
              <a:cs typeface="Montserrat-SemiBold"/>
            </a:endParaRPr>
          </a:p>
          <a:p>
            <a:pPr marL="487680" marR="53340" algn="just">
              <a:lnSpc>
                <a:spcPct val="100000"/>
              </a:lnSpc>
              <a:spcBef>
                <a:spcPts val="210"/>
              </a:spcBef>
            </a:pPr>
            <a:r>
              <a:rPr sz="700" dirty="0">
                <a:solidFill>
                  <a:srgbClr val="221F1F"/>
                </a:solidFill>
                <a:latin typeface="Montserrat"/>
                <a:cs typeface="Montserrat"/>
              </a:rPr>
              <a:t>No</a:t>
            </a:r>
            <a:r>
              <a:rPr sz="700" spc="5" dirty="0">
                <a:solidFill>
                  <a:srgbClr val="221F1F"/>
                </a:solidFill>
                <a:latin typeface="Montserrat"/>
                <a:cs typeface="Montserrat"/>
              </a:rPr>
              <a:t> </a:t>
            </a:r>
            <a:r>
              <a:rPr sz="700" dirty="0">
                <a:solidFill>
                  <a:srgbClr val="221F1F"/>
                </a:solidFill>
                <a:latin typeface="Montserrat"/>
                <a:cs typeface="Montserrat"/>
              </a:rPr>
              <a:t>lave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agua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ni</a:t>
            </a:r>
            <a:r>
              <a:rPr sz="700" spc="15"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vapor,</a:t>
            </a:r>
            <a:r>
              <a:rPr sz="700" spc="5" dirty="0">
                <a:solidFill>
                  <a:srgbClr val="221F1F"/>
                </a:solidFill>
                <a:latin typeface="Montserrat"/>
                <a:cs typeface="Montserrat"/>
              </a:rPr>
              <a:t> </a:t>
            </a:r>
            <a:r>
              <a:rPr sz="700" dirty="0">
                <a:solidFill>
                  <a:srgbClr val="221F1F"/>
                </a:solidFill>
                <a:latin typeface="Montserrat"/>
                <a:cs typeface="Montserrat"/>
              </a:rPr>
              <a:t>ni</a:t>
            </a:r>
            <a:r>
              <a:rPr sz="700" spc="10" dirty="0">
                <a:solidFill>
                  <a:srgbClr val="221F1F"/>
                </a:solidFill>
                <a:latin typeface="Montserrat"/>
                <a:cs typeface="Montserrat"/>
              </a:rPr>
              <a:t> </a:t>
            </a:r>
            <a:r>
              <a:rPr sz="700" dirty="0">
                <a:solidFill>
                  <a:srgbClr val="221F1F"/>
                </a:solidFill>
                <a:latin typeface="Montserrat"/>
                <a:cs typeface="Montserrat"/>
              </a:rPr>
              <a:t>estando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 caliente. </a:t>
            </a:r>
            <a:r>
              <a:rPr sz="700" spc="-10" dirty="0">
                <a:solidFill>
                  <a:srgbClr val="221F1F"/>
                </a:solidFill>
                <a:latin typeface="Montserrat"/>
                <a:cs typeface="Montserrat"/>
              </a:rPr>
              <a:t>Estos</a:t>
            </a:r>
            <a:r>
              <a:rPr sz="700" spc="500" dirty="0">
                <a:solidFill>
                  <a:srgbClr val="221F1F"/>
                </a:solidFill>
                <a:latin typeface="Montserrat"/>
                <a:cs typeface="Montserrat"/>
              </a:rPr>
              <a:t> </a:t>
            </a:r>
            <a:r>
              <a:rPr sz="700" dirty="0">
                <a:solidFill>
                  <a:srgbClr val="221F1F"/>
                </a:solidFill>
                <a:latin typeface="Montserrat"/>
                <a:cs typeface="Montserrat"/>
              </a:rPr>
              <a:t>procedimientos</a:t>
            </a:r>
            <a:r>
              <a:rPr sz="700" spc="195" dirty="0">
                <a:solidFill>
                  <a:srgbClr val="221F1F"/>
                </a:solidFill>
                <a:latin typeface="Montserrat"/>
                <a:cs typeface="Montserrat"/>
              </a:rPr>
              <a:t> </a:t>
            </a:r>
            <a:r>
              <a:rPr sz="700" dirty="0">
                <a:solidFill>
                  <a:srgbClr val="221F1F"/>
                </a:solidFill>
                <a:latin typeface="Montserrat"/>
                <a:cs typeface="Montserrat"/>
              </a:rPr>
              <a:t>pueden</a:t>
            </a:r>
            <a:r>
              <a:rPr sz="700" spc="200" dirty="0">
                <a:solidFill>
                  <a:srgbClr val="221F1F"/>
                </a:solidFill>
                <a:latin typeface="Montserrat"/>
                <a:cs typeface="Montserrat"/>
              </a:rPr>
              <a:t> </a:t>
            </a:r>
            <a:r>
              <a:rPr sz="700" dirty="0">
                <a:solidFill>
                  <a:srgbClr val="221F1F"/>
                </a:solidFill>
                <a:latin typeface="Montserrat"/>
                <a:cs typeface="Montserrat"/>
              </a:rPr>
              <a:t>ocasionar</a:t>
            </a:r>
            <a:r>
              <a:rPr sz="700" spc="185" dirty="0">
                <a:solidFill>
                  <a:srgbClr val="221F1F"/>
                </a:solidFill>
                <a:latin typeface="Montserrat"/>
                <a:cs typeface="Montserrat"/>
              </a:rPr>
              <a:t> </a:t>
            </a:r>
            <a:r>
              <a:rPr sz="700" dirty="0">
                <a:solidFill>
                  <a:srgbClr val="221F1F"/>
                </a:solidFill>
                <a:latin typeface="Montserrat"/>
                <a:cs typeface="Montserrat"/>
              </a:rPr>
              <a:t>daños</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sus</a:t>
            </a:r>
            <a:r>
              <a:rPr sz="700" spc="195" dirty="0">
                <a:solidFill>
                  <a:srgbClr val="221F1F"/>
                </a:solidFill>
                <a:latin typeface="Montserrat"/>
                <a:cs typeface="Montserrat"/>
              </a:rPr>
              <a:t> </a:t>
            </a:r>
            <a:r>
              <a:rPr sz="700" dirty="0">
                <a:solidFill>
                  <a:srgbClr val="221F1F"/>
                </a:solidFill>
                <a:latin typeface="Montserrat"/>
                <a:cs typeface="Montserrat"/>
              </a:rPr>
              <a:t>componentes</a:t>
            </a:r>
            <a:r>
              <a:rPr sz="700" spc="200" dirty="0">
                <a:solidFill>
                  <a:srgbClr val="221F1F"/>
                </a:solidFill>
                <a:latin typeface="Montserrat"/>
                <a:cs typeface="Montserrat"/>
              </a:rPr>
              <a:t> </a:t>
            </a:r>
            <a:r>
              <a:rPr sz="700" dirty="0">
                <a:solidFill>
                  <a:srgbClr val="221F1F"/>
                </a:solidFill>
                <a:latin typeface="Montserrat"/>
                <a:cs typeface="Montserrat"/>
              </a:rPr>
              <a:t>y,</a:t>
            </a:r>
            <a:r>
              <a:rPr sz="700" spc="210" dirty="0">
                <a:solidFill>
                  <a:srgbClr val="221F1F"/>
                </a:solidFill>
                <a:latin typeface="Montserrat"/>
                <a:cs typeface="Montserrat"/>
              </a:rPr>
              <a:t> </a:t>
            </a:r>
            <a:r>
              <a:rPr sz="700" dirty="0">
                <a:solidFill>
                  <a:srgbClr val="221F1F"/>
                </a:solidFill>
                <a:latin typeface="Montserrat"/>
                <a:cs typeface="Montserrat"/>
              </a:rPr>
              <a:t>por</a:t>
            </a:r>
            <a:r>
              <a:rPr sz="700" spc="190" dirty="0">
                <a:solidFill>
                  <a:srgbClr val="221F1F"/>
                </a:solidFill>
                <a:latin typeface="Montserrat"/>
                <a:cs typeface="Montserrat"/>
              </a:rPr>
              <a:t> </a:t>
            </a:r>
            <a:r>
              <a:rPr sz="700" spc="-10" dirty="0">
                <a:solidFill>
                  <a:srgbClr val="221F1F"/>
                </a:solidFill>
                <a:latin typeface="Montserrat"/>
                <a:cs typeface="Montserrat"/>
              </a:rPr>
              <a:t>consiguiente,</a:t>
            </a:r>
            <a:r>
              <a:rPr sz="700" spc="500" dirty="0">
                <a:solidFill>
                  <a:srgbClr val="221F1F"/>
                </a:solidFill>
                <a:latin typeface="Montserrat"/>
                <a:cs typeface="Montserrat"/>
              </a:rPr>
              <a:t> </a:t>
            </a:r>
            <a:r>
              <a:rPr sz="700" dirty="0">
                <a:solidFill>
                  <a:srgbClr val="221F1F"/>
                </a:solidFill>
                <a:latin typeface="Montserrat"/>
                <a:cs typeface="Montserrat"/>
              </a:rPr>
              <a:t>desde</a:t>
            </a:r>
            <a:r>
              <a:rPr sz="700" spc="19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fecha</a:t>
            </a:r>
            <a:r>
              <a:rPr sz="700" spc="18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95" dirty="0">
                <a:solidFill>
                  <a:srgbClr val="221F1F"/>
                </a:solidFill>
                <a:latin typeface="Montserrat"/>
                <a:cs typeface="Montserrat"/>
              </a:rPr>
              <a:t> </a:t>
            </a:r>
            <a:r>
              <a:rPr sz="700" dirty="0">
                <a:solidFill>
                  <a:srgbClr val="221F1F"/>
                </a:solidFill>
                <a:latin typeface="Montserrat"/>
                <a:cs typeface="Montserrat"/>
              </a:rPr>
              <a:t>cualquiera</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ellos</a:t>
            </a:r>
            <a:r>
              <a:rPr sz="700" spc="185" dirty="0">
                <a:solidFill>
                  <a:srgbClr val="221F1F"/>
                </a:solidFill>
                <a:latin typeface="Montserrat"/>
                <a:cs typeface="Montserrat"/>
              </a:rPr>
              <a:t> </a:t>
            </a:r>
            <a:r>
              <a:rPr sz="700" dirty="0">
                <a:solidFill>
                  <a:srgbClr val="221F1F"/>
                </a:solidFill>
                <a:latin typeface="Montserrat"/>
                <a:cs typeface="Montserrat"/>
              </a:rPr>
              <a:t>se</a:t>
            </a:r>
            <a:r>
              <a:rPr sz="700" spc="195" dirty="0">
                <a:solidFill>
                  <a:srgbClr val="221F1F"/>
                </a:solidFill>
                <a:latin typeface="Montserrat"/>
                <a:cs typeface="Montserrat"/>
              </a:rPr>
              <a:t> </a:t>
            </a:r>
            <a:r>
              <a:rPr sz="700" dirty="0" err="1">
                <a:solidFill>
                  <a:srgbClr val="221F1F"/>
                </a:solidFill>
                <a:latin typeface="Montserrat"/>
                <a:cs typeface="Montserrat"/>
              </a:rPr>
              <a:t>practique</a:t>
            </a:r>
            <a:r>
              <a:rPr sz="700" dirty="0">
                <a:solidFill>
                  <a:srgbClr val="221F1F"/>
                </a:solidFill>
                <a:latin typeface="Montserrat"/>
                <a:cs typeface="Montserrat"/>
              </a:rPr>
              <a:t>,</a:t>
            </a:r>
            <a:r>
              <a:rPr lang="es-ES" sz="700" spc="185" dirty="0">
                <a:solidFill>
                  <a:srgbClr val="221F1F"/>
                </a:solidFill>
                <a:latin typeface="Montserrat"/>
                <a:cs typeface="Montserrat"/>
              </a:rPr>
              <a:t> </a:t>
            </a:r>
            <a:r>
              <a:rPr sz="700" dirty="0" err="1">
                <a:solidFill>
                  <a:srgbClr val="221F1F"/>
                </a:solidFill>
                <a:latin typeface="Montserrat"/>
                <a:cs typeface="Montserrat"/>
              </a:rPr>
              <a:t>queda</a:t>
            </a:r>
            <a:r>
              <a:rPr sz="700" spc="185" dirty="0">
                <a:solidFill>
                  <a:srgbClr val="221F1F"/>
                </a:solidFill>
                <a:latin typeface="Montserrat"/>
                <a:cs typeface="Montserrat"/>
              </a:rPr>
              <a:t> </a:t>
            </a:r>
            <a:r>
              <a:rPr sz="700" spc="-10" dirty="0">
                <a:solidFill>
                  <a:srgbClr val="221F1F"/>
                </a:solidFill>
                <a:latin typeface="Montserrat"/>
                <a:cs typeface="Montserrat"/>
              </a:rPr>
              <a:t>totalmente</a:t>
            </a:r>
            <a:r>
              <a:rPr sz="700" spc="500" dirty="0">
                <a:solidFill>
                  <a:srgbClr val="221F1F"/>
                </a:solidFill>
                <a:latin typeface="Montserrat"/>
                <a:cs typeface="Montserrat"/>
              </a:rPr>
              <a:t> </a:t>
            </a:r>
            <a:r>
              <a:rPr sz="700" dirty="0">
                <a:solidFill>
                  <a:srgbClr val="221F1F"/>
                </a:solidFill>
                <a:latin typeface="Montserrat"/>
                <a:cs typeface="Montserrat"/>
              </a:rPr>
              <a:t>eximido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toda</a:t>
            </a:r>
            <a:r>
              <a:rPr sz="700" spc="10" dirty="0">
                <a:solidFill>
                  <a:srgbClr val="221F1F"/>
                </a:solidFill>
                <a:latin typeface="Montserrat"/>
                <a:cs typeface="Montserrat"/>
              </a:rPr>
              <a:t> </a:t>
            </a:r>
            <a:r>
              <a:rPr sz="700" dirty="0">
                <a:solidFill>
                  <a:srgbClr val="221F1F"/>
                </a:solidFill>
                <a:latin typeface="Montserrat"/>
                <a:cs typeface="Montserrat"/>
              </a:rPr>
              <a:t>obligación</a:t>
            </a:r>
            <a:r>
              <a:rPr sz="700" spc="-5" dirty="0">
                <a:solidFill>
                  <a:srgbClr val="221F1F"/>
                </a:solidFill>
                <a:latin typeface="Montserrat"/>
                <a:cs typeface="Montserrat"/>
              </a:rPr>
              <a:t> </a:t>
            </a:r>
            <a:r>
              <a:rPr sz="700" dirty="0">
                <a:solidFill>
                  <a:srgbClr val="221F1F"/>
                </a:solidFill>
                <a:latin typeface="Montserrat"/>
                <a:cs typeface="Montserrat"/>
              </a:rPr>
              <a:t>relativa</a:t>
            </a:r>
            <a:r>
              <a:rPr sz="700" spc="-5"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cumplimiento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garantías</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10" dirty="0">
                <a:solidFill>
                  <a:srgbClr val="221F1F"/>
                </a:solidFill>
                <a:latin typeface="Montserrat"/>
                <a:cs typeface="Montserrat"/>
              </a:rPr>
              <a:t>sobre</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0" dirty="0">
                <a:solidFill>
                  <a:srgbClr val="221F1F"/>
                </a:solidFill>
                <a:latin typeface="Montserrat"/>
                <a:cs typeface="Montserrat"/>
              </a:rPr>
              <a:t> </a:t>
            </a:r>
            <a:r>
              <a:rPr sz="700" spc="-10" dirty="0" err="1">
                <a:solidFill>
                  <a:srgbClr val="221F1F"/>
                </a:solidFill>
                <a:latin typeface="Montserrat"/>
                <a:cs typeface="Montserrat"/>
              </a:rPr>
              <a:t>afectadas</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487680" marR="53340" algn="just">
              <a:lnSpc>
                <a:spcPct val="100000"/>
              </a:lnSpc>
              <a:spcBef>
                <a:spcPts val="210"/>
              </a:spcBef>
            </a:pPr>
            <a:endParaRPr lang="es-ES" sz="700" spc="-10" dirty="0">
              <a:solidFill>
                <a:srgbClr val="221F1F"/>
              </a:solidFill>
              <a:latin typeface="Montserrat"/>
              <a:cs typeface="Montserrat"/>
            </a:endParaRPr>
          </a:p>
        </p:txBody>
      </p:sp>
      <p:grpSp>
        <p:nvGrpSpPr>
          <p:cNvPr id="3" name="object 3"/>
          <p:cNvGrpSpPr/>
          <p:nvPr/>
        </p:nvGrpSpPr>
        <p:grpSpPr>
          <a:xfrm>
            <a:off x="305104" y="694182"/>
            <a:ext cx="371475" cy="324485"/>
            <a:chOff x="305104" y="694182"/>
            <a:chExt cx="371475" cy="324485"/>
          </a:xfrm>
        </p:grpSpPr>
        <p:sp>
          <p:nvSpPr>
            <p:cNvPr id="4" name="object 4"/>
            <p:cNvSpPr/>
            <p:nvPr/>
          </p:nvSpPr>
          <p:spPr>
            <a:xfrm>
              <a:off x="305104" y="694182"/>
              <a:ext cx="371475" cy="324485"/>
            </a:xfrm>
            <a:custGeom>
              <a:avLst/>
              <a:gdLst/>
              <a:ahLst/>
              <a:cxnLst/>
              <a:rect l="l" t="t" r="r" b="b"/>
              <a:pathLst>
                <a:path w="371475" h="324484">
                  <a:moveTo>
                    <a:pt x="353644" y="0"/>
                  </a:moveTo>
                  <a:lnTo>
                    <a:pt x="17589" y="0"/>
                  </a:lnTo>
                  <a:lnTo>
                    <a:pt x="9334" y="2031"/>
                  </a:lnTo>
                  <a:lnTo>
                    <a:pt x="3022" y="7238"/>
                  </a:lnTo>
                  <a:lnTo>
                    <a:pt x="0" y="14477"/>
                  </a:lnTo>
                  <a:lnTo>
                    <a:pt x="1612" y="22098"/>
                  </a:lnTo>
                  <a:lnTo>
                    <a:pt x="172834" y="316483"/>
                  </a:lnTo>
                  <a:lnTo>
                    <a:pt x="178739" y="322071"/>
                  </a:lnTo>
                  <a:lnTo>
                    <a:pt x="186474" y="323976"/>
                  </a:lnTo>
                  <a:lnTo>
                    <a:pt x="194208" y="322071"/>
                  </a:lnTo>
                  <a:lnTo>
                    <a:pt x="200075" y="316356"/>
                  </a:lnTo>
                  <a:lnTo>
                    <a:pt x="369608" y="21081"/>
                  </a:lnTo>
                  <a:lnTo>
                    <a:pt x="371195" y="13588"/>
                  </a:lnTo>
                  <a:lnTo>
                    <a:pt x="368173" y="6731"/>
                  </a:lnTo>
                  <a:lnTo>
                    <a:pt x="361886" y="1905"/>
                  </a:lnTo>
                  <a:lnTo>
                    <a:pt x="353644" y="0"/>
                  </a:lnTo>
                  <a:close/>
                </a:path>
              </a:pathLst>
            </a:custGeom>
            <a:solidFill>
              <a:srgbClr val="221F1F"/>
            </a:solidFill>
          </p:spPr>
          <p:txBody>
            <a:bodyPr wrap="square" lIns="0" tIns="0" rIns="0" bIns="0" rtlCol="0"/>
            <a:lstStyle/>
            <a:p>
              <a:endParaRPr/>
            </a:p>
          </p:txBody>
        </p:sp>
        <p:sp>
          <p:nvSpPr>
            <p:cNvPr id="5" name="object 5"/>
            <p:cNvSpPr/>
            <p:nvPr/>
          </p:nvSpPr>
          <p:spPr>
            <a:xfrm>
              <a:off x="471995" y="709040"/>
              <a:ext cx="41275" cy="255904"/>
            </a:xfrm>
            <a:custGeom>
              <a:avLst/>
              <a:gdLst/>
              <a:ahLst/>
              <a:cxnLst/>
              <a:rect l="l" t="t" r="r" b="b"/>
              <a:pathLst>
                <a:path w="41275" h="255905">
                  <a:moveTo>
                    <a:pt x="40271" y="230124"/>
                  </a:moveTo>
                  <a:lnTo>
                    <a:pt x="38354" y="225425"/>
                  </a:lnTo>
                  <a:lnTo>
                    <a:pt x="34404" y="221615"/>
                  </a:lnTo>
                  <a:lnTo>
                    <a:pt x="30505" y="217551"/>
                  </a:lnTo>
                  <a:lnTo>
                    <a:pt x="25768" y="215646"/>
                  </a:lnTo>
                  <a:lnTo>
                    <a:pt x="14681" y="215646"/>
                  </a:lnTo>
                  <a:lnTo>
                    <a:pt x="9994" y="217551"/>
                  </a:lnTo>
                  <a:lnTo>
                    <a:pt x="2159" y="225425"/>
                  </a:lnTo>
                  <a:lnTo>
                    <a:pt x="177" y="230124"/>
                  </a:lnTo>
                  <a:lnTo>
                    <a:pt x="177" y="241046"/>
                  </a:lnTo>
                  <a:lnTo>
                    <a:pt x="2159" y="245745"/>
                  </a:lnTo>
                  <a:lnTo>
                    <a:pt x="9994" y="253619"/>
                  </a:lnTo>
                  <a:lnTo>
                    <a:pt x="14681" y="255651"/>
                  </a:lnTo>
                  <a:lnTo>
                    <a:pt x="25768" y="255651"/>
                  </a:lnTo>
                  <a:lnTo>
                    <a:pt x="30505" y="253619"/>
                  </a:lnTo>
                  <a:lnTo>
                    <a:pt x="38354" y="245745"/>
                  </a:lnTo>
                  <a:lnTo>
                    <a:pt x="40271" y="241046"/>
                  </a:lnTo>
                  <a:lnTo>
                    <a:pt x="40271" y="230124"/>
                  </a:lnTo>
                  <a:close/>
                </a:path>
                <a:path w="41275" h="255905">
                  <a:moveTo>
                    <a:pt x="40817" y="18161"/>
                  </a:moveTo>
                  <a:lnTo>
                    <a:pt x="38849" y="11430"/>
                  </a:lnTo>
                  <a:lnTo>
                    <a:pt x="31000" y="2286"/>
                  </a:lnTo>
                  <a:lnTo>
                    <a:pt x="26263" y="0"/>
                  </a:lnTo>
                  <a:lnTo>
                    <a:pt x="14922" y="0"/>
                  </a:lnTo>
                  <a:lnTo>
                    <a:pt x="10109" y="2286"/>
                  </a:lnTo>
                  <a:lnTo>
                    <a:pt x="2032" y="11430"/>
                  </a:lnTo>
                  <a:lnTo>
                    <a:pt x="0" y="17526"/>
                  </a:lnTo>
                  <a:lnTo>
                    <a:pt x="0" y="28194"/>
                  </a:lnTo>
                  <a:lnTo>
                    <a:pt x="16954" y="185674"/>
                  </a:lnTo>
                  <a:lnTo>
                    <a:pt x="23863" y="185674"/>
                  </a:lnTo>
                  <a:lnTo>
                    <a:pt x="40576" y="34163"/>
                  </a:lnTo>
                  <a:lnTo>
                    <a:pt x="40817" y="30099"/>
                  </a:lnTo>
                  <a:lnTo>
                    <a:pt x="40817" y="18161"/>
                  </a:lnTo>
                  <a:close/>
                </a:path>
              </a:pathLst>
            </a:custGeom>
            <a:solidFill>
              <a:srgbClr val="FFFFFF"/>
            </a:solidFill>
          </p:spPr>
          <p:txBody>
            <a:bodyPr wrap="square" lIns="0" tIns="0" rIns="0" bIns="0" rtlCol="0"/>
            <a:lstStyle/>
            <a:p>
              <a:endParaRPr/>
            </a:p>
          </p:txBody>
        </p:sp>
      </p:grpSp>
      <p:sp>
        <p:nvSpPr>
          <p:cNvPr id="6" name="object 6"/>
          <p:cNvSpPr/>
          <p:nvPr/>
        </p:nvSpPr>
        <p:spPr>
          <a:xfrm>
            <a:off x="814425" y="1548765"/>
            <a:ext cx="3909695" cy="1943735"/>
          </a:xfrm>
          <a:custGeom>
            <a:avLst/>
            <a:gdLst/>
            <a:ahLst/>
            <a:cxnLst/>
            <a:rect l="l" t="t" r="r" b="b"/>
            <a:pathLst>
              <a:path w="3909695" h="1943735">
                <a:moveTo>
                  <a:pt x="0" y="1943608"/>
                </a:moveTo>
                <a:lnTo>
                  <a:pt x="3909441" y="1943608"/>
                </a:lnTo>
                <a:lnTo>
                  <a:pt x="3909441" y="0"/>
                </a:lnTo>
                <a:lnTo>
                  <a:pt x="0" y="0"/>
                </a:lnTo>
                <a:lnTo>
                  <a:pt x="0" y="1943608"/>
                </a:lnTo>
                <a:close/>
              </a:path>
            </a:pathLst>
          </a:custGeom>
          <a:ln w="25400">
            <a:solidFill>
              <a:srgbClr val="221F1F"/>
            </a:solidFill>
          </a:ln>
        </p:spPr>
        <p:txBody>
          <a:bodyPr wrap="square" lIns="0" tIns="0" rIns="0" bIns="0" rtlCol="0"/>
          <a:lstStyle/>
          <a:p>
            <a:endParaRPr/>
          </a:p>
        </p:txBody>
      </p:sp>
      <p:sp>
        <p:nvSpPr>
          <p:cNvPr id="7" name="object 7"/>
          <p:cNvSpPr txBox="1"/>
          <p:nvPr/>
        </p:nvSpPr>
        <p:spPr>
          <a:xfrm>
            <a:off x="2312035" y="1813686"/>
            <a:ext cx="2210435" cy="66548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Comprobar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buen</a:t>
            </a:r>
            <a:r>
              <a:rPr sz="700" spc="40" dirty="0">
                <a:solidFill>
                  <a:srgbClr val="221F1F"/>
                </a:solidFill>
                <a:latin typeface="Montserrat"/>
                <a:cs typeface="Montserrat"/>
              </a:rPr>
              <a:t> </a:t>
            </a:r>
            <a:r>
              <a:rPr sz="700" spc="-10" dirty="0">
                <a:solidFill>
                  <a:srgbClr val="221F1F"/>
                </a:solidFill>
                <a:latin typeface="Montserrat"/>
                <a:cs typeface="Montserrat"/>
              </a:rPr>
              <a:t>funcionamiento</a:t>
            </a:r>
            <a:r>
              <a:rPr sz="700" spc="5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estado de</a:t>
            </a:r>
            <a:r>
              <a:rPr sz="700" spc="-2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elementos.</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spc="5" dirty="0">
                <a:solidFill>
                  <a:srgbClr val="221F1F"/>
                </a:solidFill>
                <a:latin typeface="Montserrat"/>
                <a:cs typeface="Montserrat"/>
              </a:rPr>
              <a:t> </a:t>
            </a:r>
            <a:r>
              <a:rPr sz="700" dirty="0">
                <a:solidFill>
                  <a:srgbClr val="221F1F"/>
                </a:solidFill>
                <a:latin typeface="Montserrat"/>
                <a:cs typeface="Montserrat"/>
              </a:rPr>
              <a:t>nivel y</a:t>
            </a:r>
            <a:r>
              <a:rPr sz="700" spc="-10" dirty="0">
                <a:solidFill>
                  <a:srgbClr val="221F1F"/>
                </a:solidFill>
                <a:latin typeface="Montserrat"/>
                <a:cs typeface="Montserrat"/>
              </a:rPr>
              <a:t> adicionar,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ser</a:t>
            </a:r>
            <a:r>
              <a:rPr sz="700" spc="-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12700" marR="887094">
              <a:lnSpc>
                <a:spcPct val="100000"/>
              </a:lnSpc>
            </a:pP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así</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15" dirty="0">
                <a:solidFill>
                  <a:srgbClr val="221F1F"/>
                </a:solidFill>
                <a:latin typeface="Montserrat"/>
                <a:cs typeface="Montserrat"/>
              </a:rPr>
              <a:t> </a:t>
            </a:r>
            <a:r>
              <a:rPr sz="700" spc="-10" dirty="0">
                <a:solidFill>
                  <a:srgbClr val="221F1F"/>
                </a:solidFill>
                <a:latin typeface="Montserrat"/>
                <a:cs typeface="Montserrat"/>
              </a:rPr>
              <a:t>indique.</a:t>
            </a:r>
            <a:r>
              <a:rPr sz="700" spc="50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15" dirty="0">
                <a:solidFill>
                  <a:srgbClr val="221F1F"/>
                </a:solidFill>
                <a:latin typeface="Montserrat"/>
                <a:cs typeface="Montserrat"/>
              </a:rPr>
              <a:t> </a:t>
            </a:r>
            <a:r>
              <a:rPr sz="700" dirty="0">
                <a:solidFill>
                  <a:srgbClr val="221F1F"/>
                </a:solidFill>
                <a:latin typeface="Montserrat"/>
                <a:cs typeface="Montserrat"/>
              </a:rPr>
              <a:t>sea</a:t>
            </a:r>
            <a:r>
              <a:rPr sz="700" spc="-10" dirty="0">
                <a:solidFill>
                  <a:srgbClr val="221F1F"/>
                </a:solidFill>
                <a:latin typeface="Montserrat"/>
                <a:cs typeface="Montserrat"/>
              </a:rPr>
              <a:t> suficiente.</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endParaRPr sz="700" dirty="0">
              <a:latin typeface="Montserrat"/>
              <a:cs typeface="Montserrat"/>
            </a:endParaRPr>
          </a:p>
        </p:txBody>
      </p:sp>
      <p:sp>
        <p:nvSpPr>
          <p:cNvPr id="8" name="object 8"/>
          <p:cNvSpPr txBox="1"/>
          <p:nvPr/>
        </p:nvSpPr>
        <p:spPr>
          <a:xfrm>
            <a:off x="2312035" y="2560726"/>
            <a:ext cx="2147570" cy="55880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Verificar</a:t>
            </a:r>
            <a:r>
              <a:rPr sz="700" spc="-3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adecuada</a:t>
            </a:r>
            <a:r>
              <a:rPr sz="700" spc="-5" dirty="0">
                <a:solidFill>
                  <a:srgbClr val="221F1F"/>
                </a:solidFill>
                <a:latin typeface="Montserrat"/>
                <a:cs typeface="Montserrat"/>
              </a:rPr>
              <a:t> </a:t>
            </a:r>
            <a:r>
              <a:rPr sz="700" dirty="0">
                <a:solidFill>
                  <a:srgbClr val="221F1F"/>
                </a:solidFill>
                <a:latin typeface="Montserrat"/>
                <a:cs typeface="Montserrat"/>
              </a:rPr>
              <a:t>lubricación</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mantener</a:t>
            </a:r>
            <a:r>
              <a:rPr sz="700" spc="-1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spc="-10" dirty="0">
                <a:solidFill>
                  <a:srgbClr val="221F1F"/>
                </a:solidFill>
                <a:latin typeface="Montserrat"/>
                <a:cs typeface="Montserrat"/>
              </a:rPr>
              <a:t>tensión.</a:t>
            </a:r>
            <a:endParaRPr sz="700">
              <a:latin typeface="Montserrat"/>
              <a:cs typeface="Montserrat"/>
            </a:endParaRPr>
          </a:p>
          <a:p>
            <a:pPr marL="12700">
              <a:lnSpc>
                <a:spcPct val="100000"/>
              </a:lnSpc>
            </a:pPr>
            <a:r>
              <a:rPr sz="700" spc="-10" dirty="0">
                <a:solidFill>
                  <a:srgbClr val="221F1F"/>
                </a:solidFill>
                <a:latin typeface="Montserrat"/>
                <a:cs typeface="Montserrat"/>
              </a:rPr>
              <a:t>Comprobar</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spc="-10" dirty="0">
                <a:solidFill>
                  <a:srgbClr val="221F1F"/>
                </a:solidFill>
                <a:latin typeface="Montserrat"/>
                <a:cs typeface="Montserrat"/>
              </a:rPr>
              <a:t>presión.</a:t>
            </a:r>
            <a:endParaRPr sz="700">
              <a:latin typeface="Montserrat"/>
              <a:cs typeface="Montserrat"/>
            </a:endParaRPr>
          </a:p>
          <a:p>
            <a:pPr marL="12700" marR="33655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spc="-10" dirty="0">
                <a:solidFill>
                  <a:srgbClr val="221F1F"/>
                </a:solidFill>
                <a:latin typeface="Montserrat"/>
                <a:cs typeface="Montserrat"/>
              </a:rPr>
              <a:t>Comprobar</a:t>
            </a:r>
            <a:r>
              <a:rPr sz="700" dirty="0">
                <a:solidFill>
                  <a:srgbClr val="221F1F"/>
                </a:solidFill>
                <a:latin typeface="Montserrat"/>
                <a:cs typeface="Montserrat"/>
              </a:rPr>
              <a:t> la</a:t>
            </a:r>
            <a:r>
              <a:rPr sz="700" spc="-5" dirty="0">
                <a:solidFill>
                  <a:srgbClr val="221F1F"/>
                </a:solidFill>
                <a:latin typeface="Montserrat"/>
                <a:cs typeface="Montserrat"/>
              </a:rPr>
              <a:t> </a:t>
            </a:r>
            <a:r>
              <a:rPr sz="700" dirty="0">
                <a:solidFill>
                  <a:srgbClr val="221F1F"/>
                </a:solidFill>
                <a:latin typeface="Montserrat"/>
                <a:cs typeface="Montserrat"/>
              </a:rPr>
              <a:t>correcta</a:t>
            </a:r>
            <a:r>
              <a:rPr sz="700" spc="5" dirty="0">
                <a:solidFill>
                  <a:srgbClr val="221F1F"/>
                </a:solidFill>
                <a:latin typeface="Montserrat"/>
                <a:cs typeface="Montserrat"/>
              </a:rPr>
              <a:t> </a:t>
            </a:r>
            <a:r>
              <a:rPr sz="700" spc="-10" dirty="0">
                <a:solidFill>
                  <a:srgbClr val="221F1F"/>
                </a:solidFill>
                <a:latin typeface="Montserrat"/>
                <a:cs typeface="Montserrat"/>
              </a:rPr>
              <a:t>visibilidad.</a:t>
            </a:r>
            <a:endParaRPr sz="700">
              <a:latin typeface="Montserrat"/>
              <a:cs typeface="Montserrat"/>
            </a:endParaRPr>
          </a:p>
        </p:txBody>
      </p:sp>
      <p:sp>
        <p:nvSpPr>
          <p:cNvPr id="9" name="object 9"/>
          <p:cNvSpPr txBox="1"/>
          <p:nvPr/>
        </p:nvSpPr>
        <p:spPr>
          <a:xfrm>
            <a:off x="874572" y="1813686"/>
            <a:ext cx="34607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221F1F"/>
                </a:solidFill>
                <a:latin typeface="Montserrat"/>
                <a:cs typeface="Montserrat"/>
              </a:rPr>
              <a:t>Frenos:</a:t>
            </a:r>
            <a:endParaRPr sz="700">
              <a:latin typeface="Montserrat"/>
              <a:cs typeface="Montserrat"/>
            </a:endParaRPr>
          </a:p>
        </p:txBody>
      </p:sp>
      <p:sp>
        <p:nvSpPr>
          <p:cNvPr id="10" name="object 10"/>
          <p:cNvSpPr txBox="1"/>
          <p:nvPr/>
        </p:nvSpPr>
        <p:spPr>
          <a:xfrm>
            <a:off x="874572" y="2026996"/>
            <a:ext cx="1320800" cy="6654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Aceite</a:t>
            </a:r>
            <a:r>
              <a:rPr sz="700" spc="-35" dirty="0">
                <a:solidFill>
                  <a:srgbClr val="221F1F"/>
                </a:solidFill>
                <a:latin typeface="Montserrat"/>
                <a:cs typeface="Montserrat"/>
              </a:rPr>
              <a:t> </a:t>
            </a:r>
            <a:r>
              <a:rPr sz="700" dirty="0">
                <a:solidFill>
                  <a:srgbClr val="221F1F"/>
                </a:solidFill>
                <a:latin typeface="Montserrat"/>
                <a:cs typeface="Montserrat"/>
              </a:rPr>
              <a:t>lubricante</a:t>
            </a:r>
            <a:r>
              <a:rPr sz="700" spc="-15" dirty="0">
                <a:solidFill>
                  <a:srgbClr val="221F1F"/>
                </a:solidFill>
                <a:latin typeface="Montserrat"/>
                <a:cs typeface="Montserrat"/>
              </a:rPr>
              <a:t> </a:t>
            </a:r>
            <a:r>
              <a:rPr sz="700" spc="-25" dirty="0">
                <a:solidFill>
                  <a:srgbClr val="221F1F"/>
                </a:solidFill>
                <a:latin typeface="Montserrat"/>
                <a:cs typeface="Montserrat"/>
              </a:rPr>
              <a:t>del</a:t>
            </a:r>
            <a:endParaRPr sz="700" dirty="0">
              <a:latin typeface="Montserrat"/>
              <a:cs typeface="Montserrat"/>
            </a:endParaRPr>
          </a:p>
          <a:p>
            <a:pPr marL="12700">
              <a:lnSpc>
                <a:spcPct val="100000"/>
              </a:lnSpc>
            </a:pPr>
            <a:r>
              <a:rPr sz="700" spc="-10" dirty="0">
                <a:solidFill>
                  <a:srgbClr val="221F1F"/>
                </a:solidFill>
                <a:latin typeface="Montserrat"/>
                <a:cs typeface="Montserrat"/>
              </a:rPr>
              <a:t>motor:</a:t>
            </a:r>
            <a:endParaRPr sz="700" dirty="0">
              <a:latin typeface="Montserrat"/>
              <a:cs typeface="Montserrat"/>
            </a:endParaRPr>
          </a:p>
          <a:p>
            <a:pPr marL="12700" marR="339090">
              <a:lnSpc>
                <a:spcPct val="100000"/>
              </a:lnSpc>
            </a:pP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bocina:</a:t>
            </a:r>
            <a:endParaRPr sz="700" dirty="0">
              <a:latin typeface="Montserrat"/>
              <a:cs typeface="Montserrat"/>
            </a:endParaRPr>
          </a:p>
          <a:p>
            <a:pPr marL="12700" marR="5080">
              <a:lnSpc>
                <a:spcPct val="100000"/>
              </a:lnSpc>
            </a:pPr>
            <a:r>
              <a:rPr sz="700" dirty="0">
                <a:solidFill>
                  <a:srgbClr val="221F1F"/>
                </a:solidFill>
                <a:latin typeface="Montserrat"/>
                <a:cs typeface="Montserrat"/>
              </a:rPr>
              <a:t>Cadena (en</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vehículos</a:t>
            </a:r>
            <a:r>
              <a:rPr sz="700" spc="500" dirty="0">
                <a:solidFill>
                  <a:srgbClr val="221F1F"/>
                </a:solidFill>
                <a:latin typeface="Montserrat"/>
                <a:cs typeface="Montserrat"/>
              </a:rPr>
              <a:t> </a:t>
            </a:r>
            <a:r>
              <a:rPr sz="700" spc="-10" dirty="0">
                <a:solidFill>
                  <a:srgbClr val="221F1F"/>
                </a:solidFill>
                <a:latin typeface="Montserrat"/>
                <a:cs typeface="Montserrat"/>
              </a:rPr>
              <a:t>Propulsados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10" dirty="0">
                <a:solidFill>
                  <a:srgbClr val="221F1F"/>
                </a:solidFill>
                <a:latin typeface="Montserrat"/>
                <a:cs typeface="Montserrat"/>
              </a:rPr>
              <a:t> </a:t>
            </a:r>
            <a:r>
              <a:rPr sz="700" dirty="0">
                <a:solidFill>
                  <a:srgbClr val="221F1F"/>
                </a:solidFill>
                <a:latin typeface="Montserrat"/>
                <a:cs typeface="Montserrat"/>
              </a:rPr>
              <a:t>este </a:t>
            </a:r>
            <a:r>
              <a:rPr sz="700" spc="-10" dirty="0">
                <a:solidFill>
                  <a:srgbClr val="221F1F"/>
                </a:solidFill>
                <a:latin typeface="Montserrat"/>
                <a:cs typeface="Montserrat"/>
              </a:rPr>
              <a:t>medio):</a:t>
            </a:r>
            <a:endParaRPr sz="700" dirty="0">
              <a:latin typeface="Montserrat"/>
              <a:cs typeface="Montserrat"/>
            </a:endParaRPr>
          </a:p>
        </p:txBody>
      </p:sp>
      <p:sp>
        <p:nvSpPr>
          <p:cNvPr id="11" name="object 11"/>
          <p:cNvSpPr txBox="1"/>
          <p:nvPr/>
        </p:nvSpPr>
        <p:spPr>
          <a:xfrm>
            <a:off x="874572" y="2774391"/>
            <a:ext cx="583565" cy="34544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Neumáticos:</a:t>
            </a:r>
            <a:r>
              <a:rPr sz="700" spc="500" dirty="0">
                <a:solidFill>
                  <a:srgbClr val="221F1F"/>
                </a:solidFill>
                <a:latin typeface="Montserrat"/>
                <a:cs typeface="Montserrat"/>
              </a:rPr>
              <a:t> </a:t>
            </a:r>
            <a:r>
              <a:rPr sz="700" spc="-10" dirty="0">
                <a:solidFill>
                  <a:srgbClr val="221F1F"/>
                </a:solidFill>
                <a:latin typeface="Montserrat"/>
                <a:cs typeface="Montserrat"/>
              </a:rPr>
              <a:t>Acelerador:</a:t>
            </a:r>
            <a:r>
              <a:rPr sz="700" spc="500" dirty="0">
                <a:solidFill>
                  <a:srgbClr val="221F1F"/>
                </a:solidFill>
                <a:latin typeface="Montserrat"/>
                <a:cs typeface="Montserrat"/>
              </a:rPr>
              <a:t> </a:t>
            </a:r>
            <a:r>
              <a:rPr sz="700" spc="-10" dirty="0">
                <a:solidFill>
                  <a:srgbClr val="221F1F"/>
                </a:solidFill>
                <a:latin typeface="Montserrat"/>
                <a:cs typeface="Montserrat"/>
              </a:rPr>
              <a:t>Espejos:</a:t>
            </a:r>
            <a:endParaRPr sz="700">
              <a:latin typeface="Montserrat"/>
              <a:cs typeface="Montserrat"/>
            </a:endParaRPr>
          </a:p>
        </p:txBody>
      </p:sp>
      <p:sp>
        <p:nvSpPr>
          <p:cNvPr id="12" name="object 12"/>
          <p:cNvSpPr txBox="1"/>
          <p:nvPr/>
        </p:nvSpPr>
        <p:spPr>
          <a:xfrm>
            <a:off x="874572" y="1616456"/>
            <a:ext cx="302196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REVISIONES</a:t>
            </a:r>
            <a:r>
              <a:rPr sz="800" b="1" spc="-45" dirty="0">
                <a:solidFill>
                  <a:srgbClr val="221F1F"/>
                </a:solidFill>
                <a:latin typeface="Montserrat"/>
                <a:cs typeface="Montserrat"/>
              </a:rPr>
              <a:t> </a:t>
            </a:r>
            <a:r>
              <a:rPr sz="800" b="1" dirty="0">
                <a:solidFill>
                  <a:srgbClr val="221F1F"/>
                </a:solidFill>
                <a:latin typeface="Montserrat"/>
                <a:cs typeface="Montserrat"/>
              </a:rPr>
              <a:t>DIARIAS</a:t>
            </a:r>
            <a:r>
              <a:rPr sz="800" b="1" spc="-20" dirty="0">
                <a:solidFill>
                  <a:srgbClr val="221F1F"/>
                </a:solidFill>
                <a:latin typeface="Montserrat"/>
                <a:cs typeface="Montserrat"/>
              </a:rPr>
              <a:t> </a:t>
            </a:r>
            <a:r>
              <a:rPr sz="800" b="1" dirty="0">
                <a:solidFill>
                  <a:srgbClr val="221F1F"/>
                </a:solidFill>
                <a:latin typeface="Montserrat"/>
                <a:cs typeface="Montserrat"/>
              </a:rPr>
              <a:t>QUE</a:t>
            </a:r>
            <a:r>
              <a:rPr sz="800" b="1" spc="-35" dirty="0">
                <a:solidFill>
                  <a:srgbClr val="221F1F"/>
                </a:solidFill>
                <a:latin typeface="Montserrat"/>
                <a:cs typeface="Montserrat"/>
              </a:rPr>
              <a:t> </a:t>
            </a:r>
            <a:r>
              <a:rPr sz="800" b="1" dirty="0">
                <a:solidFill>
                  <a:srgbClr val="221F1F"/>
                </a:solidFill>
                <a:latin typeface="Montserrat"/>
                <a:cs typeface="Montserrat"/>
              </a:rPr>
              <a:t>DEBE</a:t>
            </a:r>
            <a:r>
              <a:rPr sz="800" b="1" spc="-10" dirty="0">
                <a:solidFill>
                  <a:srgbClr val="221F1F"/>
                </a:solidFill>
                <a:latin typeface="Montserrat"/>
                <a:cs typeface="Montserrat"/>
              </a:rPr>
              <a:t> </a:t>
            </a:r>
            <a:r>
              <a:rPr sz="800" b="1" dirty="0">
                <a:solidFill>
                  <a:srgbClr val="221F1F"/>
                </a:solidFill>
                <a:latin typeface="Montserrat"/>
                <a:cs typeface="Montserrat"/>
              </a:rPr>
              <a:t>REALIZAR</a:t>
            </a:r>
            <a:r>
              <a:rPr sz="800" b="1" spc="-5" dirty="0">
                <a:solidFill>
                  <a:srgbClr val="221F1F"/>
                </a:solidFill>
                <a:latin typeface="Montserrat"/>
                <a:cs typeface="Montserrat"/>
              </a:rPr>
              <a:t> </a:t>
            </a:r>
            <a:r>
              <a:rPr sz="800" b="1" dirty="0">
                <a:solidFill>
                  <a:srgbClr val="221F1F"/>
                </a:solidFill>
                <a:latin typeface="Montserrat"/>
                <a:cs typeface="Montserrat"/>
              </a:rPr>
              <a:t>EL</a:t>
            </a:r>
            <a:r>
              <a:rPr sz="800" b="1" spc="-15" dirty="0">
                <a:solidFill>
                  <a:srgbClr val="221F1F"/>
                </a:solidFill>
                <a:latin typeface="Montserrat"/>
                <a:cs typeface="Montserrat"/>
              </a:rPr>
              <a:t> </a:t>
            </a:r>
            <a:r>
              <a:rPr sz="800" b="1" spc="-10" dirty="0">
                <a:solidFill>
                  <a:srgbClr val="221F1F"/>
                </a:solidFill>
                <a:latin typeface="Montserrat"/>
                <a:cs typeface="Montserrat"/>
              </a:rPr>
              <a:t>USUARIO:</a:t>
            </a:r>
            <a:endParaRPr sz="800">
              <a:latin typeface="Montserrat"/>
              <a:cs typeface="Montserrat"/>
            </a:endParaRPr>
          </a:p>
        </p:txBody>
      </p:sp>
      <p:sp>
        <p:nvSpPr>
          <p:cNvPr id="13" name="object 13"/>
          <p:cNvSpPr txBox="1"/>
          <p:nvPr/>
        </p:nvSpPr>
        <p:spPr>
          <a:xfrm>
            <a:off x="874572" y="3172460"/>
            <a:ext cx="3604260" cy="238760"/>
          </a:xfrm>
          <a:prstGeom prst="rect">
            <a:avLst/>
          </a:prstGeom>
        </p:spPr>
        <p:txBody>
          <a:bodyPr vert="horz" wrap="square" lIns="0" tIns="12065" rIns="0" bIns="0" rtlCol="0">
            <a:spAutoFit/>
          </a:bodyPr>
          <a:lstStyle/>
          <a:p>
            <a:pPr marL="12700" marR="5080">
              <a:lnSpc>
                <a:spcPct val="100000"/>
              </a:lnSpc>
              <a:spcBef>
                <a:spcPts val="95"/>
              </a:spcBef>
            </a:pPr>
            <a:r>
              <a:rPr sz="700" b="1" dirty="0">
                <a:solidFill>
                  <a:srgbClr val="221F20"/>
                </a:solidFill>
                <a:latin typeface="Montserrat"/>
                <a:cs typeface="Montserrat"/>
              </a:rPr>
              <a:t>NOTA:</a:t>
            </a:r>
            <a:r>
              <a:rPr sz="700" b="1" spc="-10" dirty="0">
                <a:solidFill>
                  <a:srgbClr val="221F20"/>
                </a:solidFill>
                <a:latin typeface="Montserrat"/>
                <a:cs typeface="Montserrat"/>
              </a:rPr>
              <a:t> </a:t>
            </a:r>
            <a:r>
              <a:rPr sz="700" dirty="0">
                <a:solidFill>
                  <a:srgbClr val="221F20"/>
                </a:solidFill>
                <a:latin typeface="Montserrat"/>
                <a:cs typeface="Montserrat"/>
              </a:rPr>
              <a:t>Además</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dirty="0">
                <a:solidFill>
                  <a:srgbClr val="221F20"/>
                </a:solidFill>
                <a:latin typeface="Montserrat"/>
                <a:cs typeface="Montserrat"/>
              </a:rPr>
              <a:t>las</a:t>
            </a:r>
            <a:r>
              <a:rPr sz="700" spc="-20" dirty="0">
                <a:solidFill>
                  <a:srgbClr val="221F20"/>
                </a:solidFill>
                <a:latin typeface="Montserrat"/>
                <a:cs typeface="Montserrat"/>
              </a:rPr>
              <a:t> </a:t>
            </a:r>
            <a:r>
              <a:rPr sz="700" dirty="0">
                <a:solidFill>
                  <a:srgbClr val="221F20"/>
                </a:solidFill>
                <a:latin typeface="Montserrat"/>
                <a:cs typeface="Montserrat"/>
              </a:rPr>
              <a:t>anteriores</a:t>
            </a:r>
            <a:r>
              <a:rPr sz="700" spc="-10" dirty="0">
                <a:solidFill>
                  <a:srgbClr val="221F20"/>
                </a:solidFill>
                <a:latin typeface="Montserrat"/>
                <a:cs typeface="Montserrat"/>
              </a:rPr>
              <a:t> recomendaciones</a:t>
            </a:r>
            <a:r>
              <a:rPr sz="700" spc="25" dirty="0">
                <a:solidFill>
                  <a:srgbClr val="221F20"/>
                </a:solidFill>
                <a:latin typeface="Montserrat"/>
                <a:cs typeface="Montserrat"/>
              </a:rPr>
              <a:t> </a:t>
            </a:r>
            <a:r>
              <a:rPr sz="700" dirty="0">
                <a:solidFill>
                  <a:srgbClr val="221F20"/>
                </a:solidFill>
                <a:latin typeface="Montserrat"/>
                <a:cs typeface="Montserrat"/>
              </a:rPr>
              <a:t>generales, se</a:t>
            </a:r>
            <a:r>
              <a:rPr sz="700" spc="-15" dirty="0">
                <a:solidFill>
                  <a:srgbClr val="221F20"/>
                </a:solidFill>
                <a:latin typeface="Montserrat"/>
                <a:cs typeface="Montserrat"/>
              </a:rPr>
              <a:t> </a:t>
            </a:r>
            <a:r>
              <a:rPr sz="700" dirty="0">
                <a:solidFill>
                  <a:srgbClr val="221F20"/>
                </a:solidFill>
                <a:latin typeface="Montserrat"/>
                <a:cs typeface="Montserrat"/>
              </a:rPr>
              <a:t>deben tener</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cuenta las</a:t>
            </a:r>
            <a:r>
              <a:rPr sz="700" spc="-20" dirty="0">
                <a:solidFill>
                  <a:srgbClr val="221F20"/>
                </a:solidFill>
                <a:latin typeface="Montserrat"/>
                <a:cs typeface="Montserrat"/>
              </a:rPr>
              <a:t> </a:t>
            </a:r>
            <a:r>
              <a:rPr sz="700" spc="-10" dirty="0">
                <a:solidFill>
                  <a:srgbClr val="221F20"/>
                </a:solidFill>
                <a:latin typeface="Montserrat"/>
                <a:cs typeface="Montserrat"/>
              </a:rPr>
              <a:t>recomendaciones</a:t>
            </a:r>
            <a:r>
              <a:rPr sz="700" spc="15" dirty="0">
                <a:solidFill>
                  <a:srgbClr val="221F20"/>
                </a:solidFill>
                <a:latin typeface="Montserrat"/>
                <a:cs typeface="Montserrat"/>
              </a:rPr>
              <a:t> </a:t>
            </a:r>
            <a:r>
              <a:rPr sz="700" dirty="0">
                <a:solidFill>
                  <a:srgbClr val="221F20"/>
                </a:solidFill>
                <a:latin typeface="Montserrat"/>
                <a:cs typeface="Montserrat"/>
              </a:rPr>
              <a:t>particulares para</a:t>
            </a:r>
            <a:r>
              <a:rPr sz="700" spc="-5" dirty="0">
                <a:solidFill>
                  <a:srgbClr val="221F20"/>
                </a:solidFill>
                <a:latin typeface="Montserrat"/>
                <a:cs typeface="Montserrat"/>
              </a:rPr>
              <a:t> </a:t>
            </a:r>
            <a:r>
              <a:rPr sz="700" dirty="0">
                <a:solidFill>
                  <a:srgbClr val="221F20"/>
                </a:solidFill>
                <a:latin typeface="Montserrat"/>
                <a:cs typeface="Montserrat"/>
              </a:rPr>
              <a:t>cada</a:t>
            </a:r>
            <a:r>
              <a:rPr sz="700" spc="-5" dirty="0">
                <a:solidFill>
                  <a:srgbClr val="221F20"/>
                </a:solidFill>
                <a:latin typeface="Montserrat"/>
                <a:cs typeface="Montserrat"/>
              </a:rPr>
              <a:t> </a:t>
            </a:r>
            <a:r>
              <a:rPr sz="700" dirty="0">
                <a:solidFill>
                  <a:srgbClr val="221F20"/>
                </a:solidFill>
                <a:latin typeface="Montserrat"/>
                <a:cs typeface="Montserrat"/>
              </a:rPr>
              <a:t>modelo</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p:txBody>
      </p:sp>
      <p:sp>
        <p:nvSpPr>
          <p:cNvPr id="14" name="object 14"/>
          <p:cNvSpPr/>
          <p:nvPr/>
        </p:nvSpPr>
        <p:spPr>
          <a:xfrm>
            <a:off x="0" y="136296"/>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678" y="624186"/>
            <a:ext cx="4688205" cy="658514"/>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20"/>
                </a:solidFill>
                <a:latin typeface="Montserrat"/>
                <a:cs typeface="Montserrat"/>
              </a:rPr>
              <a:t>CAMBIO</a:t>
            </a:r>
            <a:r>
              <a:rPr sz="700" b="1" spc="-15" dirty="0">
                <a:solidFill>
                  <a:srgbClr val="221F20"/>
                </a:solidFill>
                <a:latin typeface="Montserrat"/>
                <a:cs typeface="Montserrat"/>
              </a:rPr>
              <a:t> </a:t>
            </a:r>
            <a:r>
              <a:rPr sz="700" b="1" dirty="0">
                <a:solidFill>
                  <a:srgbClr val="221F20"/>
                </a:solidFill>
                <a:latin typeface="Montserrat"/>
                <a:cs typeface="Montserrat"/>
              </a:rPr>
              <a:t>DE</a:t>
            </a:r>
            <a:r>
              <a:rPr sz="700" b="1" spc="-25" dirty="0">
                <a:solidFill>
                  <a:srgbClr val="221F20"/>
                </a:solidFill>
                <a:latin typeface="Montserrat"/>
                <a:cs typeface="Montserrat"/>
              </a:rPr>
              <a:t> </a:t>
            </a:r>
            <a:r>
              <a:rPr sz="700" b="1" spc="-10" dirty="0">
                <a:solidFill>
                  <a:srgbClr val="221F20"/>
                </a:solidFill>
                <a:latin typeface="Montserrat"/>
                <a:cs typeface="Montserrat"/>
              </a:rPr>
              <a:t>ACEITE:</a:t>
            </a:r>
            <a:endParaRPr sz="700" dirty="0">
              <a:latin typeface="Montserrat"/>
              <a:cs typeface="Montserrat"/>
            </a:endParaRPr>
          </a:p>
          <a:p>
            <a:pPr marL="12700" marR="8255" algn="just">
              <a:lnSpc>
                <a:spcPct val="100000"/>
              </a:lnSpc>
              <a:spcBef>
                <a:spcPts val="5"/>
              </a:spcBef>
            </a:pP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aceite</a:t>
            </a:r>
            <a:r>
              <a:rPr sz="700" spc="50" dirty="0">
                <a:solidFill>
                  <a:srgbClr val="221F20"/>
                </a:solidFill>
                <a:latin typeface="Montserrat"/>
                <a:cs typeface="Montserrat"/>
              </a:rPr>
              <a:t> </a:t>
            </a:r>
            <a:r>
              <a:rPr sz="700" dirty="0">
                <a:solidFill>
                  <a:srgbClr val="221F20"/>
                </a:solidFill>
                <a:latin typeface="Montserrat"/>
                <a:cs typeface="Montserrat"/>
              </a:rPr>
              <a:t>del</a:t>
            </a:r>
            <a:r>
              <a:rPr sz="700" spc="60" dirty="0">
                <a:solidFill>
                  <a:srgbClr val="221F20"/>
                </a:solidFill>
                <a:latin typeface="Montserrat"/>
                <a:cs typeface="Montserrat"/>
              </a:rPr>
              <a:t> </a:t>
            </a:r>
            <a:r>
              <a:rPr sz="700" dirty="0">
                <a:solidFill>
                  <a:srgbClr val="221F20"/>
                </a:solidFill>
                <a:latin typeface="Montserrat"/>
                <a:cs typeface="Montserrat"/>
              </a:rPr>
              <a:t>Vehículo</a:t>
            </a:r>
            <a:r>
              <a:rPr sz="700" spc="50" dirty="0">
                <a:solidFill>
                  <a:srgbClr val="221F20"/>
                </a:solidFill>
                <a:latin typeface="Montserrat"/>
                <a:cs typeface="Montserrat"/>
              </a:rPr>
              <a:t> </a:t>
            </a:r>
            <a:r>
              <a:rPr sz="700" dirty="0">
                <a:solidFill>
                  <a:srgbClr val="221F20"/>
                </a:solidFill>
                <a:latin typeface="Montserrat"/>
                <a:cs typeface="Montserrat"/>
              </a:rPr>
              <a:t>debe</a:t>
            </a:r>
            <a:r>
              <a:rPr sz="700" spc="50" dirty="0">
                <a:solidFill>
                  <a:srgbClr val="221F20"/>
                </a:solidFill>
                <a:latin typeface="Montserrat"/>
                <a:cs typeface="Montserrat"/>
              </a:rPr>
              <a:t> </a:t>
            </a:r>
            <a:r>
              <a:rPr sz="700" dirty="0">
                <a:solidFill>
                  <a:srgbClr val="221F20"/>
                </a:solidFill>
                <a:latin typeface="Montserrat"/>
                <a:cs typeface="Montserrat"/>
              </a:rPr>
              <a:t>rellenarse</a:t>
            </a:r>
            <a:r>
              <a:rPr sz="700" spc="45" dirty="0">
                <a:solidFill>
                  <a:srgbClr val="221F20"/>
                </a:solidFill>
                <a:latin typeface="Montserrat"/>
                <a:cs typeface="Montserrat"/>
              </a:rPr>
              <a:t> </a:t>
            </a:r>
            <a:r>
              <a:rPr sz="700" dirty="0">
                <a:solidFill>
                  <a:srgbClr val="221F20"/>
                </a:solidFill>
                <a:latin typeface="Montserrat"/>
                <a:cs typeface="Montserrat"/>
              </a:rPr>
              <a:t>siempre</a:t>
            </a:r>
            <a:r>
              <a:rPr sz="700" spc="55"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medidor</a:t>
            </a:r>
            <a:r>
              <a:rPr sz="700" spc="55" dirty="0">
                <a:solidFill>
                  <a:srgbClr val="221F20"/>
                </a:solidFill>
                <a:latin typeface="Montserrat"/>
                <a:cs typeface="Montserrat"/>
              </a:rPr>
              <a:t> </a:t>
            </a:r>
            <a:r>
              <a:rPr sz="700" dirty="0">
                <a:solidFill>
                  <a:srgbClr val="221F20"/>
                </a:solidFill>
                <a:latin typeface="Montserrat"/>
                <a:cs typeface="Montserrat"/>
              </a:rPr>
              <a:t>indique</a:t>
            </a:r>
            <a:r>
              <a:rPr sz="700" spc="40" dirty="0">
                <a:solidFill>
                  <a:srgbClr val="221F20"/>
                </a:solidFill>
                <a:latin typeface="Montserrat"/>
                <a:cs typeface="Montserrat"/>
              </a:rPr>
              <a:t> </a:t>
            </a:r>
            <a:r>
              <a:rPr sz="700" dirty="0">
                <a:solidFill>
                  <a:srgbClr val="221F20"/>
                </a:solidFill>
                <a:latin typeface="Montserrat"/>
                <a:cs typeface="Montserrat"/>
              </a:rPr>
              <a:t>que</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55" dirty="0">
                <a:solidFill>
                  <a:srgbClr val="221F20"/>
                </a:solidFill>
                <a:latin typeface="Montserrat"/>
                <a:cs typeface="Montserrat"/>
              </a:rPr>
              <a:t> </a:t>
            </a:r>
            <a:r>
              <a:rPr sz="700" dirty="0">
                <a:solidFill>
                  <a:srgbClr val="221F20"/>
                </a:solidFill>
                <a:latin typeface="Montserrat"/>
                <a:cs typeface="Montserrat"/>
              </a:rPr>
              <a:t>nivel</a:t>
            </a:r>
            <a:r>
              <a:rPr sz="700" spc="55" dirty="0">
                <a:solidFill>
                  <a:srgbClr val="221F20"/>
                </a:solidFill>
                <a:latin typeface="Montserrat"/>
                <a:cs typeface="Montserrat"/>
              </a:rPr>
              <a:t> </a:t>
            </a:r>
            <a:r>
              <a:rPr sz="700" dirty="0">
                <a:solidFill>
                  <a:srgbClr val="221F20"/>
                </a:solidFill>
                <a:latin typeface="Montserrat"/>
                <a:cs typeface="Montserrat"/>
              </a:rPr>
              <a:t>no</a:t>
            </a:r>
            <a:r>
              <a:rPr sz="700" spc="45" dirty="0">
                <a:solidFill>
                  <a:srgbClr val="221F20"/>
                </a:solidFill>
                <a:latin typeface="Montserrat"/>
                <a:cs typeface="Montserrat"/>
              </a:rPr>
              <a:t> </a:t>
            </a:r>
            <a:r>
              <a:rPr sz="700" dirty="0">
                <a:solidFill>
                  <a:srgbClr val="221F20"/>
                </a:solidFill>
                <a:latin typeface="Montserrat"/>
                <a:cs typeface="Montserrat"/>
              </a:rPr>
              <a:t>es</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spc="-10" dirty="0">
                <a:solidFill>
                  <a:srgbClr val="221F20"/>
                </a:solidFill>
                <a:latin typeface="Montserrat"/>
                <a:cs typeface="Montserrat"/>
              </a:rPr>
              <a:t>adecuado,</a:t>
            </a:r>
            <a:r>
              <a:rPr sz="700" spc="500" dirty="0">
                <a:solidFill>
                  <a:srgbClr val="221F20"/>
                </a:solidFill>
                <a:latin typeface="Montserrat"/>
                <a:cs typeface="Montserrat"/>
              </a:rPr>
              <a:t> </a:t>
            </a:r>
            <a:r>
              <a:rPr sz="700" dirty="0">
                <a:solidFill>
                  <a:srgbClr val="221F20"/>
                </a:solidFill>
                <a:latin typeface="Montserrat"/>
                <a:cs typeface="Montserrat"/>
              </a:rPr>
              <a:t>conforme</a:t>
            </a:r>
            <a:r>
              <a:rPr sz="700" spc="-5" dirty="0">
                <a:solidFill>
                  <a:srgbClr val="221F20"/>
                </a:solidFill>
                <a:latin typeface="Montserrat"/>
                <a:cs typeface="Montserrat"/>
              </a:rPr>
              <a:t> </a:t>
            </a:r>
            <a:r>
              <a:rPr sz="700" dirty="0">
                <a:solidFill>
                  <a:srgbClr val="221F20"/>
                </a:solidFill>
                <a:latin typeface="Montserrat"/>
                <a:cs typeface="Montserrat"/>
              </a:rPr>
              <a:t>lo</a:t>
            </a:r>
            <a:r>
              <a:rPr sz="700" spc="10" dirty="0">
                <a:solidFill>
                  <a:srgbClr val="221F20"/>
                </a:solidFill>
                <a:latin typeface="Montserrat"/>
                <a:cs typeface="Montserrat"/>
              </a:rPr>
              <a:t> </a:t>
            </a:r>
            <a:r>
              <a:rPr sz="700" dirty="0">
                <a:solidFill>
                  <a:srgbClr val="221F20"/>
                </a:solidFill>
                <a:latin typeface="Montserrat"/>
                <a:cs typeface="Montserrat"/>
              </a:rPr>
              <a:t>indicado</a:t>
            </a:r>
            <a:r>
              <a:rPr sz="700" spc="20"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titulo</a:t>
            </a:r>
            <a:r>
              <a:rPr sz="700" spc="20" dirty="0">
                <a:solidFill>
                  <a:srgbClr val="221F20"/>
                </a:solidFill>
                <a:latin typeface="Montserrat"/>
                <a:cs typeface="Montserrat"/>
              </a:rPr>
              <a:t> </a:t>
            </a:r>
            <a:r>
              <a:rPr sz="700" dirty="0">
                <a:solidFill>
                  <a:srgbClr val="221F20"/>
                </a:solidFill>
                <a:latin typeface="Montserrat"/>
                <a:cs typeface="Montserrat"/>
              </a:rPr>
              <a:t>contenido</a:t>
            </a:r>
            <a:r>
              <a:rPr sz="700" spc="10"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presente</a:t>
            </a:r>
            <a:r>
              <a:rPr sz="700" spc="10" dirty="0">
                <a:solidFill>
                  <a:srgbClr val="221F20"/>
                </a:solidFill>
                <a:latin typeface="Montserrat"/>
                <a:cs typeface="Montserrat"/>
              </a:rPr>
              <a:t> </a:t>
            </a:r>
            <a:r>
              <a:rPr sz="700" dirty="0">
                <a:solidFill>
                  <a:srgbClr val="221F20"/>
                </a:solidFill>
                <a:latin typeface="Montserrat"/>
                <a:cs typeface="Montserrat"/>
              </a:rPr>
              <a:t>Manual</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5" dirty="0">
                <a:solidFill>
                  <a:srgbClr val="221F20"/>
                </a:solidFill>
                <a:latin typeface="Montserrat"/>
                <a:cs typeface="Montserrat"/>
              </a:rPr>
              <a:t> </a:t>
            </a:r>
            <a:r>
              <a:rPr sz="700" dirty="0">
                <a:solidFill>
                  <a:srgbClr val="221F20"/>
                </a:solidFill>
                <a:latin typeface="Montserrat"/>
                <a:cs typeface="Montserrat"/>
              </a:rPr>
              <a:t>DE MOTOR”.</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cambio</a:t>
            </a:r>
            <a:r>
              <a:rPr sz="700" spc="10" dirty="0">
                <a:solidFill>
                  <a:srgbClr val="221F20"/>
                </a:solidFill>
                <a:latin typeface="Montserrat"/>
                <a:cs typeface="Montserrat"/>
              </a:rPr>
              <a:t> </a:t>
            </a:r>
            <a:r>
              <a:rPr sz="700" spc="-20" dirty="0">
                <a:solidFill>
                  <a:srgbClr val="221F20"/>
                </a:solidFill>
                <a:latin typeface="Montserrat"/>
                <a:cs typeface="Montserrat"/>
              </a:rPr>
              <a:t>total</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5" dirty="0">
                <a:solidFill>
                  <a:srgbClr val="221F20"/>
                </a:solidFill>
                <a:latin typeface="Montserrat"/>
                <a:cs typeface="Montserrat"/>
              </a:rPr>
              <a:t> </a:t>
            </a:r>
            <a:r>
              <a:rPr sz="700" dirty="0">
                <a:solidFill>
                  <a:srgbClr val="221F20"/>
                </a:solidFill>
                <a:latin typeface="Montserrat"/>
                <a:cs typeface="Montserrat"/>
              </a:rPr>
              <a:t>debe</a:t>
            </a:r>
            <a:r>
              <a:rPr sz="700" spc="-5" dirty="0">
                <a:solidFill>
                  <a:srgbClr val="221F20"/>
                </a:solidFill>
                <a:latin typeface="Montserrat"/>
                <a:cs typeface="Montserrat"/>
              </a:rPr>
              <a:t> </a:t>
            </a:r>
            <a:r>
              <a:rPr sz="700" dirty="0">
                <a:solidFill>
                  <a:srgbClr val="221F20"/>
                </a:solidFill>
                <a:latin typeface="Montserrat"/>
                <a:cs typeface="Montserrat"/>
              </a:rPr>
              <a:t>hacer</a:t>
            </a:r>
            <a:r>
              <a:rPr sz="700" spc="-10" dirty="0">
                <a:solidFill>
                  <a:srgbClr val="221F20"/>
                </a:solidFill>
                <a:latin typeface="Montserrat"/>
                <a:cs typeface="Montserrat"/>
              </a:rPr>
              <a:t> </a:t>
            </a:r>
            <a:r>
              <a:rPr sz="700" dirty="0" err="1">
                <a:solidFill>
                  <a:srgbClr val="221F20"/>
                </a:solidFill>
                <a:latin typeface="Montserrat"/>
                <a:cs typeface="Montserrat"/>
              </a:rPr>
              <a:t>cada</a:t>
            </a:r>
            <a:r>
              <a:rPr sz="700" spc="5" dirty="0">
                <a:solidFill>
                  <a:srgbClr val="221F20"/>
                </a:solidFill>
                <a:latin typeface="Montserrat"/>
                <a:cs typeface="Montserrat"/>
              </a:rPr>
              <a:t> </a:t>
            </a:r>
            <a:r>
              <a:rPr lang="es-ES" sz="700" spc="5" dirty="0">
                <a:solidFill>
                  <a:srgbClr val="221F20"/>
                </a:solidFill>
                <a:latin typeface="Montserrat"/>
                <a:cs typeface="Montserrat"/>
              </a:rPr>
              <a:t>2,</a:t>
            </a:r>
            <a:r>
              <a:rPr sz="700" dirty="0">
                <a:solidFill>
                  <a:srgbClr val="221F20"/>
                </a:solidFill>
                <a:latin typeface="Montserrat"/>
                <a:cs typeface="Montserrat"/>
              </a:rPr>
              <a:t>500 kilómetros,</a:t>
            </a:r>
            <a:r>
              <a:rPr sz="700" spc="-15" dirty="0">
                <a:solidFill>
                  <a:srgbClr val="221F20"/>
                </a:solidFill>
                <a:latin typeface="Montserrat"/>
                <a:cs typeface="Montserrat"/>
              </a:rPr>
              <a:t> </a:t>
            </a:r>
            <a:r>
              <a:rPr sz="700" dirty="0">
                <a:solidFill>
                  <a:srgbClr val="221F20"/>
                </a:solidFill>
                <a:latin typeface="Montserrat"/>
                <a:cs typeface="Montserrat"/>
              </a:rPr>
              <a:t>tal</a:t>
            </a:r>
            <a:r>
              <a:rPr sz="700" spc="-15" dirty="0">
                <a:solidFill>
                  <a:srgbClr val="221F20"/>
                </a:solidFill>
                <a:latin typeface="Montserrat"/>
                <a:cs typeface="Montserrat"/>
              </a:rPr>
              <a:t> </a:t>
            </a:r>
            <a:r>
              <a:rPr sz="700" dirty="0">
                <a:solidFill>
                  <a:srgbClr val="221F20"/>
                </a:solidFill>
                <a:latin typeface="Montserrat"/>
                <a:cs typeface="Montserrat"/>
              </a:rPr>
              <a:t>como</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20" dirty="0">
                <a:solidFill>
                  <a:srgbClr val="221F20"/>
                </a:solidFill>
                <a:latin typeface="Montserrat"/>
                <a:cs typeface="Montserrat"/>
              </a:rPr>
              <a:t> </a:t>
            </a:r>
            <a:r>
              <a:rPr sz="700" dirty="0">
                <a:solidFill>
                  <a:srgbClr val="221F20"/>
                </a:solidFill>
                <a:latin typeface="Montserrat"/>
                <a:cs typeface="Montserrat"/>
              </a:rPr>
              <a:t>indica</a:t>
            </a:r>
            <a:r>
              <a:rPr sz="700" spc="-5" dirty="0">
                <a:solidFill>
                  <a:srgbClr val="221F20"/>
                </a:solidFill>
                <a:latin typeface="Montserrat"/>
                <a:cs typeface="Montserrat"/>
              </a:rPr>
              <a:t> </a:t>
            </a:r>
            <a:r>
              <a:rPr sz="700" dirty="0">
                <a:solidFill>
                  <a:srgbClr val="221F20"/>
                </a:solidFill>
                <a:latin typeface="Montserrat"/>
                <a:cs typeface="Montserrat"/>
              </a:rPr>
              <a:t>en</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cuadro</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spc="-10" dirty="0">
                <a:solidFill>
                  <a:srgbClr val="221F20"/>
                </a:solidFill>
                <a:latin typeface="Montserrat"/>
                <a:cs typeface="Montserrat"/>
              </a:rPr>
              <a:t>mantenimiento.</a:t>
            </a:r>
            <a:endParaRPr sz="700" dirty="0">
              <a:latin typeface="Montserrat"/>
              <a:cs typeface="Montserrat"/>
            </a:endParaRPr>
          </a:p>
          <a:p>
            <a:pPr marL="12700" marR="5080" algn="just">
              <a:lnSpc>
                <a:spcPct val="100000"/>
              </a:lnSpc>
            </a:pP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caso</a:t>
            </a:r>
            <a:r>
              <a:rPr sz="700" spc="20"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ocurra</a:t>
            </a:r>
            <a:r>
              <a:rPr sz="700" spc="30" dirty="0">
                <a:solidFill>
                  <a:srgbClr val="221F20"/>
                </a:solidFill>
                <a:latin typeface="Montserrat"/>
                <a:cs typeface="Montserrat"/>
              </a:rPr>
              <a:t> </a:t>
            </a:r>
            <a:r>
              <a:rPr sz="700" dirty="0">
                <a:solidFill>
                  <a:srgbClr val="221F20"/>
                </a:solidFill>
                <a:latin typeface="Montserrat"/>
                <a:cs typeface="Montserrat"/>
              </a:rPr>
              <a:t>una</a:t>
            </a:r>
            <a:r>
              <a:rPr sz="700" spc="20" dirty="0">
                <a:solidFill>
                  <a:srgbClr val="221F20"/>
                </a:solidFill>
                <a:latin typeface="Montserrat"/>
                <a:cs typeface="Montserrat"/>
              </a:rPr>
              <a:t> </a:t>
            </a:r>
            <a:r>
              <a:rPr sz="700" dirty="0">
                <a:solidFill>
                  <a:srgbClr val="221F20"/>
                </a:solidFill>
                <a:latin typeface="Montserrat"/>
                <a:cs typeface="Montserrat"/>
              </a:rPr>
              <a:t>falla</a:t>
            </a:r>
            <a:r>
              <a:rPr sz="700" spc="25" dirty="0">
                <a:solidFill>
                  <a:srgbClr val="221F20"/>
                </a:solidFill>
                <a:latin typeface="Montserrat"/>
                <a:cs typeface="Montserrat"/>
              </a:rPr>
              <a:t> </a:t>
            </a: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motor</a:t>
            </a:r>
            <a:r>
              <a:rPr sz="700" spc="35" dirty="0">
                <a:solidFill>
                  <a:srgbClr val="221F20"/>
                </a:solidFill>
                <a:latin typeface="Montserrat"/>
                <a:cs typeface="Montserrat"/>
              </a:rPr>
              <a:t> </a:t>
            </a:r>
            <a:r>
              <a:rPr sz="700" dirty="0">
                <a:solidFill>
                  <a:srgbClr val="221F20"/>
                </a:solidFill>
                <a:latin typeface="Montserrat"/>
                <a:cs typeface="Montserrat"/>
              </a:rPr>
              <a:t>por</a:t>
            </a:r>
            <a:r>
              <a:rPr sz="700" spc="20" dirty="0">
                <a:solidFill>
                  <a:srgbClr val="221F20"/>
                </a:solidFill>
                <a:latin typeface="Montserrat"/>
                <a:cs typeface="Montserrat"/>
              </a:rPr>
              <a:t> </a:t>
            </a:r>
            <a:r>
              <a:rPr sz="700" dirty="0">
                <a:solidFill>
                  <a:srgbClr val="221F20"/>
                </a:solidFill>
                <a:latin typeface="Montserrat"/>
                <a:cs typeface="Montserrat"/>
              </a:rPr>
              <a:t>no</a:t>
            </a:r>
            <a:r>
              <a:rPr sz="700" spc="25" dirty="0">
                <a:solidFill>
                  <a:srgbClr val="221F20"/>
                </a:solidFill>
                <a:latin typeface="Montserrat"/>
                <a:cs typeface="Montserrat"/>
              </a:rPr>
              <a:t> </a:t>
            </a:r>
            <a:r>
              <a:rPr sz="700" dirty="0">
                <a:solidFill>
                  <a:srgbClr val="221F20"/>
                </a:solidFill>
                <a:latin typeface="Montserrat"/>
                <a:cs typeface="Montserrat"/>
              </a:rPr>
              <a:t>rellenar</a:t>
            </a:r>
            <a:r>
              <a:rPr sz="700" spc="20" dirty="0">
                <a:solidFill>
                  <a:srgbClr val="221F20"/>
                </a:solidFill>
                <a:latin typeface="Montserrat"/>
                <a:cs typeface="Montserrat"/>
              </a:rPr>
              <a:t> </a:t>
            </a:r>
            <a:r>
              <a:rPr sz="700" dirty="0">
                <a:solidFill>
                  <a:srgbClr val="221F20"/>
                </a:solidFill>
                <a:latin typeface="Montserrat"/>
                <a:cs typeface="Montserrat"/>
              </a:rPr>
              <a:t>oportunamente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nivel</a:t>
            </a:r>
            <a:r>
              <a:rPr sz="700" spc="30"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dirty="0">
                <a:solidFill>
                  <a:srgbClr val="221F20"/>
                </a:solidFill>
                <a:latin typeface="Montserrat"/>
                <a:cs typeface="Montserrat"/>
              </a:rPr>
              <a:t>aceite,</a:t>
            </a:r>
            <a:r>
              <a:rPr sz="700" spc="35" dirty="0">
                <a:solidFill>
                  <a:srgbClr val="221F20"/>
                </a:solidFill>
                <a:latin typeface="Montserrat"/>
                <a:cs typeface="Montserrat"/>
              </a:rPr>
              <a:t> </a:t>
            </a:r>
            <a:r>
              <a:rPr sz="700" dirty="0">
                <a:solidFill>
                  <a:srgbClr val="221F20"/>
                </a:solidFill>
                <a:latin typeface="Montserrat"/>
                <a:cs typeface="Montserrat"/>
              </a:rPr>
              <a:t>conforme</a:t>
            </a:r>
            <a:r>
              <a:rPr sz="700" spc="30" dirty="0">
                <a:solidFill>
                  <a:srgbClr val="221F20"/>
                </a:solidFill>
                <a:latin typeface="Montserrat"/>
                <a:cs typeface="Montserrat"/>
              </a:rPr>
              <a:t> </a:t>
            </a:r>
            <a:r>
              <a:rPr sz="700" spc="-25" dirty="0">
                <a:solidFill>
                  <a:srgbClr val="221F20"/>
                </a:solidFill>
                <a:latin typeface="Montserrat"/>
                <a:cs typeface="Montserrat"/>
              </a:rPr>
              <a:t>lo</a:t>
            </a:r>
            <a:r>
              <a:rPr sz="700" spc="500" dirty="0">
                <a:solidFill>
                  <a:srgbClr val="221F20"/>
                </a:solidFill>
                <a:latin typeface="Montserrat"/>
                <a:cs typeface="Montserrat"/>
              </a:rPr>
              <a:t> </a:t>
            </a:r>
            <a:r>
              <a:rPr sz="700" dirty="0">
                <a:solidFill>
                  <a:srgbClr val="221F20"/>
                </a:solidFill>
                <a:latin typeface="Montserrat"/>
                <a:cs typeface="Montserrat"/>
              </a:rPr>
              <a:t>indicado</a:t>
            </a:r>
            <a:r>
              <a:rPr sz="700" spc="15"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25" dirty="0">
                <a:solidFill>
                  <a:srgbClr val="221F20"/>
                </a:solidFill>
                <a:latin typeface="Montserrat"/>
                <a:cs typeface="Montserrat"/>
              </a:rPr>
              <a:t> </a:t>
            </a:r>
            <a:r>
              <a:rPr sz="700" dirty="0">
                <a:solidFill>
                  <a:srgbClr val="221F20"/>
                </a:solidFill>
                <a:latin typeface="Montserrat"/>
                <a:cs typeface="Montserrat"/>
              </a:rPr>
              <a:t>presente</a:t>
            </a:r>
            <a:r>
              <a:rPr sz="700" spc="20" dirty="0">
                <a:solidFill>
                  <a:srgbClr val="221F20"/>
                </a:solidFill>
                <a:latin typeface="Montserrat"/>
                <a:cs typeface="Montserrat"/>
              </a:rPr>
              <a:t> </a:t>
            </a:r>
            <a:r>
              <a:rPr sz="700" dirty="0">
                <a:solidFill>
                  <a:srgbClr val="221F20"/>
                </a:solidFill>
                <a:latin typeface="Montserrat"/>
                <a:cs typeface="Montserrat"/>
              </a:rPr>
              <a:t>Manual,</a:t>
            </a:r>
            <a:r>
              <a:rPr sz="700" spc="20" dirty="0">
                <a:solidFill>
                  <a:srgbClr val="221F20"/>
                </a:solidFill>
                <a:latin typeface="Montserrat"/>
                <a:cs typeface="Montserrat"/>
              </a:rPr>
              <a:t> </a:t>
            </a:r>
            <a:r>
              <a:rPr lang="es-ES" sz="700" dirty="0">
                <a:solidFill>
                  <a:srgbClr val="221F20"/>
                </a:solidFill>
                <a:latin typeface="Montserrat"/>
                <a:cs typeface="Montserrat"/>
              </a:rPr>
              <a:t>no aplicara para garantía</a:t>
            </a:r>
            <a:endParaRPr sz="700" dirty="0">
              <a:latin typeface="Montserrat"/>
              <a:cs typeface="Montserrat"/>
            </a:endParaRPr>
          </a:p>
        </p:txBody>
      </p:sp>
      <p:grpSp>
        <p:nvGrpSpPr>
          <p:cNvPr id="3" name="object 3"/>
          <p:cNvGrpSpPr/>
          <p:nvPr/>
        </p:nvGrpSpPr>
        <p:grpSpPr>
          <a:xfrm>
            <a:off x="438518" y="1860804"/>
            <a:ext cx="602615" cy="525780"/>
            <a:chOff x="438518" y="1860804"/>
            <a:chExt cx="602615" cy="525780"/>
          </a:xfrm>
        </p:grpSpPr>
        <p:sp>
          <p:nvSpPr>
            <p:cNvPr id="4" name="object 4"/>
            <p:cNvSpPr/>
            <p:nvPr/>
          </p:nvSpPr>
          <p:spPr>
            <a:xfrm>
              <a:off x="438518" y="1860804"/>
              <a:ext cx="602615" cy="525780"/>
            </a:xfrm>
            <a:custGeom>
              <a:avLst/>
              <a:gdLst/>
              <a:ahLst/>
              <a:cxnLst/>
              <a:rect l="l" t="t" r="r" b="b"/>
              <a:pathLst>
                <a:path w="602615" h="525780">
                  <a:moveTo>
                    <a:pt x="573798" y="0"/>
                  </a:moveTo>
                  <a:lnTo>
                    <a:pt x="28524" y="0"/>
                  </a:lnTo>
                  <a:lnTo>
                    <a:pt x="15125" y="3302"/>
                  </a:lnTo>
                  <a:lnTo>
                    <a:pt x="4889" y="11811"/>
                  </a:lnTo>
                  <a:lnTo>
                    <a:pt x="0" y="23368"/>
                  </a:lnTo>
                  <a:lnTo>
                    <a:pt x="2628" y="35941"/>
                  </a:lnTo>
                  <a:lnTo>
                    <a:pt x="280416" y="513461"/>
                  </a:lnTo>
                  <a:lnTo>
                    <a:pt x="290004" y="522605"/>
                  </a:lnTo>
                  <a:lnTo>
                    <a:pt x="302564" y="525653"/>
                  </a:lnTo>
                  <a:lnTo>
                    <a:pt x="315099" y="522605"/>
                  </a:lnTo>
                  <a:lnTo>
                    <a:pt x="324637" y="513334"/>
                  </a:lnTo>
                  <a:lnTo>
                    <a:pt x="599693" y="34163"/>
                  </a:lnTo>
                  <a:lnTo>
                    <a:pt x="602272" y="21971"/>
                  </a:lnTo>
                  <a:lnTo>
                    <a:pt x="597382" y="10922"/>
                  </a:lnTo>
                  <a:lnTo>
                    <a:pt x="587171" y="3048"/>
                  </a:lnTo>
                  <a:lnTo>
                    <a:pt x="573798" y="0"/>
                  </a:lnTo>
                  <a:close/>
                </a:path>
              </a:pathLst>
            </a:custGeom>
            <a:solidFill>
              <a:srgbClr val="221F1F"/>
            </a:solidFill>
          </p:spPr>
          <p:txBody>
            <a:bodyPr wrap="square" lIns="0" tIns="0" rIns="0" bIns="0" rtlCol="0"/>
            <a:lstStyle/>
            <a:p>
              <a:endParaRPr/>
            </a:p>
          </p:txBody>
        </p:sp>
        <p:pic>
          <p:nvPicPr>
            <p:cNvPr id="5" name="object 5"/>
            <p:cNvPicPr/>
            <p:nvPr/>
          </p:nvPicPr>
          <p:blipFill>
            <a:blip r:embed="rId2" cstate="print"/>
            <a:stretch>
              <a:fillRect/>
            </a:stretch>
          </p:blipFill>
          <p:spPr>
            <a:xfrm>
              <a:off x="709587" y="2234819"/>
              <a:ext cx="65036" cy="64769"/>
            </a:xfrm>
            <a:prstGeom prst="rect">
              <a:avLst/>
            </a:prstGeom>
          </p:spPr>
        </p:pic>
        <p:sp>
          <p:nvSpPr>
            <p:cNvPr id="6" name="object 6"/>
            <p:cNvSpPr/>
            <p:nvPr/>
          </p:nvSpPr>
          <p:spPr>
            <a:xfrm>
              <a:off x="709282" y="1884934"/>
              <a:ext cx="66675" cy="301625"/>
            </a:xfrm>
            <a:custGeom>
              <a:avLst/>
              <a:gdLst/>
              <a:ahLst/>
              <a:cxnLst/>
              <a:rect l="l" t="t" r="r" b="b"/>
              <a:pathLst>
                <a:path w="66675" h="301625">
                  <a:moveTo>
                    <a:pt x="33413" y="0"/>
                  </a:moveTo>
                  <a:lnTo>
                    <a:pt x="2463" y="24003"/>
                  </a:lnTo>
                  <a:lnTo>
                    <a:pt x="0" y="40640"/>
                  </a:lnTo>
                  <a:lnTo>
                    <a:pt x="0" y="45719"/>
                  </a:lnTo>
                  <a:lnTo>
                    <a:pt x="596" y="53467"/>
                  </a:lnTo>
                  <a:lnTo>
                    <a:pt x="27508" y="301244"/>
                  </a:lnTo>
                  <a:lnTo>
                    <a:pt x="38722" y="301244"/>
                  </a:lnTo>
                  <a:lnTo>
                    <a:pt x="65862" y="55372"/>
                  </a:lnTo>
                  <a:lnTo>
                    <a:pt x="66255" y="48894"/>
                  </a:lnTo>
                  <a:lnTo>
                    <a:pt x="66255" y="44196"/>
                  </a:lnTo>
                  <a:lnTo>
                    <a:pt x="51689" y="6223"/>
                  </a:lnTo>
                  <a:lnTo>
                    <a:pt x="40043" y="635"/>
                  </a:lnTo>
                  <a:lnTo>
                    <a:pt x="3341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378396" y="1529880"/>
            <a:ext cx="4505325" cy="1138773"/>
          </a:xfrm>
          <a:prstGeom prst="rect">
            <a:avLst/>
          </a:prstGeom>
          <a:ln w="25400">
            <a:solidFill>
              <a:srgbClr val="000000"/>
            </a:solidFill>
          </a:ln>
        </p:spPr>
        <p:txBody>
          <a:bodyPr vert="horz" wrap="square" lIns="0" tIns="60960" rIns="0" bIns="0" rtlCol="0">
            <a:spAutoFit/>
          </a:bodyPr>
          <a:lstStyle/>
          <a:p>
            <a:pPr marL="755015" algn="just">
              <a:lnSpc>
                <a:spcPct val="100000"/>
              </a:lnSpc>
              <a:spcBef>
                <a:spcPts val="480"/>
              </a:spcBef>
            </a:pPr>
            <a:r>
              <a:rPr sz="700" b="1" dirty="0">
                <a:solidFill>
                  <a:srgbClr val="221F1F"/>
                </a:solidFill>
                <a:latin typeface="Montserrat"/>
                <a:cs typeface="Montserrat"/>
              </a:rPr>
              <a:t>AVISO</a:t>
            </a:r>
            <a:r>
              <a:rPr sz="700" b="1" spc="-20" dirty="0">
                <a:solidFill>
                  <a:srgbClr val="221F1F"/>
                </a:solidFill>
                <a:latin typeface="Montserrat"/>
                <a:cs typeface="Montserrat"/>
              </a:rPr>
              <a:t> </a:t>
            </a:r>
            <a:r>
              <a:rPr sz="700" b="1" spc="-10" dirty="0">
                <a:solidFill>
                  <a:srgbClr val="221F1F"/>
                </a:solidFill>
                <a:latin typeface="Montserrat"/>
                <a:cs typeface="Montserrat"/>
              </a:rPr>
              <a:t>IMPORTANTE</a:t>
            </a:r>
            <a:endParaRPr sz="700" dirty="0">
              <a:latin typeface="Montserrat"/>
              <a:cs typeface="Montserrat"/>
            </a:endParaRPr>
          </a:p>
          <a:p>
            <a:pPr marL="755015" marR="82550" algn="just">
              <a:lnSpc>
                <a:spcPct val="100000"/>
              </a:lnSpc>
            </a:pP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inasistencia,</a:t>
            </a:r>
            <a:r>
              <a:rPr sz="700" spc="25"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asistencia</a:t>
            </a:r>
            <a:r>
              <a:rPr sz="700" spc="10" dirty="0">
                <a:solidFill>
                  <a:srgbClr val="221F1F"/>
                </a:solidFill>
                <a:latin typeface="Montserrat"/>
                <a:cs typeface="Montserrat"/>
              </a:rPr>
              <a:t> </a:t>
            </a:r>
            <a:r>
              <a:rPr sz="700" dirty="0">
                <a:solidFill>
                  <a:srgbClr val="221F1F"/>
                </a:solidFill>
                <a:latin typeface="Montserrat"/>
                <a:cs typeface="Montserrat"/>
              </a:rPr>
              <a:t>por</a:t>
            </a:r>
            <a:r>
              <a:rPr sz="700" spc="15" dirty="0">
                <a:solidFill>
                  <a:srgbClr val="221F1F"/>
                </a:solidFill>
                <a:latin typeface="Montserrat"/>
                <a:cs typeface="Montserrat"/>
              </a:rPr>
              <a:t> </a:t>
            </a:r>
            <a:r>
              <a:rPr sz="700" dirty="0">
                <a:solidFill>
                  <a:srgbClr val="221F1F"/>
                </a:solidFill>
                <a:latin typeface="Montserrat"/>
                <a:cs typeface="Montserrat"/>
              </a:rPr>
              <a:t>fuera</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rango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kilómetros</a:t>
            </a:r>
            <a:r>
              <a:rPr sz="700" spc="10" dirty="0">
                <a:solidFill>
                  <a:srgbClr val="221F1F"/>
                </a:solidFill>
                <a:latin typeface="Montserrat"/>
                <a:cs typeface="Montserrat"/>
              </a:rPr>
              <a:t> </a:t>
            </a:r>
            <a:r>
              <a:rPr sz="700" dirty="0">
                <a:solidFill>
                  <a:srgbClr val="221F1F"/>
                </a:solidFill>
                <a:latin typeface="Montserrat"/>
                <a:cs typeface="Montserrat"/>
              </a:rPr>
              <a:t>establecido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presente</a:t>
            </a:r>
            <a:r>
              <a:rPr sz="700" spc="75" dirty="0">
                <a:solidFill>
                  <a:srgbClr val="221F1F"/>
                </a:solidFill>
                <a:latin typeface="Montserrat"/>
                <a:cs typeface="Montserrat"/>
              </a:rPr>
              <a:t> </a:t>
            </a:r>
            <a:r>
              <a:rPr sz="700" dirty="0">
                <a:solidFill>
                  <a:srgbClr val="221F1F"/>
                </a:solidFill>
                <a:latin typeface="Montserrat"/>
                <a:cs typeface="Montserrat"/>
              </a:rPr>
              <a:t>Manual,</a:t>
            </a:r>
            <a:r>
              <a:rPr sz="700" spc="80" dirty="0">
                <a:solidFill>
                  <a:srgbClr val="221F1F"/>
                </a:solidFill>
                <a:latin typeface="Montserrat"/>
                <a:cs typeface="Montserrat"/>
              </a:rPr>
              <a:t> </a:t>
            </a:r>
            <a:r>
              <a:rPr sz="700" dirty="0">
                <a:solidFill>
                  <a:srgbClr val="221F1F"/>
                </a:solidFill>
                <a:latin typeface="Montserrat"/>
                <a:cs typeface="Montserrat"/>
              </a:rPr>
              <a:t>a</a:t>
            </a:r>
            <a:r>
              <a:rPr sz="700" spc="70" dirty="0">
                <a:solidFill>
                  <a:srgbClr val="221F1F"/>
                </a:solidFill>
                <a:latin typeface="Montserrat"/>
                <a:cs typeface="Montserrat"/>
              </a:rPr>
              <a:t> </a:t>
            </a:r>
            <a:r>
              <a:rPr sz="700" dirty="0">
                <a:solidFill>
                  <a:srgbClr val="221F1F"/>
                </a:solidFill>
                <a:latin typeface="Montserrat"/>
                <a:cs typeface="Montserrat"/>
              </a:rPr>
              <a:t>cualquiera</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revisiones</a:t>
            </a:r>
            <a:r>
              <a:rPr sz="700" spc="80" dirty="0">
                <a:solidFill>
                  <a:srgbClr val="221F1F"/>
                </a:solidFill>
                <a:latin typeface="Montserrat"/>
                <a:cs typeface="Montserrat"/>
              </a:rPr>
              <a:t> </a:t>
            </a:r>
            <a:r>
              <a:rPr sz="700" dirty="0">
                <a:solidFill>
                  <a:srgbClr val="221F1F"/>
                </a:solidFill>
                <a:latin typeface="Montserrat"/>
                <a:cs typeface="Montserrat"/>
              </a:rPr>
              <a:t>periódicas</a:t>
            </a:r>
            <a:r>
              <a:rPr sz="700" spc="80" dirty="0">
                <a:solidFill>
                  <a:srgbClr val="221F1F"/>
                </a:solidFill>
                <a:latin typeface="Montserrat"/>
                <a:cs typeface="Montserrat"/>
              </a:rPr>
              <a:t> </a:t>
            </a:r>
            <a:r>
              <a:rPr sz="700" dirty="0">
                <a:solidFill>
                  <a:srgbClr val="221F1F"/>
                </a:solidFill>
                <a:latin typeface="Montserrat"/>
                <a:cs typeface="Montserrat"/>
              </a:rPr>
              <a:t>obligatorias,</a:t>
            </a:r>
            <a:r>
              <a:rPr sz="700" spc="70" dirty="0">
                <a:solidFill>
                  <a:srgbClr val="221F1F"/>
                </a:solidFill>
                <a:latin typeface="Montserrat"/>
                <a:cs typeface="Montserrat"/>
              </a:rPr>
              <a:t> </a:t>
            </a:r>
            <a:r>
              <a:rPr sz="700" spc="-10" dirty="0">
                <a:solidFill>
                  <a:srgbClr val="221F1F"/>
                </a:solidFill>
                <a:latin typeface="Montserrat"/>
                <a:cs typeface="Montserrat"/>
              </a:rPr>
              <a:t>generan</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55" dirty="0">
                <a:solidFill>
                  <a:srgbClr val="221F1F"/>
                </a:solidFill>
                <a:latin typeface="Montserrat"/>
                <a:cs typeface="Montserrat"/>
              </a:rPr>
              <a:t> </a:t>
            </a:r>
            <a:r>
              <a:rPr sz="700" dirty="0">
                <a:solidFill>
                  <a:srgbClr val="221F1F"/>
                </a:solidFill>
                <a:latin typeface="Montserrat"/>
                <a:cs typeface="Montserrat"/>
              </a:rPr>
              <a:t>pérdida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5"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garantía</a:t>
            </a:r>
            <a:r>
              <a:rPr sz="700" spc="65" dirty="0">
                <a:solidFill>
                  <a:srgbClr val="221F1F"/>
                </a:solidFill>
                <a:latin typeface="Montserrat"/>
                <a:cs typeface="Montserrat"/>
              </a:rPr>
              <a:t> </a:t>
            </a:r>
            <a:r>
              <a:rPr sz="700" dirty="0">
                <a:solidFill>
                  <a:srgbClr val="221F1F"/>
                </a:solidFill>
                <a:latin typeface="Montserrat"/>
                <a:cs typeface="Montserrat"/>
              </a:rPr>
              <a:t>sobre</a:t>
            </a:r>
            <a:r>
              <a:rPr sz="700" spc="55" dirty="0">
                <a:solidFill>
                  <a:srgbClr val="221F1F"/>
                </a:solidFill>
                <a:latin typeface="Montserrat"/>
                <a:cs typeface="Montserrat"/>
              </a:rPr>
              <a:t> </a:t>
            </a: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partes</a:t>
            </a:r>
            <a:r>
              <a:rPr sz="700" spc="6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debieron</a:t>
            </a:r>
            <a:r>
              <a:rPr sz="700" spc="65" dirty="0">
                <a:solidFill>
                  <a:srgbClr val="221F1F"/>
                </a:solidFill>
                <a:latin typeface="Montserrat"/>
                <a:cs typeface="Montserrat"/>
              </a:rPr>
              <a:t> </a:t>
            </a:r>
            <a:r>
              <a:rPr sz="700" spc="-10" dirty="0">
                <a:solidFill>
                  <a:srgbClr val="221F1F"/>
                </a:solidFill>
                <a:latin typeface="Montserrat"/>
                <a:cs typeface="Montserrat"/>
              </a:rPr>
              <a:t>haber</a:t>
            </a:r>
            <a:r>
              <a:rPr sz="700" spc="500" dirty="0">
                <a:solidFill>
                  <a:srgbClr val="221F1F"/>
                </a:solidFill>
                <a:latin typeface="Montserrat"/>
                <a:cs typeface="Montserrat"/>
              </a:rPr>
              <a:t> </a:t>
            </a:r>
            <a:r>
              <a:rPr sz="700" dirty="0">
                <a:solidFill>
                  <a:srgbClr val="221F1F"/>
                </a:solidFill>
                <a:latin typeface="Montserrat"/>
                <a:cs typeface="Montserrat"/>
              </a:rPr>
              <a:t>sido</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35" dirty="0">
                <a:solidFill>
                  <a:srgbClr val="221F1F"/>
                </a:solidFill>
                <a:latin typeface="Montserrat"/>
                <a:cs typeface="Montserrat"/>
              </a:rPr>
              <a:t> </a:t>
            </a:r>
            <a:r>
              <a:rPr sz="700" dirty="0">
                <a:solidFill>
                  <a:srgbClr val="221F1F"/>
                </a:solidFill>
                <a:latin typeface="Montserrat"/>
                <a:cs typeface="Montserrat"/>
              </a:rPr>
              <a:t>o</a:t>
            </a:r>
            <a:r>
              <a:rPr sz="700" spc="45" dirty="0">
                <a:solidFill>
                  <a:srgbClr val="221F1F"/>
                </a:solidFill>
                <a:latin typeface="Montserrat"/>
                <a:cs typeface="Montserrat"/>
              </a:rPr>
              <a:t> </a:t>
            </a:r>
            <a:r>
              <a:rPr sz="700" dirty="0">
                <a:solidFill>
                  <a:srgbClr val="221F1F"/>
                </a:solidFill>
                <a:latin typeface="Montserrat"/>
                <a:cs typeface="Montserrat"/>
              </a:rPr>
              <a:t>que</a:t>
            </a:r>
            <a:r>
              <a:rPr sz="700" spc="35" dirty="0">
                <a:solidFill>
                  <a:srgbClr val="221F1F"/>
                </a:solidFill>
                <a:latin typeface="Montserrat"/>
                <a:cs typeface="Montserrat"/>
              </a:rPr>
              <a:t> </a:t>
            </a:r>
            <a:r>
              <a:rPr sz="700" dirty="0">
                <a:solidFill>
                  <a:srgbClr val="221F1F"/>
                </a:solidFill>
                <a:latin typeface="Montserrat"/>
                <a:cs typeface="Montserrat"/>
              </a:rPr>
              <a:t>fueron</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dirty="0">
                <a:solidFill>
                  <a:srgbClr val="221F1F"/>
                </a:solidFill>
                <a:latin typeface="Montserrat"/>
                <a:cs typeface="Montserrat"/>
              </a:rPr>
              <a:t>dicha</a:t>
            </a:r>
            <a:r>
              <a:rPr sz="700" spc="45" dirty="0">
                <a:solidFill>
                  <a:srgbClr val="221F1F"/>
                </a:solidFill>
                <a:latin typeface="Montserrat"/>
                <a:cs typeface="Montserrat"/>
              </a:rPr>
              <a:t> </a:t>
            </a:r>
            <a:r>
              <a:rPr sz="700" dirty="0">
                <a:solidFill>
                  <a:srgbClr val="221F1F"/>
                </a:solidFill>
                <a:latin typeface="Montserrat"/>
                <a:cs typeface="Montserrat"/>
              </a:rPr>
              <a:t>revisión</a:t>
            </a:r>
            <a:r>
              <a:rPr sz="700" spc="30" dirty="0">
                <a:solidFill>
                  <a:srgbClr val="221F1F"/>
                </a:solidFill>
                <a:latin typeface="Montserrat"/>
                <a:cs typeface="Montserrat"/>
              </a:rPr>
              <a:t> </a:t>
            </a:r>
            <a:r>
              <a:rPr sz="700" dirty="0">
                <a:solidFill>
                  <a:srgbClr val="221F1F"/>
                </a:solidFill>
                <a:latin typeface="Montserrat"/>
                <a:cs typeface="Montserrat"/>
              </a:rPr>
              <a:t>tardía.</a:t>
            </a:r>
            <a:r>
              <a:rPr sz="700" spc="45" dirty="0">
                <a:solidFill>
                  <a:srgbClr val="221F1F"/>
                </a:solidFill>
                <a:latin typeface="Montserrat"/>
                <a:cs typeface="Montserrat"/>
              </a:rPr>
              <a:t> </a:t>
            </a:r>
            <a:r>
              <a:rPr sz="700" dirty="0">
                <a:solidFill>
                  <a:srgbClr val="221F1F"/>
                </a:solidFill>
                <a:latin typeface="Montserrat"/>
                <a:cs typeface="Montserrat"/>
              </a:rPr>
              <a:t>Por</a:t>
            </a:r>
            <a:r>
              <a:rPr sz="700" spc="35" dirty="0">
                <a:solidFill>
                  <a:srgbClr val="221F1F"/>
                </a:solidFill>
                <a:latin typeface="Montserrat"/>
                <a:cs typeface="Montserrat"/>
              </a:rPr>
              <a:t> </a:t>
            </a:r>
            <a:r>
              <a:rPr sz="700" dirty="0">
                <a:solidFill>
                  <a:srgbClr val="221F1F"/>
                </a:solidFill>
                <a:latin typeface="Montserrat"/>
                <a:cs typeface="Montserrat"/>
              </a:rPr>
              <a:t>lo</a:t>
            </a:r>
            <a:r>
              <a:rPr sz="700" spc="30" dirty="0">
                <a:solidFill>
                  <a:srgbClr val="221F1F"/>
                </a:solidFill>
                <a:latin typeface="Montserrat"/>
                <a:cs typeface="Montserrat"/>
              </a:rPr>
              <a:t> </a:t>
            </a:r>
            <a:r>
              <a:rPr sz="700" spc="-10" dirty="0">
                <a:solidFill>
                  <a:srgbClr val="221F1F"/>
                </a:solidFill>
                <a:latin typeface="Montserrat"/>
                <a:cs typeface="Montserrat"/>
              </a:rPr>
              <a:t>tanto,</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revisiones</a:t>
            </a:r>
            <a:r>
              <a:rPr sz="700" spc="110" dirty="0">
                <a:solidFill>
                  <a:srgbClr val="221F1F"/>
                </a:solidFill>
                <a:latin typeface="Montserrat"/>
                <a:cs typeface="Montserrat"/>
              </a:rPr>
              <a:t> </a:t>
            </a:r>
            <a:r>
              <a:rPr sz="700" dirty="0">
                <a:solidFill>
                  <a:srgbClr val="221F1F"/>
                </a:solidFill>
                <a:latin typeface="Montserrat"/>
                <a:cs typeface="Montserrat"/>
              </a:rPr>
              <a:t>siguientes</a:t>
            </a:r>
            <a:r>
              <a:rPr sz="700" spc="120" dirty="0">
                <a:solidFill>
                  <a:srgbClr val="221F1F"/>
                </a:solidFill>
                <a:latin typeface="Montserrat"/>
                <a:cs typeface="Montserrat"/>
              </a:rPr>
              <a:t> </a:t>
            </a:r>
            <a:r>
              <a:rPr sz="700" dirty="0">
                <a:solidFill>
                  <a:srgbClr val="221F1F"/>
                </a:solidFill>
                <a:latin typeface="Montserrat"/>
                <a:cs typeface="Montserrat"/>
              </a:rPr>
              <a:t>a</a:t>
            </a:r>
            <a:r>
              <a:rPr sz="700" spc="120" dirty="0">
                <a:solidFill>
                  <a:srgbClr val="221F1F"/>
                </a:solidFill>
                <a:latin typeface="Montserrat"/>
                <a:cs typeface="Montserrat"/>
              </a:rPr>
              <a:t> </a:t>
            </a:r>
            <a:r>
              <a:rPr sz="700" dirty="0">
                <a:solidFill>
                  <a:srgbClr val="221F1F"/>
                </a:solidFill>
                <a:latin typeface="Montserrat"/>
                <a:cs typeface="Montserrat"/>
              </a:rPr>
              <a:t>las</a:t>
            </a:r>
            <a:r>
              <a:rPr sz="700" spc="130" dirty="0">
                <a:solidFill>
                  <a:srgbClr val="221F1F"/>
                </a:solidFill>
                <a:latin typeface="Montserrat"/>
                <a:cs typeface="Montserrat"/>
              </a:rPr>
              <a:t> </a:t>
            </a:r>
            <a:r>
              <a:rPr sz="700" dirty="0">
                <a:solidFill>
                  <a:srgbClr val="221F1F"/>
                </a:solidFill>
                <a:latin typeface="Montserrat"/>
                <a:cs typeface="Montserrat"/>
              </a:rPr>
              <a:t>que</a:t>
            </a:r>
            <a:r>
              <a:rPr sz="700" spc="120" dirty="0">
                <a:solidFill>
                  <a:srgbClr val="221F1F"/>
                </a:solidFill>
                <a:latin typeface="Montserrat"/>
                <a:cs typeface="Montserrat"/>
              </a:rPr>
              <a:t> </a:t>
            </a:r>
            <a:r>
              <a:rPr sz="700" dirty="0">
                <a:solidFill>
                  <a:srgbClr val="221F1F"/>
                </a:solidFill>
                <a:latin typeface="Montserrat"/>
                <a:cs typeface="Montserrat"/>
              </a:rPr>
              <a:t>hubiese</a:t>
            </a:r>
            <a:r>
              <a:rPr sz="700" spc="120" dirty="0">
                <a:solidFill>
                  <a:srgbClr val="221F1F"/>
                </a:solidFill>
                <a:latin typeface="Montserrat"/>
                <a:cs typeface="Montserrat"/>
              </a:rPr>
              <a:t> </a:t>
            </a:r>
            <a:r>
              <a:rPr sz="700" dirty="0">
                <a:solidFill>
                  <a:srgbClr val="221F1F"/>
                </a:solidFill>
                <a:latin typeface="Montserrat"/>
                <a:cs typeface="Montserrat"/>
              </a:rPr>
              <a:t>dejado</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asistir</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hubiese</a:t>
            </a:r>
            <a:r>
              <a:rPr sz="700" spc="130" dirty="0">
                <a:solidFill>
                  <a:srgbClr val="221F1F"/>
                </a:solidFill>
                <a:latin typeface="Montserrat"/>
                <a:cs typeface="Montserrat"/>
              </a:rPr>
              <a:t> </a:t>
            </a:r>
            <a:r>
              <a:rPr sz="700" spc="-10" dirty="0">
                <a:solidFill>
                  <a:srgbClr val="221F1F"/>
                </a:solidFill>
                <a:latin typeface="Montserrat"/>
                <a:cs typeface="Montserrat"/>
              </a:rPr>
              <a:t>asistido</a:t>
            </a:r>
            <a:r>
              <a:rPr sz="700" spc="500" dirty="0">
                <a:solidFill>
                  <a:srgbClr val="221F1F"/>
                </a:solidFill>
                <a:latin typeface="Montserrat"/>
                <a:cs typeface="Montserrat"/>
              </a:rPr>
              <a:t> </a:t>
            </a:r>
            <a:r>
              <a:rPr sz="700" dirty="0">
                <a:solidFill>
                  <a:srgbClr val="221F1F"/>
                </a:solidFill>
                <a:latin typeface="Montserrat"/>
                <a:cs typeface="Montserrat"/>
              </a:rPr>
              <a:t>tardíamente</a:t>
            </a:r>
            <a:r>
              <a:rPr sz="700" spc="465" dirty="0">
                <a:solidFill>
                  <a:srgbClr val="221F1F"/>
                </a:solidFill>
                <a:latin typeface="Montserrat"/>
                <a:cs typeface="Montserrat"/>
              </a:rPr>
              <a:t> </a:t>
            </a:r>
            <a:r>
              <a:rPr sz="700" dirty="0">
                <a:solidFill>
                  <a:srgbClr val="221F1F"/>
                </a:solidFill>
                <a:latin typeface="Montserrat"/>
                <a:cs typeface="Montserrat"/>
              </a:rPr>
              <a:t>sobre</a:t>
            </a:r>
            <a:r>
              <a:rPr sz="700" spc="480" dirty="0">
                <a:solidFill>
                  <a:srgbClr val="221F1F"/>
                </a:solidFill>
                <a:latin typeface="Montserrat"/>
                <a:cs typeface="Montserrat"/>
              </a:rPr>
              <a:t> </a:t>
            </a:r>
            <a:r>
              <a:rPr sz="700" dirty="0">
                <a:solidFill>
                  <a:srgbClr val="221F1F"/>
                </a:solidFill>
                <a:latin typeface="Montserrat"/>
                <a:cs typeface="Montserrat"/>
              </a:rPr>
              <a:t>las</a:t>
            </a:r>
            <a:r>
              <a:rPr sz="700" spc="459" dirty="0">
                <a:solidFill>
                  <a:srgbClr val="221F1F"/>
                </a:solidFill>
                <a:latin typeface="Montserrat"/>
                <a:cs typeface="Montserrat"/>
              </a:rPr>
              <a:t> </a:t>
            </a:r>
            <a:r>
              <a:rPr sz="700" dirty="0">
                <a:solidFill>
                  <a:srgbClr val="221F1F"/>
                </a:solidFill>
                <a:latin typeface="Montserrat"/>
                <a:cs typeface="Montserrat"/>
              </a:rPr>
              <a:t>mismas</a:t>
            </a:r>
            <a:r>
              <a:rPr sz="700" spc="465" dirty="0">
                <a:solidFill>
                  <a:srgbClr val="221F1F"/>
                </a:solidFill>
                <a:latin typeface="Montserrat"/>
                <a:cs typeface="Montserrat"/>
              </a:rPr>
              <a:t> </a:t>
            </a:r>
            <a:r>
              <a:rPr sz="700" dirty="0">
                <a:solidFill>
                  <a:srgbClr val="221F1F"/>
                </a:solidFill>
                <a:latin typeface="Montserrat"/>
                <a:cs typeface="Montserrat"/>
              </a:rPr>
              <a:t>partes,</a:t>
            </a:r>
            <a:r>
              <a:rPr sz="700" spc="465" dirty="0">
                <a:solidFill>
                  <a:srgbClr val="221F1F"/>
                </a:solidFill>
                <a:latin typeface="Montserrat"/>
                <a:cs typeface="Montserrat"/>
              </a:rPr>
              <a:t> </a:t>
            </a:r>
            <a:r>
              <a:rPr sz="700" dirty="0">
                <a:solidFill>
                  <a:srgbClr val="221F1F"/>
                </a:solidFill>
                <a:latin typeface="Montserrat"/>
                <a:cs typeface="Montserrat"/>
              </a:rPr>
              <a:t>tendrán</a:t>
            </a:r>
            <a:r>
              <a:rPr sz="700" spc="475" dirty="0">
                <a:solidFill>
                  <a:srgbClr val="221F1F"/>
                </a:solidFill>
                <a:latin typeface="Montserrat"/>
                <a:cs typeface="Montserrat"/>
              </a:rPr>
              <a:t> </a:t>
            </a:r>
            <a:r>
              <a:rPr sz="700" dirty="0">
                <a:solidFill>
                  <a:srgbClr val="221F1F"/>
                </a:solidFill>
                <a:latin typeface="Montserrat"/>
                <a:cs typeface="Montserrat"/>
              </a:rPr>
              <a:t>únicamente</a:t>
            </a:r>
            <a:r>
              <a:rPr sz="700" spc="495" dirty="0">
                <a:solidFill>
                  <a:srgbClr val="221F1F"/>
                </a:solidFill>
                <a:latin typeface="Montserrat"/>
                <a:cs typeface="Montserrat"/>
              </a:rPr>
              <a:t> </a:t>
            </a:r>
            <a:r>
              <a:rPr sz="700" dirty="0">
                <a:solidFill>
                  <a:srgbClr val="221F1F"/>
                </a:solidFill>
                <a:latin typeface="Montserrat"/>
                <a:cs typeface="Montserrat"/>
              </a:rPr>
              <a:t>carácter</a:t>
            </a:r>
            <a:r>
              <a:rPr sz="700" spc="4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diagnóstico</a:t>
            </a:r>
            <a:r>
              <a:rPr sz="700" spc="55" dirty="0">
                <a:solidFill>
                  <a:srgbClr val="221F1F"/>
                </a:solidFill>
                <a:latin typeface="Montserrat"/>
                <a:cs typeface="Montserrat"/>
              </a:rPr>
              <a:t> </a:t>
            </a:r>
            <a:r>
              <a:rPr sz="700" dirty="0">
                <a:solidFill>
                  <a:srgbClr val="221F1F"/>
                </a:solidFill>
                <a:latin typeface="Montserrat"/>
                <a:cs typeface="Montserrat"/>
              </a:rPr>
              <a:t>informativo</a:t>
            </a:r>
            <a:r>
              <a:rPr sz="700" spc="70"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60" dirty="0">
                <a:solidFill>
                  <a:srgbClr val="221F1F"/>
                </a:solidFill>
                <a:latin typeface="Montserrat"/>
                <a:cs typeface="Montserrat"/>
              </a:rPr>
              <a:t> </a:t>
            </a:r>
            <a:r>
              <a:rPr sz="700" dirty="0">
                <a:solidFill>
                  <a:srgbClr val="221F1F"/>
                </a:solidFill>
                <a:latin typeface="Montserrat"/>
                <a:cs typeface="Montserrat"/>
              </a:rPr>
              <a:t>cliente,</a:t>
            </a:r>
            <a:r>
              <a:rPr sz="700" spc="60" dirty="0">
                <a:solidFill>
                  <a:srgbClr val="221F1F"/>
                </a:solidFill>
                <a:latin typeface="Montserrat"/>
                <a:cs typeface="Montserrat"/>
              </a:rPr>
              <a:t> </a:t>
            </a:r>
            <a:r>
              <a:rPr sz="700" dirty="0">
                <a:solidFill>
                  <a:srgbClr val="221F1F"/>
                </a:solidFill>
                <a:latin typeface="Montserrat"/>
                <a:cs typeface="Montserrat"/>
              </a:rPr>
              <a:t>sin</a:t>
            </a:r>
            <a:r>
              <a:rPr sz="700" spc="70" dirty="0">
                <a:solidFill>
                  <a:srgbClr val="221F1F"/>
                </a:solidFill>
                <a:latin typeface="Montserrat"/>
                <a:cs typeface="Montserrat"/>
              </a:rPr>
              <a:t> </a:t>
            </a:r>
            <a:r>
              <a:rPr sz="700" dirty="0">
                <a:solidFill>
                  <a:srgbClr val="221F1F"/>
                </a:solidFill>
                <a:latin typeface="Montserrat"/>
                <a:cs typeface="Montserrat"/>
              </a:rPr>
              <a:t>que</a:t>
            </a:r>
            <a:r>
              <a:rPr sz="700" spc="70" dirty="0">
                <a:solidFill>
                  <a:srgbClr val="221F1F"/>
                </a:solidFill>
                <a:latin typeface="Montserrat"/>
                <a:cs typeface="Montserrat"/>
              </a:rPr>
              <a:t> </a:t>
            </a:r>
            <a:r>
              <a:rPr sz="700" dirty="0">
                <a:solidFill>
                  <a:srgbClr val="221F1F"/>
                </a:solidFill>
                <a:latin typeface="Montserrat"/>
                <a:cs typeface="Montserrat"/>
              </a:rPr>
              <a:t>esto</a:t>
            </a:r>
            <a:r>
              <a:rPr sz="700" spc="60" dirty="0">
                <a:solidFill>
                  <a:srgbClr val="221F1F"/>
                </a:solidFill>
                <a:latin typeface="Montserrat"/>
                <a:cs typeface="Montserrat"/>
              </a:rPr>
              <a:t> </a:t>
            </a:r>
            <a:r>
              <a:rPr sz="700" dirty="0">
                <a:solidFill>
                  <a:srgbClr val="221F1F"/>
                </a:solidFill>
                <a:latin typeface="Montserrat"/>
                <a:cs typeface="Montserrat"/>
              </a:rPr>
              <a:t>implique</a:t>
            </a:r>
            <a:r>
              <a:rPr sz="700" spc="60" dirty="0">
                <a:solidFill>
                  <a:srgbClr val="221F1F"/>
                </a:solidFill>
                <a:latin typeface="Montserrat"/>
                <a:cs typeface="Montserrat"/>
              </a:rPr>
              <a:t> </a:t>
            </a:r>
            <a:r>
              <a:rPr sz="700" dirty="0" err="1">
                <a:solidFill>
                  <a:srgbClr val="221F1F"/>
                </a:solidFill>
                <a:latin typeface="Montserrat"/>
                <a:cs typeface="Montserrat"/>
              </a:rPr>
              <a:t>obligación</a:t>
            </a:r>
            <a:r>
              <a:rPr sz="700" spc="70" dirty="0">
                <a:solidFill>
                  <a:srgbClr val="221F1F"/>
                </a:solidFill>
                <a:latin typeface="Montserrat"/>
                <a:cs typeface="Montserrat"/>
              </a:rPr>
              <a:t> </a:t>
            </a:r>
            <a:r>
              <a:rPr sz="700" spc="-10" dirty="0" err="1">
                <a:solidFill>
                  <a:srgbClr val="221F1F"/>
                </a:solidFill>
                <a:latin typeface="Montserrat"/>
                <a:cs typeface="Montserrat"/>
              </a:rPr>
              <a:t>alguna</a:t>
            </a:r>
            <a:r>
              <a:rPr lang="es-ES" sz="700" spc="500" dirty="0">
                <a:solidFill>
                  <a:srgbClr val="221F1F"/>
                </a:solidFill>
                <a:latin typeface="Montserrat"/>
                <a:cs typeface="Montserrat"/>
              </a:rPr>
              <a:t> </a:t>
            </a:r>
            <a:r>
              <a:rPr sz="700" dirty="0" err="1">
                <a:solidFill>
                  <a:srgbClr val="221F1F"/>
                </a:solidFill>
                <a:latin typeface="Montserrat"/>
                <a:cs typeface="Montserrat"/>
              </a:rPr>
              <a:t>en</a:t>
            </a:r>
            <a:r>
              <a:rPr sz="700" dirty="0">
                <a:solidFill>
                  <a:srgbClr val="221F1F"/>
                </a:solidFill>
                <a:latin typeface="Montserrat"/>
                <a:cs typeface="Montserrat"/>
              </a:rPr>
              <a:t> cuanto</a:t>
            </a:r>
            <a:r>
              <a:rPr sz="700" spc="20" dirty="0">
                <a:solidFill>
                  <a:srgbClr val="221F1F"/>
                </a:solidFill>
                <a:latin typeface="Montserrat"/>
                <a:cs typeface="Montserrat"/>
              </a:rPr>
              <a:t> </a:t>
            </a:r>
            <a:r>
              <a:rPr sz="700" dirty="0">
                <a:solidFill>
                  <a:srgbClr val="221F1F"/>
                </a:solidFill>
                <a:latin typeface="Montserrat"/>
                <a:cs typeface="Montserrat"/>
              </a:rPr>
              <a:t>a </a:t>
            </a:r>
            <a:r>
              <a:rPr sz="700" spc="-10" dirty="0">
                <a:solidFill>
                  <a:srgbClr val="221F1F"/>
                </a:solidFill>
                <a:latin typeface="Montserrat"/>
                <a:cs typeface="Montserrat"/>
              </a:rPr>
              <a:t>mantenimiento,</a:t>
            </a:r>
            <a:r>
              <a:rPr sz="700" spc="20" dirty="0">
                <a:solidFill>
                  <a:srgbClr val="221F1F"/>
                </a:solidFill>
                <a:latin typeface="Montserrat"/>
                <a:cs typeface="Montserrat"/>
              </a:rPr>
              <a:t> </a:t>
            </a:r>
            <a:r>
              <a:rPr sz="700" dirty="0">
                <a:solidFill>
                  <a:srgbClr val="221F1F"/>
                </a:solidFill>
                <a:latin typeface="Montserrat"/>
                <a:cs typeface="Montserrat"/>
              </a:rPr>
              <a:t>o</a:t>
            </a:r>
            <a:r>
              <a:rPr sz="700" spc="-10" dirty="0">
                <a:solidFill>
                  <a:srgbClr val="221F1F"/>
                </a:solidFill>
                <a:latin typeface="Montserrat"/>
                <a:cs typeface="Montserrat"/>
              </a:rPr>
              <a:t> suministro</a:t>
            </a:r>
            <a:r>
              <a:rPr sz="700" dirty="0">
                <a:solidFill>
                  <a:srgbClr val="221F1F"/>
                </a:solidFill>
                <a:latin typeface="Montserrat"/>
                <a:cs typeface="Montserrat"/>
              </a:rPr>
              <a:t> de</a:t>
            </a:r>
            <a:r>
              <a:rPr sz="700" spc="10" dirty="0">
                <a:solidFill>
                  <a:srgbClr val="221F1F"/>
                </a:solidFill>
                <a:latin typeface="Montserrat"/>
                <a:cs typeface="Montserrat"/>
              </a:rPr>
              <a:t> </a:t>
            </a:r>
            <a:r>
              <a:rPr sz="700" dirty="0">
                <a:solidFill>
                  <a:srgbClr val="221F1F"/>
                </a:solidFill>
                <a:latin typeface="Montserrat"/>
                <a:cs typeface="Montserrat"/>
              </a:rPr>
              <a:t>repuestos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5" dirty="0">
                <a:solidFill>
                  <a:srgbClr val="221F1F"/>
                </a:solidFill>
                <a:latin typeface="Montserrat"/>
                <a:cs typeface="Montserrat"/>
              </a:rPr>
              <a:t> </a:t>
            </a:r>
            <a:r>
              <a:rPr sz="700" spc="-10" dirty="0" err="1">
                <a:solidFill>
                  <a:srgbClr val="221F1F"/>
                </a:solidFill>
                <a:latin typeface="Montserrat"/>
                <a:cs typeface="Montserrat"/>
              </a:rPr>
              <a:t>garantía</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755015" marR="82550" algn="just">
              <a:lnSpc>
                <a:spcPct val="100000"/>
              </a:lnSpc>
            </a:pPr>
            <a:endParaRPr sz="700" dirty="0">
              <a:latin typeface="Montserrat"/>
              <a:cs typeface="Montserrat"/>
            </a:endParaRPr>
          </a:p>
        </p:txBody>
      </p:sp>
      <p:sp>
        <p:nvSpPr>
          <p:cNvPr id="8" name="object 8"/>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4" name="object 4"/>
          <p:cNvSpPr txBox="1"/>
          <p:nvPr/>
        </p:nvSpPr>
        <p:spPr>
          <a:xfrm>
            <a:off x="271678" y="479806"/>
            <a:ext cx="2257425" cy="3045460"/>
          </a:xfrm>
          <a:prstGeom prst="rect">
            <a:avLst/>
          </a:prstGeom>
        </p:spPr>
        <p:txBody>
          <a:bodyPr vert="horz" wrap="square" lIns="0" tIns="12065" rIns="0" bIns="0" rtlCol="0">
            <a:spAutoFit/>
          </a:bodyPr>
          <a:lstStyle/>
          <a:p>
            <a:pPr marL="17145" algn="just">
              <a:lnSpc>
                <a:spcPct val="100000"/>
              </a:lnSpc>
              <a:spcBef>
                <a:spcPts val="95"/>
              </a:spcBef>
            </a:pPr>
            <a:r>
              <a:rPr sz="700" b="1" dirty="0">
                <a:solidFill>
                  <a:srgbClr val="221F1F"/>
                </a:solidFill>
                <a:latin typeface="Montserrat"/>
                <a:cs typeface="Montserrat"/>
              </a:rPr>
              <a:t>PREPARACIÓN</a:t>
            </a:r>
            <a:r>
              <a:rPr sz="700" b="1" spc="-10" dirty="0">
                <a:solidFill>
                  <a:srgbClr val="221F1F"/>
                </a:solidFill>
                <a:latin typeface="Montserrat"/>
                <a:cs typeface="Montserrat"/>
              </a:rPr>
              <a:t> </a:t>
            </a:r>
            <a:r>
              <a:rPr sz="700" b="1" dirty="0">
                <a:solidFill>
                  <a:srgbClr val="221F1F"/>
                </a:solidFill>
                <a:latin typeface="Montserrat"/>
                <a:cs typeface="Montserrat"/>
              </a:rPr>
              <a:t>PARA</a:t>
            </a:r>
            <a:r>
              <a:rPr sz="700" b="1" spc="-20" dirty="0">
                <a:solidFill>
                  <a:srgbClr val="221F1F"/>
                </a:solidFill>
                <a:latin typeface="Montserrat"/>
                <a:cs typeface="Montserrat"/>
              </a:rPr>
              <a:t> </a:t>
            </a:r>
            <a:r>
              <a:rPr sz="700" b="1" dirty="0">
                <a:solidFill>
                  <a:srgbClr val="221F1F"/>
                </a:solidFill>
                <a:latin typeface="Montserrat"/>
                <a:cs typeface="Montserrat"/>
              </a:rPr>
              <a:t>EL</a:t>
            </a:r>
            <a:r>
              <a:rPr sz="700" b="1" spc="-30" dirty="0">
                <a:solidFill>
                  <a:srgbClr val="221F1F"/>
                </a:solidFill>
                <a:latin typeface="Montserrat"/>
                <a:cs typeface="Montserrat"/>
              </a:rPr>
              <a:t> </a:t>
            </a:r>
            <a:r>
              <a:rPr sz="700" b="1" spc="-10" dirty="0">
                <a:solidFill>
                  <a:srgbClr val="221F1F"/>
                </a:solidFill>
                <a:latin typeface="Montserrat"/>
                <a:cs typeface="Montserrat"/>
              </a:rPr>
              <a:t>ALMACENAMIENTO:</a:t>
            </a:r>
            <a:endParaRPr sz="700" dirty="0">
              <a:latin typeface="Montserrat"/>
              <a:cs typeface="Montserrat"/>
            </a:endParaRPr>
          </a:p>
          <a:p>
            <a:pPr>
              <a:lnSpc>
                <a:spcPct val="100000"/>
              </a:lnSpc>
              <a:spcBef>
                <a:spcPts val="50"/>
              </a:spcBef>
            </a:pPr>
            <a:endParaRPr sz="650" dirty="0">
              <a:latin typeface="Montserrat"/>
              <a:cs typeface="Montserrat"/>
            </a:endParaRPr>
          </a:p>
          <a:p>
            <a:pPr marL="184785" indent="-172720">
              <a:lnSpc>
                <a:spcPct val="100000"/>
              </a:lnSpc>
              <a:buFont typeface="Arial"/>
              <a:buChar char="•"/>
              <a:tabLst>
                <a:tab pos="184785" algn="l"/>
                <a:tab pos="185420" algn="l"/>
              </a:tabLst>
            </a:pPr>
            <a:r>
              <a:rPr sz="700" dirty="0">
                <a:solidFill>
                  <a:srgbClr val="221F20"/>
                </a:solidFill>
                <a:latin typeface="Montserrat"/>
                <a:cs typeface="Montserrat"/>
              </a:rPr>
              <a:t>Limpie</a:t>
            </a:r>
            <a:r>
              <a:rPr sz="700" spc="-15" dirty="0">
                <a:solidFill>
                  <a:srgbClr val="221F20"/>
                </a:solidFill>
                <a:latin typeface="Montserrat"/>
                <a:cs typeface="Montserrat"/>
              </a:rPr>
              <a:t> </a:t>
            </a:r>
            <a:r>
              <a:rPr sz="700" dirty="0">
                <a:solidFill>
                  <a:srgbClr val="221F20"/>
                </a:solidFill>
                <a:latin typeface="Montserrat"/>
                <a:cs typeface="Montserrat"/>
              </a:rPr>
              <a:t>bien el</a:t>
            </a:r>
            <a:r>
              <a:rPr sz="700" spc="-20" dirty="0">
                <a:solidFill>
                  <a:srgbClr val="221F20"/>
                </a:solidFill>
                <a:latin typeface="Montserrat"/>
                <a:cs typeface="Montserrat"/>
              </a:rPr>
              <a:t> </a:t>
            </a:r>
            <a:r>
              <a:rPr sz="700" spc="-10" dirty="0">
                <a:solidFill>
                  <a:srgbClr val="221F20"/>
                </a:solidFill>
                <a:latin typeface="Montserrat"/>
                <a:cs typeface="Montserrat"/>
              </a:rPr>
              <a:t>Vehículo.</a:t>
            </a:r>
            <a:endParaRPr sz="700" dirty="0">
              <a:latin typeface="Montserrat"/>
              <a:cs typeface="Montserrat"/>
            </a:endParaRPr>
          </a:p>
          <a:p>
            <a:pPr>
              <a:lnSpc>
                <a:spcPct val="100000"/>
              </a:lnSpc>
              <a:spcBef>
                <a:spcPts val="45"/>
              </a:spcBef>
              <a:buFont typeface="Arial"/>
              <a:buChar char="•"/>
            </a:pPr>
            <a:endParaRPr sz="650" dirty="0">
              <a:latin typeface="Montserrat"/>
              <a:cs typeface="Montserrat"/>
            </a:endParaRPr>
          </a:p>
          <a:p>
            <a:pPr marL="184785" indent="-172720">
              <a:lnSpc>
                <a:spcPct val="100000"/>
              </a:lnSpc>
              <a:spcBef>
                <a:spcPts val="5"/>
              </a:spcBef>
              <a:buFont typeface="Arial"/>
              <a:buChar char="•"/>
              <a:tabLst>
                <a:tab pos="184785" algn="l"/>
                <a:tab pos="185420" algn="l"/>
              </a:tabLst>
            </a:pPr>
            <a:r>
              <a:rPr sz="700" dirty="0">
                <a:solidFill>
                  <a:srgbClr val="221F20"/>
                </a:solidFill>
                <a:latin typeface="Montserrat"/>
                <a:cs typeface="Montserrat"/>
              </a:rPr>
              <a:t>Saque</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15" dirty="0">
                <a:solidFill>
                  <a:srgbClr val="221F20"/>
                </a:solidFill>
                <a:latin typeface="Montserrat"/>
                <a:cs typeface="Montserrat"/>
              </a:rPr>
              <a:t> </a:t>
            </a:r>
            <a:r>
              <a:rPr sz="700" dirty="0">
                <a:solidFill>
                  <a:srgbClr val="221F20"/>
                </a:solidFill>
                <a:latin typeface="Montserrat"/>
                <a:cs typeface="Montserrat"/>
              </a:rPr>
              <a:t>combustible</a:t>
            </a:r>
            <a:r>
              <a:rPr sz="700" spc="-10" dirty="0">
                <a:solidFill>
                  <a:srgbClr val="221F20"/>
                </a:solidFill>
                <a:latin typeface="Montserrat"/>
                <a:cs typeface="Montserrat"/>
              </a:rPr>
              <a:t> </a:t>
            </a:r>
            <a:r>
              <a:rPr sz="700" dirty="0">
                <a:solidFill>
                  <a:srgbClr val="221F20"/>
                </a:solidFill>
                <a:latin typeface="Montserrat"/>
                <a:cs typeface="Montserrat"/>
              </a:rPr>
              <a:t>del</a:t>
            </a:r>
            <a:r>
              <a:rPr sz="700" spc="-20" dirty="0">
                <a:solidFill>
                  <a:srgbClr val="221F20"/>
                </a:solidFill>
                <a:latin typeface="Montserrat"/>
                <a:cs typeface="Montserrat"/>
              </a:rPr>
              <a:t> </a:t>
            </a:r>
            <a:r>
              <a:rPr sz="700" spc="-10" dirty="0">
                <a:solidFill>
                  <a:srgbClr val="221F20"/>
                </a:solidFill>
                <a:latin typeface="Montserrat"/>
                <a:cs typeface="Montserrat"/>
              </a:rPr>
              <a:t>depósito.</a:t>
            </a:r>
            <a:endParaRPr sz="700" dirty="0">
              <a:latin typeface="Montserrat"/>
              <a:cs typeface="Montserrat"/>
            </a:endParaRPr>
          </a:p>
          <a:p>
            <a:pPr marL="184785" marR="5080" indent="-172720" algn="just">
              <a:lnSpc>
                <a:spcPct val="100000"/>
              </a:lnSpc>
              <a:spcBef>
                <a:spcPts val="695"/>
              </a:spcBef>
              <a:buFont typeface="Arial"/>
              <a:buChar char="•"/>
              <a:tabLst>
                <a:tab pos="185420" algn="l"/>
              </a:tabLst>
            </a:pPr>
            <a:r>
              <a:rPr sz="700" dirty="0">
                <a:solidFill>
                  <a:srgbClr val="221F20"/>
                </a:solidFill>
                <a:latin typeface="Montserrat"/>
                <a:cs typeface="Montserrat"/>
              </a:rPr>
              <a:t>Retire</a:t>
            </a:r>
            <a:r>
              <a:rPr sz="700" spc="-25" dirty="0">
                <a:solidFill>
                  <a:srgbClr val="221F20"/>
                </a:solidFill>
                <a:latin typeface="Montserrat"/>
                <a:cs typeface="Montserrat"/>
              </a:rPr>
              <a:t> </a:t>
            </a:r>
            <a:r>
              <a:rPr sz="700" dirty="0">
                <a:solidFill>
                  <a:srgbClr val="221F20"/>
                </a:solidFill>
                <a:latin typeface="Montserrat"/>
                <a:cs typeface="Montserrat"/>
              </a:rPr>
              <a:t>el depósito</a:t>
            </a:r>
            <a:r>
              <a:rPr sz="700" spc="-15"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combustible</a:t>
            </a:r>
            <a:r>
              <a:rPr sz="700" spc="5" dirty="0">
                <a:solidFill>
                  <a:srgbClr val="221F20"/>
                </a:solidFill>
                <a:latin typeface="Montserrat"/>
                <a:cs typeface="Montserrat"/>
              </a:rPr>
              <a:t> </a:t>
            </a:r>
            <a:r>
              <a:rPr sz="700" dirty="0">
                <a:solidFill>
                  <a:srgbClr val="221F20"/>
                </a:solidFill>
                <a:latin typeface="Montserrat"/>
                <a:cs typeface="Montserrat"/>
              </a:rPr>
              <a:t>vacío,</a:t>
            </a:r>
            <a:r>
              <a:rPr sz="700" spc="-25" dirty="0">
                <a:solidFill>
                  <a:srgbClr val="221F20"/>
                </a:solidFill>
                <a:latin typeface="Montserrat"/>
                <a:cs typeface="Montserrat"/>
              </a:rPr>
              <a:t> </a:t>
            </a:r>
            <a:r>
              <a:rPr sz="700" spc="-10" dirty="0">
                <a:solidFill>
                  <a:srgbClr val="221F20"/>
                </a:solidFill>
                <a:latin typeface="Montserrat"/>
                <a:cs typeface="Montserrat"/>
              </a:rPr>
              <a:t>vierta</a:t>
            </a:r>
            <a:r>
              <a:rPr sz="700" spc="500" dirty="0">
                <a:solidFill>
                  <a:srgbClr val="221F20"/>
                </a:solidFill>
                <a:latin typeface="Montserrat"/>
                <a:cs typeface="Montserrat"/>
              </a:rPr>
              <a:t> </a:t>
            </a:r>
            <a:r>
              <a:rPr sz="700" dirty="0">
                <a:solidFill>
                  <a:srgbClr val="221F20"/>
                </a:solidFill>
                <a:latin typeface="Montserrat"/>
                <a:cs typeface="Montserrat"/>
              </a:rPr>
              <a:t>en</a:t>
            </a:r>
            <a:r>
              <a:rPr sz="700" spc="25" dirty="0">
                <a:solidFill>
                  <a:srgbClr val="221F20"/>
                </a:solidFill>
                <a:latin typeface="Montserrat"/>
                <a:cs typeface="Montserrat"/>
              </a:rPr>
              <a:t> </a:t>
            </a:r>
            <a:r>
              <a:rPr sz="700" dirty="0">
                <a:solidFill>
                  <a:srgbClr val="221F20"/>
                </a:solidFill>
                <a:latin typeface="Montserrat"/>
                <a:cs typeface="Montserrat"/>
              </a:rPr>
              <a:t>él</a:t>
            </a:r>
            <a:r>
              <a:rPr sz="700" spc="30" dirty="0">
                <a:solidFill>
                  <a:srgbClr val="221F20"/>
                </a:solidFill>
                <a:latin typeface="Montserrat"/>
                <a:cs typeface="Montserrat"/>
              </a:rPr>
              <a:t> </a:t>
            </a:r>
            <a:r>
              <a:rPr sz="700" dirty="0">
                <a:solidFill>
                  <a:srgbClr val="221F20"/>
                </a:solidFill>
                <a:latin typeface="Montserrat"/>
                <a:cs typeface="Montserrat"/>
              </a:rPr>
              <a:t>aproximadamente</a:t>
            </a:r>
            <a:r>
              <a:rPr sz="700" spc="35" dirty="0">
                <a:solidFill>
                  <a:srgbClr val="221F20"/>
                </a:solidFill>
                <a:latin typeface="Montserrat"/>
                <a:cs typeface="Montserrat"/>
              </a:rPr>
              <a:t> </a:t>
            </a:r>
            <a:r>
              <a:rPr sz="700" dirty="0">
                <a:solidFill>
                  <a:srgbClr val="221F20"/>
                </a:solidFill>
                <a:latin typeface="Montserrat"/>
                <a:cs typeface="Montserrat"/>
              </a:rPr>
              <a:t>250</a:t>
            </a:r>
            <a:r>
              <a:rPr sz="700" spc="25" dirty="0">
                <a:solidFill>
                  <a:srgbClr val="221F20"/>
                </a:solidFill>
                <a:latin typeface="Montserrat"/>
                <a:cs typeface="Montserrat"/>
              </a:rPr>
              <a:t> </a:t>
            </a:r>
            <a:r>
              <a:rPr sz="700" dirty="0">
                <a:solidFill>
                  <a:srgbClr val="221F20"/>
                </a:solidFill>
                <a:latin typeface="Montserrat"/>
                <a:cs typeface="Montserrat"/>
              </a:rPr>
              <a:t>ml</a:t>
            </a:r>
            <a:r>
              <a:rPr sz="700" spc="20" dirty="0">
                <a:solidFill>
                  <a:srgbClr val="221F20"/>
                </a:solidFill>
                <a:latin typeface="Montserrat"/>
                <a:cs typeface="Montserrat"/>
              </a:rPr>
              <a:t> </a:t>
            </a:r>
            <a:r>
              <a:rPr sz="700" dirty="0">
                <a:solidFill>
                  <a:srgbClr val="221F20"/>
                </a:solidFill>
                <a:latin typeface="Montserrat"/>
                <a:cs typeface="Montserrat"/>
              </a:rPr>
              <a:t>(media</a:t>
            </a:r>
            <a:r>
              <a:rPr sz="700" spc="30" dirty="0">
                <a:solidFill>
                  <a:srgbClr val="221F20"/>
                </a:solidFill>
                <a:latin typeface="Montserrat"/>
                <a:cs typeface="Montserrat"/>
              </a:rPr>
              <a:t> </a:t>
            </a:r>
            <a:r>
              <a:rPr sz="700" spc="-10" dirty="0">
                <a:solidFill>
                  <a:srgbClr val="221F20"/>
                </a:solidFill>
                <a:latin typeface="Montserrat"/>
                <a:cs typeface="Montserrat"/>
              </a:rPr>
              <a:t>pinta)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30" dirty="0">
                <a:solidFill>
                  <a:srgbClr val="221F20"/>
                </a:solidFill>
                <a:latin typeface="Montserrat"/>
                <a:cs typeface="Montserrat"/>
              </a:rPr>
              <a:t> </a:t>
            </a:r>
            <a:r>
              <a:rPr sz="700" dirty="0">
                <a:solidFill>
                  <a:srgbClr val="221F20"/>
                </a:solidFill>
                <a:latin typeface="Montserrat"/>
                <a:cs typeface="Montserrat"/>
              </a:rPr>
              <a:t>aceite</a:t>
            </a:r>
            <a:r>
              <a:rPr sz="700" spc="135" dirty="0">
                <a:solidFill>
                  <a:srgbClr val="221F20"/>
                </a:solidFill>
                <a:latin typeface="Montserrat"/>
                <a:cs typeface="Montserrat"/>
              </a:rPr>
              <a:t> </a:t>
            </a:r>
            <a:r>
              <a:rPr sz="700" dirty="0">
                <a:solidFill>
                  <a:srgbClr val="221F20"/>
                </a:solidFill>
                <a:latin typeface="Montserrat"/>
                <a:cs typeface="Montserrat"/>
              </a:rPr>
              <a:t>para</a:t>
            </a:r>
            <a:r>
              <a:rPr sz="700" spc="120" dirty="0">
                <a:solidFill>
                  <a:srgbClr val="221F20"/>
                </a:solidFill>
                <a:latin typeface="Montserrat"/>
                <a:cs typeface="Montserrat"/>
              </a:rPr>
              <a:t> </a:t>
            </a:r>
            <a:r>
              <a:rPr sz="700" dirty="0">
                <a:solidFill>
                  <a:srgbClr val="221F20"/>
                </a:solidFill>
                <a:latin typeface="Montserrat"/>
                <a:cs typeface="Montserrat"/>
              </a:rPr>
              <a:t>motor</a:t>
            </a:r>
            <a:r>
              <a:rPr sz="700" spc="120" dirty="0">
                <a:solidFill>
                  <a:srgbClr val="221F20"/>
                </a:solidFill>
                <a:latin typeface="Montserrat"/>
                <a:cs typeface="Montserrat"/>
              </a:rPr>
              <a:t> </a:t>
            </a:r>
            <a:r>
              <a:rPr sz="700" dirty="0">
                <a:solidFill>
                  <a:srgbClr val="221F20"/>
                </a:solidFill>
                <a:latin typeface="Montserrat"/>
                <a:cs typeface="Montserrat"/>
              </a:rPr>
              <a:t>2T</a:t>
            </a:r>
            <a:r>
              <a:rPr sz="700" spc="130" dirty="0">
                <a:solidFill>
                  <a:srgbClr val="221F20"/>
                </a:solidFill>
                <a:latin typeface="Montserrat"/>
                <a:cs typeface="Montserrat"/>
              </a:rPr>
              <a:t> </a:t>
            </a:r>
            <a:r>
              <a:rPr sz="700" dirty="0">
                <a:solidFill>
                  <a:srgbClr val="221F20"/>
                </a:solidFill>
                <a:latin typeface="Montserrat"/>
                <a:cs typeface="Montserrat"/>
              </a:rPr>
              <a:t>y</a:t>
            </a:r>
            <a:r>
              <a:rPr sz="700" spc="125" dirty="0">
                <a:solidFill>
                  <a:srgbClr val="221F20"/>
                </a:solidFill>
                <a:latin typeface="Montserrat"/>
                <a:cs typeface="Montserrat"/>
              </a:rPr>
              <a:t> </a:t>
            </a:r>
            <a:r>
              <a:rPr sz="700" dirty="0">
                <a:solidFill>
                  <a:srgbClr val="221F20"/>
                </a:solidFill>
                <a:latin typeface="Montserrat"/>
                <a:cs typeface="Montserrat"/>
              </a:rPr>
              <a:t>hágalo</a:t>
            </a:r>
            <a:r>
              <a:rPr sz="700" spc="120" dirty="0">
                <a:solidFill>
                  <a:srgbClr val="221F20"/>
                </a:solidFill>
                <a:latin typeface="Montserrat"/>
                <a:cs typeface="Montserrat"/>
              </a:rPr>
              <a:t> </a:t>
            </a:r>
            <a:r>
              <a:rPr sz="700" dirty="0">
                <a:solidFill>
                  <a:srgbClr val="221F20"/>
                </a:solidFill>
                <a:latin typeface="Montserrat"/>
                <a:cs typeface="Montserrat"/>
              </a:rPr>
              <a:t>girar</a:t>
            </a:r>
            <a:r>
              <a:rPr sz="700" spc="130" dirty="0">
                <a:solidFill>
                  <a:srgbClr val="221F20"/>
                </a:solidFill>
                <a:latin typeface="Montserrat"/>
                <a:cs typeface="Montserrat"/>
              </a:rPr>
              <a:t> </a:t>
            </a:r>
            <a:r>
              <a:rPr sz="700" spc="-20" dirty="0">
                <a:solidFill>
                  <a:srgbClr val="221F20"/>
                </a:solidFill>
                <a:latin typeface="Montserrat"/>
                <a:cs typeface="Montserrat"/>
              </a:rPr>
              <a:t>para</a:t>
            </a:r>
            <a:r>
              <a:rPr sz="700" spc="500" dirty="0">
                <a:solidFill>
                  <a:srgbClr val="221F20"/>
                </a:solidFill>
                <a:latin typeface="Montserrat"/>
                <a:cs typeface="Montserrat"/>
              </a:rPr>
              <a:t> </a:t>
            </a:r>
            <a:r>
              <a:rPr sz="700" dirty="0">
                <a:solidFill>
                  <a:srgbClr val="221F20"/>
                </a:solidFill>
                <a:latin typeface="Montserrat"/>
                <a:cs typeface="Montserrat"/>
              </a:rPr>
              <a:t>que</a:t>
            </a:r>
            <a:r>
              <a:rPr sz="700" spc="390" dirty="0">
                <a:solidFill>
                  <a:srgbClr val="221F20"/>
                </a:solidFill>
                <a:latin typeface="Montserrat"/>
                <a:cs typeface="Montserrat"/>
              </a:rPr>
              <a:t> </a:t>
            </a:r>
            <a:r>
              <a:rPr sz="700" dirty="0">
                <a:solidFill>
                  <a:srgbClr val="221F20"/>
                </a:solidFill>
                <a:latin typeface="Montserrat"/>
                <a:cs typeface="Montserrat"/>
              </a:rPr>
              <a:t>cubra</a:t>
            </a:r>
            <a:r>
              <a:rPr sz="700" spc="390" dirty="0">
                <a:solidFill>
                  <a:srgbClr val="221F20"/>
                </a:solidFill>
                <a:latin typeface="Montserrat"/>
                <a:cs typeface="Montserrat"/>
              </a:rPr>
              <a:t> </a:t>
            </a:r>
            <a:r>
              <a:rPr sz="700" dirty="0">
                <a:solidFill>
                  <a:srgbClr val="221F20"/>
                </a:solidFill>
                <a:latin typeface="Montserrat"/>
                <a:cs typeface="Montserrat"/>
              </a:rPr>
              <a:t>completamente</a:t>
            </a:r>
            <a:r>
              <a:rPr sz="700" spc="395" dirty="0">
                <a:solidFill>
                  <a:srgbClr val="221F20"/>
                </a:solidFill>
                <a:latin typeface="Montserrat"/>
                <a:cs typeface="Montserrat"/>
              </a:rPr>
              <a:t> </a:t>
            </a:r>
            <a:r>
              <a:rPr sz="700" dirty="0">
                <a:solidFill>
                  <a:srgbClr val="221F20"/>
                </a:solidFill>
                <a:latin typeface="Montserrat"/>
                <a:cs typeface="Montserrat"/>
              </a:rPr>
              <a:t>las</a:t>
            </a:r>
            <a:r>
              <a:rPr sz="700" spc="385" dirty="0">
                <a:solidFill>
                  <a:srgbClr val="221F20"/>
                </a:solidFill>
                <a:latin typeface="Montserrat"/>
                <a:cs typeface="Montserrat"/>
              </a:rPr>
              <a:t> </a:t>
            </a:r>
            <a:r>
              <a:rPr sz="700" spc="-10" dirty="0">
                <a:solidFill>
                  <a:srgbClr val="221F20"/>
                </a:solidFill>
                <a:latin typeface="Montserrat"/>
                <a:cs typeface="Montserrat"/>
              </a:rPr>
              <a:t>superficies</a:t>
            </a:r>
            <a:r>
              <a:rPr sz="700" spc="500" dirty="0">
                <a:solidFill>
                  <a:srgbClr val="221F20"/>
                </a:solidFill>
                <a:latin typeface="Montserrat"/>
                <a:cs typeface="Montserrat"/>
              </a:rPr>
              <a:t> </a:t>
            </a:r>
            <a:r>
              <a:rPr sz="700" dirty="0">
                <a:solidFill>
                  <a:srgbClr val="221F20"/>
                </a:solidFill>
                <a:latin typeface="Montserrat"/>
                <a:cs typeface="Montserrat"/>
              </a:rPr>
              <a:t>internas</a:t>
            </a:r>
            <a:r>
              <a:rPr sz="700" spc="440" dirty="0">
                <a:solidFill>
                  <a:srgbClr val="221F20"/>
                </a:solidFill>
                <a:latin typeface="Montserrat"/>
                <a:cs typeface="Montserrat"/>
              </a:rPr>
              <a:t> </a:t>
            </a:r>
            <a:r>
              <a:rPr sz="700" dirty="0">
                <a:solidFill>
                  <a:srgbClr val="221F20"/>
                </a:solidFill>
                <a:latin typeface="Montserrat"/>
                <a:cs typeface="Montserrat"/>
              </a:rPr>
              <a:t>y</a:t>
            </a:r>
            <a:r>
              <a:rPr sz="700" spc="430" dirty="0">
                <a:solidFill>
                  <a:srgbClr val="221F20"/>
                </a:solidFill>
                <a:latin typeface="Montserrat"/>
                <a:cs typeface="Montserrat"/>
              </a:rPr>
              <a:t> </a:t>
            </a:r>
            <a:r>
              <a:rPr sz="700" dirty="0">
                <a:solidFill>
                  <a:srgbClr val="221F20"/>
                </a:solidFill>
                <a:latin typeface="Montserrat"/>
                <a:cs typeface="Montserrat"/>
              </a:rPr>
              <a:t>finalmente</a:t>
            </a:r>
            <a:r>
              <a:rPr sz="700" spc="455" dirty="0">
                <a:solidFill>
                  <a:srgbClr val="221F20"/>
                </a:solidFill>
                <a:latin typeface="Montserrat"/>
                <a:cs typeface="Montserrat"/>
              </a:rPr>
              <a:t> </a:t>
            </a:r>
            <a:r>
              <a:rPr sz="700" dirty="0">
                <a:solidFill>
                  <a:srgbClr val="221F20"/>
                </a:solidFill>
                <a:latin typeface="Montserrat"/>
                <a:cs typeface="Montserrat"/>
              </a:rPr>
              <a:t>deseche</a:t>
            </a:r>
            <a:r>
              <a:rPr sz="700" spc="455" dirty="0">
                <a:solidFill>
                  <a:srgbClr val="221F20"/>
                </a:solidFill>
                <a:latin typeface="Montserrat"/>
                <a:cs typeface="Montserrat"/>
              </a:rPr>
              <a:t> </a:t>
            </a:r>
            <a:r>
              <a:rPr sz="700" dirty="0">
                <a:solidFill>
                  <a:srgbClr val="221F20"/>
                </a:solidFill>
                <a:latin typeface="Montserrat"/>
                <a:cs typeface="Montserrat"/>
              </a:rPr>
              <a:t>el</a:t>
            </a:r>
            <a:r>
              <a:rPr sz="700" spc="440" dirty="0">
                <a:solidFill>
                  <a:srgbClr val="221F20"/>
                </a:solidFill>
                <a:latin typeface="Montserrat"/>
                <a:cs typeface="Montserrat"/>
              </a:rPr>
              <a:t> </a:t>
            </a:r>
            <a:r>
              <a:rPr sz="700" spc="-10" dirty="0">
                <a:solidFill>
                  <a:srgbClr val="221F20"/>
                </a:solidFill>
                <a:latin typeface="Montserrat"/>
                <a:cs typeface="Montserrat"/>
              </a:rPr>
              <a:t>aceite.</a:t>
            </a:r>
            <a:r>
              <a:rPr sz="700" spc="500" dirty="0">
                <a:solidFill>
                  <a:srgbClr val="221F20"/>
                </a:solidFill>
                <a:latin typeface="Montserrat"/>
                <a:cs typeface="Montserrat"/>
              </a:rPr>
              <a:t> </a:t>
            </a:r>
            <a:r>
              <a:rPr sz="700" spc="-10" dirty="0">
                <a:solidFill>
                  <a:srgbClr val="221F20"/>
                </a:solidFill>
                <a:latin typeface="Montserrat"/>
                <a:cs typeface="Montserrat"/>
              </a:rPr>
              <a:t>sobrante.</a:t>
            </a:r>
            <a:endParaRPr sz="700" dirty="0">
              <a:latin typeface="Montserrat"/>
              <a:cs typeface="Montserrat"/>
            </a:endParaRPr>
          </a:p>
          <a:p>
            <a:pPr>
              <a:lnSpc>
                <a:spcPct val="100000"/>
              </a:lnSpc>
              <a:spcBef>
                <a:spcPts val="45"/>
              </a:spcBef>
              <a:buFont typeface="Arial"/>
              <a:buChar char="•"/>
            </a:pPr>
            <a:endParaRPr sz="650" dirty="0">
              <a:latin typeface="Montserrat"/>
              <a:cs typeface="Montserrat"/>
            </a:endParaRPr>
          </a:p>
          <a:p>
            <a:pPr marL="15240" marR="33020" algn="just">
              <a:lnSpc>
                <a:spcPct val="100000"/>
              </a:lnSpc>
              <a:spcBef>
                <a:spcPts val="5"/>
              </a:spcBef>
            </a:pPr>
            <a:r>
              <a:rPr sz="700" b="1" dirty="0">
                <a:solidFill>
                  <a:srgbClr val="221F1F"/>
                </a:solidFill>
                <a:latin typeface="Montserrat"/>
                <a:cs typeface="Montserrat"/>
              </a:rPr>
              <a:t>ADVERTENCIA:</a:t>
            </a:r>
            <a:r>
              <a:rPr sz="700" b="1" spc="110" dirty="0">
                <a:solidFill>
                  <a:srgbClr val="221F1F"/>
                </a:solidFill>
                <a:latin typeface="Montserrat"/>
                <a:cs typeface="Montserrat"/>
              </a:rPr>
              <a:t> </a:t>
            </a:r>
            <a:r>
              <a:rPr sz="700" b="1" dirty="0">
                <a:solidFill>
                  <a:srgbClr val="221F1F"/>
                </a:solidFill>
                <a:latin typeface="Montserrat"/>
                <a:cs typeface="Montserrat"/>
              </a:rPr>
              <a:t>La</a:t>
            </a:r>
            <a:r>
              <a:rPr sz="700" b="1" spc="114" dirty="0">
                <a:solidFill>
                  <a:srgbClr val="221F1F"/>
                </a:solidFill>
                <a:latin typeface="Montserrat"/>
                <a:cs typeface="Montserrat"/>
              </a:rPr>
              <a:t> </a:t>
            </a:r>
            <a:r>
              <a:rPr sz="700" b="1" dirty="0">
                <a:solidFill>
                  <a:srgbClr val="221F1F"/>
                </a:solidFill>
                <a:latin typeface="Montserrat"/>
                <a:cs typeface="Montserrat"/>
              </a:rPr>
              <a:t>gasolina</a:t>
            </a:r>
            <a:r>
              <a:rPr sz="700" b="1" spc="120" dirty="0">
                <a:solidFill>
                  <a:srgbClr val="221F1F"/>
                </a:solidFill>
                <a:latin typeface="Montserrat"/>
                <a:cs typeface="Montserrat"/>
              </a:rPr>
              <a:t> </a:t>
            </a:r>
            <a:r>
              <a:rPr sz="700" b="1" dirty="0">
                <a:solidFill>
                  <a:srgbClr val="221F1F"/>
                </a:solidFill>
                <a:latin typeface="Montserrat"/>
                <a:cs typeface="Montserrat"/>
              </a:rPr>
              <a:t>es</a:t>
            </a:r>
            <a:r>
              <a:rPr sz="700" b="1" spc="110" dirty="0">
                <a:solidFill>
                  <a:srgbClr val="221F1F"/>
                </a:solidFill>
                <a:latin typeface="Montserrat"/>
                <a:cs typeface="Montserrat"/>
              </a:rPr>
              <a:t> </a:t>
            </a:r>
            <a:r>
              <a:rPr sz="700" b="1" spc="-10" dirty="0">
                <a:solidFill>
                  <a:srgbClr val="221F1F"/>
                </a:solidFill>
                <a:latin typeface="Montserrat"/>
                <a:cs typeface="Montserrat"/>
              </a:rPr>
              <a:t>supremamente</a:t>
            </a:r>
            <a:r>
              <a:rPr sz="700" b="1" spc="500" dirty="0">
                <a:solidFill>
                  <a:srgbClr val="221F1F"/>
                </a:solidFill>
                <a:latin typeface="Montserrat"/>
                <a:cs typeface="Montserrat"/>
              </a:rPr>
              <a:t> </a:t>
            </a:r>
            <a:r>
              <a:rPr sz="700" b="1" dirty="0">
                <a:solidFill>
                  <a:srgbClr val="221F1F"/>
                </a:solidFill>
                <a:latin typeface="Montserrat"/>
                <a:cs typeface="Montserrat"/>
              </a:rPr>
              <a:t>inflamable</a:t>
            </a:r>
            <a:r>
              <a:rPr sz="700" b="1" spc="225" dirty="0">
                <a:solidFill>
                  <a:srgbClr val="221F1F"/>
                </a:solidFill>
                <a:latin typeface="Montserrat"/>
                <a:cs typeface="Montserrat"/>
              </a:rPr>
              <a:t> </a:t>
            </a:r>
            <a:r>
              <a:rPr sz="700" b="1" dirty="0">
                <a:solidFill>
                  <a:srgbClr val="221F1F"/>
                </a:solidFill>
                <a:latin typeface="Montserrat"/>
                <a:cs typeface="Montserrat"/>
              </a:rPr>
              <a:t>y</a:t>
            </a:r>
            <a:r>
              <a:rPr sz="700" b="1" spc="225" dirty="0">
                <a:solidFill>
                  <a:srgbClr val="221F1F"/>
                </a:solidFill>
                <a:latin typeface="Montserrat"/>
                <a:cs typeface="Montserrat"/>
              </a:rPr>
              <a:t> </a:t>
            </a:r>
            <a:r>
              <a:rPr sz="700" b="1" dirty="0">
                <a:solidFill>
                  <a:srgbClr val="221F1F"/>
                </a:solidFill>
                <a:latin typeface="Montserrat"/>
                <a:cs typeface="Montserrat"/>
              </a:rPr>
              <a:t>puede</a:t>
            </a:r>
            <a:r>
              <a:rPr sz="700" b="1" spc="220" dirty="0">
                <a:solidFill>
                  <a:srgbClr val="221F1F"/>
                </a:solidFill>
                <a:latin typeface="Montserrat"/>
                <a:cs typeface="Montserrat"/>
              </a:rPr>
              <a:t> </a:t>
            </a:r>
            <a:r>
              <a:rPr sz="700" b="1" dirty="0">
                <a:solidFill>
                  <a:srgbClr val="221F1F"/>
                </a:solidFill>
                <a:latin typeface="Montserrat"/>
                <a:cs typeface="Montserrat"/>
              </a:rPr>
              <a:t>ser</a:t>
            </a:r>
            <a:r>
              <a:rPr sz="700" b="1" spc="220" dirty="0">
                <a:solidFill>
                  <a:srgbClr val="221F1F"/>
                </a:solidFill>
                <a:latin typeface="Montserrat"/>
                <a:cs typeface="Montserrat"/>
              </a:rPr>
              <a:t> </a:t>
            </a:r>
            <a:r>
              <a:rPr sz="700" b="1" dirty="0">
                <a:solidFill>
                  <a:srgbClr val="221F1F"/>
                </a:solidFill>
                <a:latin typeface="Montserrat"/>
                <a:cs typeface="Montserrat"/>
              </a:rPr>
              <a:t>explosiva</a:t>
            </a:r>
            <a:r>
              <a:rPr sz="700" b="1" spc="229" dirty="0">
                <a:solidFill>
                  <a:srgbClr val="221F1F"/>
                </a:solidFill>
                <a:latin typeface="Montserrat"/>
                <a:cs typeface="Montserrat"/>
              </a:rPr>
              <a:t> </a:t>
            </a:r>
            <a:r>
              <a:rPr sz="700" b="1" dirty="0">
                <a:solidFill>
                  <a:srgbClr val="221F1F"/>
                </a:solidFill>
                <a:latin typeface="Montserrat"/>
                <a:cs typeface="Montserrat"/>
              </a:rPr>
              <a:t>en</a:t>
            </a:r>
            <a:r>
              <a:rPr sz="700" b="1" spc="220" dirty="0">
                <a:solidFill>
                  <a:srgbClr val="221F1F"/>
                </a:solidFill>
                <a:latin typeface="Montserrat"/>
                <a:cs typeface="Montserrat"/>
              </a:rPr>
              <a:t> </a:t>
            </a:r>
            <a:r>
              <a:rPr sz="700" b="1" spc="-10" dirty="0">
                <a:solidFill>
                  <a:srgbClr val="221F1F"/>
                </a:solidFill>
                <a:latin typeface="Montserrat"/>
                <a:cs typeface="Montserrat"/>
              </a:rPr>
              <a:t>ciertas</a:t>
            </a:r>
            <a:r>
              <a:rPr sz="700" b="1" spc="500" dirty="0">
                <a:solidFill>
                  <a:srgbClr val="221F1F"/>
                </a:solidFill>
                <a:latin typeface="Montserrat"/>
                <a:cs typeface="Montserrat"/>
              </a:rPr>
              <a:t> </a:t>
            </a:r>
            <a:r>
              <a:rPr sz="700" b="1" dirty="0">
                <a:solidFill>
                  <a:srgbClr val="221F1F"/>
                </a:solidFill>
                <a:latin typeface="Montserrat"/>
                <a:cs typeface="Montserrat"/>
              </a:rPr>
              <a:t>condiciones.</a:t>
            </a:r>
            <a:r>
              <a:rPr sz="700" b="1" spc="375" dirty="0">
                <a:solidFill>
                  <a:srgbClr val="221F1F"/>
                </a:solidFill>
                <a:latin typeface="Montserrat"/>
                <a:cs typeface="Montserrat"/>
              </a:rPr>
              <a:t>  </a:t>
            </a:r>
            <a:r>
              <a:rPr sz="700" b="1" dirty="0">
                <a:solidFill>
                  <a:srgbClr val="221F1F"/>
                </a:solidFill>
                <a:latin typeface="Montserrat"/>
                <a:cs typeface="Montserrat"/>
              </a:rPr>
              <a:t>Ponga</a:t>
            </a:r>
            <a:r>
              <a:rPr sz="700" b="1" spc="375" dirty="0">
                <a:solidFill>
                  <a:srgbClr val="221F1F"/>
                </a:solidFill>
                <a:latin typeface="Montserrat"/>
                <a:cs typeface="Montserrat"/>
              </a:rPr>
              <a:t>  </a:t>
            </a:r>
            <a:r>
              <a:rPr sz="700" b="1" dirty="0">
                <a:solidFill>
                  <a:srgbClr val="221F1F"/>
                </a:solidFill>
                <a:latin typeface="Montserrat"/>
                <a:cs typeface="Montserrat"/>
              </a:rPr>
              <a:t>el</a:t>
            </a:r>
            <a:r>
              <a:rPr sz="700" b="1" spc="375" dirty="0">
                <a:solidFill>
                  <a:srgbClr val="221F1F"/>
                </a:solidFill>
                <a:latin typeface="Montserrat"/>
                <a:cs typeface="Montserrat"/>
              </a:rPr>
              <a:t>  </a:t>
            </a:r>
            <a:r>
              <a:rPr sz="700" b="1" dirty="0">
                <a:solidFill>
                  <a:srgbClr val="221F1F"/>
                </a:solidFill>
                <a:latin typeface="Montserrat"/>
                <a:cs typeface="Montserrat"/>
              </a:rPr>
              <a:t>interruptor</a:t>
            </a:r>
            <a:r>
              <a:rPr sz="700" b="1" spc="370"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encendido</a:t>
            </a:r>
            <a:r>
              <a:rPr sz="700" b="1" spc="140" dirty="0">
                <a:solidFill>
                  <a:srgbClr val="221F1F"/>
                </a:solidFill>
                <a:latin typeface="Montserrat"/>
                <a:cs typeface="Montserrat"/>
              </a:rPr>
              <a:t> </a:t>
            </a:r>
            <a:r>
              <a:rPr sz="700" b="1" dirty="0">
                <a:solidFill>
                  <a:srgbClr val="221F1F"/>
                </a:solidFill>
                <a:latin typeface="Montserrat"/>
                <a:cs typeface="Montserrat"/>
              </a:rPr>
              <a:t>en</a:t>
            </a:r>
            <a:r>
              <a:rPr sz="700" b="1" spc="140" dirty="0">
                <a:solidFill>
                  <a:srgbClr val="221F1F"/>
                </a:solidFill>
                <a:latin typeface="Montserrat"/>
                <a:cs typeface="Montserrat"/>
              </a:rPr>
              <a:t> </a:t>
            </a:r>
            <a:r>
              <a:rPr sz="700" b="1" dirty="0">
                <a:solidFill>
                  <a:srgbClr val="221F1F"/>
                </a:solidFill>
                <a:latin typeface="Montserrat"/>
                <a:cs typeface="Montserrat"/>
              </a:rPr>
              <a:t>“OFF”.</a:t>
            </a:r>
            <a:r>
              <a:rPr sz="700" b="1" spc="135" dirty="0">
                <a:solidFill>
                  <a:srgbClr val="221F1F"/>
                </a:solidFill>
                <a:latin typeface="Montserrat"/>
                <a:cs typeface="Montserrat"/>
              </a:rPr>
              <a:t> </a:t>
            </a:r>
            <a:r>
              <a:rPr sz="700" b="1" dirty="0">
                <a:solidFill>
                  <a:srgbClr val="221F1F"/>
                </a:solidFill>
                <a:latin typeface="Montserrat"/>
                <a:cs typeface="Montserrat"/>
              </a:rPr>
              <a:t>No</a:t>
            </a:r>
            <a:r>
              <a:rPr sz="700" b="1" spc="155" dirty="0">
                <a:solidFill>
                  <a:srgbClr val="221F1F"/>
                </a:solidFill>
                <a:latin typeface="Montserrat"/>
                <a:cs typeface="Montserrat"/>
              </a:rPr>
              <a:t> </a:t>
            </a:r>
            <a:r>
              <a:rPr sz="700" b="1" dirty="0">
                <a:solidFill>
                  <a:srgbClr val="221F1F"/>
                </a:solidFill>
                <a:latin typeface="Montserrat"/>
                <a:cs typeface="Montserrat"/>
              </a:rPr>
              <a:t>fume.</a:t>
            </a:r>
            <a:r>
              <a:rPr sz="700" b="1" spc="145" dirty="0">
                <a:solidFill>
                  <a:srgbClr val="221F1F"/>
                </a:solidFill>
                <a:latin typeface="Montserrat"/>
                <a:cs typeface="Montserrat"/>
              </a:rPr>
              <a:t> </a:t>
            </a:r>
            <a:r>
              <a:rPr sz="700" b="1" dirty="0">
                <a:solidFill>
                  <a:srgbClr val="221F1F"/>
                </a:solidFill>
                <a:latin typeface="Montserrat"/>
                <a:cs typeface="Montserrat"/>
              </a:rPr>
              <a:t>Asegúrese</a:t>
            </a:r>
            <a:r>
              <a:rPr sz="700" b="1" spc="14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que</a:t>
            </a:r>
            <a:r>
              <a:rPr sz="700" b="1" spc="270" dirty="0">
                <a:solidFill>
                  <a:srgbClr val="221F1F"/>
                </a:solidFill>
                <a:latin typeface="Montserrat"/>
                <a:cs typeface="Montserrat"/>
              </a:rPr>
              <a:t> </a:t>
            </a:r>
            <a:r>
              <a:rPr sz="700" b="1" dirty="0">
                <a:solidFill>
                  <a:srgbClr val="221F1F"/>
                </a:solidFill>
                <a:latin typeface="Montserrat"/>
                <a:cs typeface="Montserrat"/>
              </a:rPr>
              <a:t>la</a:t>
            </a:r>
            <a:r>
              <a:rPr sz="700" b="1" spc="275" dirty="0">
                <a:solidFill>
                  <a:srgbClr val="221F1F"/>
                </a:solidFill>
                <a:latin typeface="Montserrat"/>
                <a:cs typeface="Montserrat"/>
              </a:rPr>
              <a:t> </a:t>
            </a:r>
            <a:r>
              <a:rPr sz="700" b="1" dirty="0">
                <a:solidFill>
                  <a:srgbClr val="221F1F"/>
                </a:solidFill>
                <a:latin typeface="Montserrat"/>
                <a:cs typeface="Montserrat"/>
              </a:rPr>
              <a:t>zona</a:t>
            </a:r>
            <a:r>
              <a:rPr sz="700" b="1" spc="270" dirty="0">
                <a:solidFill>
                  <a:srgbClr val="221F1F"/>
                </a:solidFill>
                <a:latin typeface="Montserrat"/>
                <a:cs typeface="Montserrat"/>
              </a:rPr>
              <a:t> </a:t>
            </a:r>
            <a:r>
              <a:rPr sz="700" b="1" dirty="0">
                <a:solidFill>
                  <a:srgbClr val="221F1F"/>
                </a:solidFill>
                <a:latin typeface="Montserrat"/>
                <a:cs typeface="Montserrat"/>
              </a:rPr>
              <a:t>esté</a:t>
            </a:r>
            <a:r>
              <a:rPr sz="700" b="1" spc="280" dirty="0">
                <a:solidFill>
                  <a:srgbClr val="221F1F"/>
                </a:solidFill>
                <a:latin typeface="Montserrat"/>
                <a:cs typeface="Montserrat"/>
              </a:rPr>
              <a:t> </a:t>
            </a:r>
            <a:r>
              <a:rPr sz="700" b="1" dirty="0">
                <a:solidFill>
                  <a:srgbClr val="221F1F"/>
                </a:solidFill>
                <a:latin typeface="Montserrat"/>
                <a:cs typeface="Montserrat"/>
              </a:rPr>
              <a:t>bien</a:t>
            </a:r>
            <a:r>
              <a:rPr sz="700" b="1" spc="275" dirty="0">
                <a:solidFill>
                  <a:srgbClr val="221F1F"/>
                </a:solidFill>
                <a:latin typeface="Montserrat"/>
                <a:cs typeface="Montserrat"/>
              </a:rPr>
              <a:t> </a:t>
            </a:r>
            <a:r>
              <a:rPr sz="700" b="1" dirty="0">
                <a:solidFill>
                  <a:srgbClr val="221F1F"/>
                </a:solidFill>
                <a:latin typeface="Montserrat"/>
                <a:cs typeface="Montserrat"/>
              </a:rPr>
              <a:t>ventilada</a:t>
            </a:r>
            <a:r>
              <a:rPr sz="700" b="1" spc="280" dirty="0">
                <a:solidFill>
                  <a:srgbClr val="221F1F"/>
                </a:solidFill>
                <a:latin typeface="Montserrat"/>
                <a:cs typeface="Montserrat"/>
              </a:rPr>
              <a:t> </a:t>
            </a:r>
            <a:r>
              <a:rPr sz="700" b="1" dirty="0">
                <a:solidFill>
                  <a:srgbClr val="221F1F"/>
                </a:solidFill>
                <a:latin typeface="Montserrat"/>
                <a:cs typeface="Montserrat"/>
              </a:rPr>
              <a:t>y</a:t>
            </a:r>
            <a:r>
              <a:rPr sz="700" b="1" spc="280" dirty="0">
                <a:solidFill>
                  <a:srgbClr val="221F1F"/>
                </a:solidFill>
                <a:latin typeface="Montserrat"/>
                <a:cs typeface="Montserrat"/>
              </a:rPr>
              <a:t> </a:t>
            </a:r>
            <a:r>
              <a:rPr sz="700" b="1" dirty="0">
                <a:solidFill>
                  <a:srgbClr val="221F1F"/>
                </a:solidFill>
                <a:latin typeface="Montserrat"/>
                <a:cs typeface="Montserrat"/>
              </a:rPr>
              <a:t>libre</a:t>
            </a:r>
            <a:r>
              <a:rPr sz="700" b="1" spc="2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llamas</a:t>
            </a:r>
            <a:r>
              <a:rPr sz="700" b="1" spc="340" dirty="0">
                <a:solidFill>
                  <a:srgbClr val="221F1F"/>
                </a:solidFill>
                <a:latin typeface="Montserrat"/>
                <a:cs typeface="Montserrat"/>
              </a:rPr>
              <a:t> </a:t>
            </a:r>
            <a:r>
              <a:rPr sz="700" b="1" dirty="0">
                <a:solidFill>
                  <a:srgbClr val="221F1F"/>
                </a:solidFill>
                <a:latin typeface="Montserrat"/>
                <a:cs typeface="Montserrat"/>
              </a:rPr>
              <a:t>o</a:t>
            </a:r>
            <a:r>
              <a:rPr sz="700" b="1" spc="335" dirty="0">
                <a:solidFill>
                  <a:srgbClr val="221F1F"/>
                </a:solidFill>
                <a:latin typeface="Montserrat"/>
                <a:cs typeface="Montserrat"/>
              </a:rPr>
              <a:t> </a:t>
            </a:r>
            <a:r>
              <a:rPr sz="700" b="1" dirty="0">
                <a:solidFill>
                  <a:srgbClr val="221F1F"/>
                </a:solidFill>
                <a:latin typeface="Montserrat"/>
                <a:cs typeface="Montserrat"/>
              </a:rPr>
              <a:t>chispas,</a:t>
            </a:r>
            <a:r>
              <a:rPr sz="700" b="1" spc="360" dirty="0">
                <a:solidFill>
                  <a:srgbClr val="221F1F"/>
                </a:solidFill>
                <a:latin typeface="Montserrat"/>
                <a:cs typeface="Montserrat"/>
              </a:rPr>
              <a:t> </a:t>
            </a:r>
            <a:r>
              <a:rPr sz="700" b="1" dirty="0">
                <a:solidFill>
                  <a:srgbClr val="221F1F"/>
                </a:solidFill>
                <a:latin typeface="Montserrat"/>
                <a:cs typeface="Montserrat"/>
              </a:rPr>
              <a:t>incluyendo</a:t>
            </a:r>
            <a:r>
              <a:rPr sz="700" b="1" spc="350" dirty="0">
                <a:solidFill>
                  <a:srgbClr val="221F1F"/>
                </a:solidFill>
                <a:latin typeface="Montserrat"/>
                <a:cs typeface="Montserrat"/>
              </a:rPr>
              <a:t> </a:t>
            </a:r>
            <a:r>
              <a:rPr sz="700" b="1" dirty="0">
                <a:solidFill>
                  <a:srgbClr val="221F1F"/>
                </a:solidFill>
                <a:latin typeface="Montserrat"/>
                <a:cs typeface="Montserrat"/>
              </a:rPr>
              <a:t>aparatos</a:t>
            </a:r>
            <a:r>
              <a:rPr sz="700" b="1" spc="345" dirty="0">
                <a:solidFill>
                  <a:srgbClr val="221F1F"/>
                </a:solidFill>
                <a:latin typeface="Montserrat"/>
                <a:cs typeface="Montserrat"/>
              </a:rPr>
              <a:t> </a:t>
            </a:r>
            <a:r>
              <a:rPr sz="700" b="1" spc="-25" dirty="0">
                <a:solidFill>
                  <a:srgbClr val="221F1F"/>
                </a:solidFill>
                <a:latin typeface="Montserrat"/>
                <a:cs typeface="Montserrat"/>
              </a:rPr>
              <a:t>con</a:t>
            </a:r>
            <a:r>
              <a:rPr sz="700" b="1" spc="500" dirty="0">
                <a:solidFill>
                  <a:srgbClr val="221F1F"/>
                </a:solidFill>
                <a:latin typeface="Montserrat"/>
                <a:cs typeface="Montserrat"/>
              </a:rPr>
              <a:t> </a:t>
            </a:r>
            <a:r>
              <a:rPr sz="700" b="1" dirty="0">
                <a:solidFill>
                  <a:srgbClr val="221F1F"/>
                </a:solidFill>
                <a:latin typeface="Montserrat"/>
                <a:cs typeface="Montserrat"/>
              </a:rPr>
              <a:t>llama</a:t>
            </a:r>
            <a:r>
              <a:rPr sz="700" b="1" spc="-10" dirty="0">
                <a:solidFill>
                  <a:srgbClr val="221F1F"/>
                </a:solidFill>
                <a:latin typeface="Montserrat"/>
                <a:cs typeface="Montserrat"/>
              </a:rPr>
              <a:t> piloto.</a:t>
            </a:r>
            <a:endParaRPr sz="700" dirty="0">
              <a:latin typeface="Montserrat"/>
              <a:cs typeface="Montserrat"/>
            </a:endParaRPr>
          </a:p>
          <a:p>
            <a:pPr>
              <a:lnSpc>
                <a:spcPct val="100000"/>
              </a:lnSpc>
              <a:spcBef>
                <a:spcPts val="20"/>
              </a:spcBef>
            </a:pPr>
            <a:endParaRPr sz="1000" dirty="0">
              <a:latin typeface="Montserrat"/>
              <a:cs typeface="Montserrat"/>
            </a:endParaRPr>
          </a:p>
          <a:p>
            <a:pPr marL="184785" marR="35560" indent="-172720" algn="just">
              <a:lnSpc>
                <a:spcPct val="100000"/>
              </a:lnSpc>
              <a:buFont typeface="Arial"/>
              <a:buChar char="•"/>
              <a:tabLst>
                <a:tab pos="185420" algn="l"/>
              </a:tabLst>
            </a:pPr>
            <a:r>
              <a:rPr sz="700" dirty="0">
                <a:solidFill>
                  <a:srgbClr val="221F1F"/>
                </a:solidFill>
                <a:latin typeface="Montserrat"/>
                <a:cs typeface="Montserrat"/>
              </a:rPr>
              <a:t>Retire</a:t>
            </a:r>
            <a:r>
              <a:rPr sz="700" spc="-25" dirty="0">
                <a:solidFill>
                  <a:srgbClr val="221F1F"/>
                </a:solidFill>
                <a:latin typeface="Montserrat"/>
                <a:cs typeface="Montserrat"/>
              </a:rPr>
              <a:t> </a:t>
            </a:r>
            <a:r>
              <a:rPr sz="700" dirty="0">
                <a:solidFill>
                  <a:srgbClr val="221F1F"/>
                </a:solidFill>
                <a:latin typeface="Montserrat"/>
                <a:cs typeface="Montserrat"/>
              </a:rPr>
              <a:t>la bujía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dirty="0">
                <a:solidFill>
                  <a:srgbClr val="221F1F"/>
                </a:solidFill>
                <a:latin typeface="Montserrat"/>
                <a:cs typeface="Montserrat"/>
              </a:rPr>
              <a:t>aplique varias</a:t>
            </a:r>
            <a:r>
              <a:rPr sz="700" spc="-10" dirty="0">
                <a:solidFill>
                  <a:srgbClr val="221F1F"/>
                </a:solidFill>
                <a:latin typeface="Montserrat"/>
                <a:cs typeface="Montserrat"/>
              </a:rPr>
              <a:t> </a:t>
            </a:r>
            <a:r>
              <a:rPr sz="700" dirty="0">
                <a:solidFill>
                  <a:srgbClr val="221F1F"/>
                </a:solidFill>
                <a:latin typeface="Montserrat"/>
                <a:cs typeface="Montserrat"/>
              </a:rPr>
              <a:t>gotas</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aceite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2T 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cilindro.</a:t>
            </a:r>
            <a:r>
              <a:rPr sz="700" spc="5" dirty="0">
                <a:solidFill>
                  <a:srgbClr val="221F1F"/>
                </a:solidFill>
                <a:latin typeface="Montserrat"/>
                <a:cs typeface="Montserrat"/>
              </a:rPr>
              <a:t> </a:t>
            </a:r>
            <a:r>
              <a:rPr sz="700" dirty="0">
                <a:solidFill>
                  <a:srgbClr val="221F1F"/>
                </a:solidFill>
                <a:latin typeface="Montserrat"/>
                <a:cs typeface="Montserrat"/>
              </a:rPr>
              <a:t>Gire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5" dirty="0">
                <a:solidFill>
                  <a:srgbClr val="221F1F"/>
                </a:solidFill>
                <a:latin typeface="Montserrat"/>
                <a:cs typeface="Montserrat"/>
              </a:rPr>
              <a:t> </a:t>
            </a:r>
            <a:r>
              <a:rPr sz="700" spc="-10" dirty="0">
                <a:solidFill>
                  <a:srgbClr val="221F1F"/>
                </a:solidFill>
                <a:latin typeface="Montserrat"/>
                <a:cs typeface="Montserrat"/>
              </a:rPr>
              <a:t>lentamente</a:t>
            </a:r>
            <a:r>
              <a:rPr sz="700" spc="500" dirty="0">
                <a:solidFill>
                  <a:srgbClr val="221F1F"/>
                </a:solidFill>
                <a:latin typeface="Montserrat"/>
                <a:cs typeface="Montserrat"/>
              </a:rPr>
              <a:t> </a:t>
            </a:r>
            <a:r>
              <a:rPr sz="700" dirty="0">
                <a:solidFill>
                  <a:srgbClr val="221F1F"/>
                </a:solidFill>
                <a:latin typeface="Montserrat"/>
                <a:cs typeface="Montserrat"/>
              </a:rPr>
              <a:t>varias</a:t>
            </a:r>
            <a:r>
              <a:rPr sz="700" spc="440" dirty="0">
                <a:solidFill>
                  <a:srgbClr val="221F1F"/>
                </a:solidFill>
                <a:latin typeface="Montserrat"/>
                <a:cs typeface="Montserrat"/>
              </a:rPr>
              <a:t> </a:t>
            </a:r>
            <a:r>
              <a:rPr sz="700" dirty="0">
                <a:solidFill>
                  <a:srgbClr val="221F1F"/>
                </a:solidFill>
                <a:latin typeface="Montserrat"/>
                <a:cs typeface="Montserrat"/>
              </a:rPr>
              <a:t>veces</a:t>
            </a:r>
            <a:r>
              <a:rPr sz="700" spc="440" dirty="0">
                <a:solidFill>
                  <a:srgbClr val="221F1F"/>
                </a:solidFill>
                <a:latin typeface="Montserrat"/>
                <a:cs typeface="Montserrat"/>
              </a:rPr>
              <a:t> </a:t>
            </a:r>
            <a:r>
              <a:rPr sz="700" dirty="0">
                <a:solidFill>
                  <a:srgbClr val="221F1F"/>
                </a:solidFill>
                <a:latin typeface="Montserrat"/>
                <a:cs typeface="Montserrat"/>
              </a:rPr>
              <a:t>para</a:t>
            </a:r>
            <a:r>
              <a:rPr sz="700" spc="440" dirty="0">
                <a:solidFill>
                  <a:srgbClr val="221F1F"/>
                </a:solidFill>
                <a:latin typeface="Montserrat"/>
                <a:cs typeface="Montserrat"/>
              </a:rPr>
              <a:t> </a:t>
            </a:r>
            <a:r>
              <a:rPr sz="700" dirty="0">
                <a:solidFill>
                  <a:srgbClr val="221F1F"/>
                </a:solidFill>
                <a:latin typeface="Montserrat"/>
                <a:cs typeface="Montserrat"/>
              </a:rPr>
              <a:t>recubrir</a:t>
            </a:r>
            <a:r>
              <a:rPr sz="700" spc="440" dirty="0">
                <a:solidFill>
                  <a:srgbClr val="221F1F"/>
                </a:solidFill>
                <a:latin typeface="Montserrat"/>
                <a:cs typeface="Montserrat"/>
              </a:rPr>
              <a:t> </a:t>
            </a:r>
            <a:r>
              <a:rPr sz="700" dirty="0">
                <a:solidFill>
                  <a:srgbClr val="221F1F"/>
                </a:solidFill>
                <a:latin typeface="Montserrat"/>
                <a:cs typeface="Montserrat"/>
              </a:rPr>
              <a:t>la</a:t>
            </a:r>
            <a:r>
              <a:rPr sz="700" spc="455" dirty="0">
                <a:solidFill>
                  <a:srgbClr val="221F1F"/>
                </a:solidFill>
                <a:latin typeface="Montserrat"/>
                <a:cs typeface="Montserrat"/>
              </a:rPr>
              <a:t> </a:t>
            </a:r>
            <a:r>
              <a:rPr sz="700" dirty="0">
                <a:solidFill>
                  <a:srgbClr val="221F1F"/>
                </a:solidFill>
                <a:latin typeface="Montserrat"/>
                <a:cs typeface="Montserrat"/>
              </a:rPr>
              <a:t>pared</a:t>
            </a:r>
            <a:r>
              <a:rPr sz="700" spc="445"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cilindro</a:t>
            </a:r>
            <a:r>
              <a:rPr sz="700" spc="-2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vuelva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instalar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bujía.</a:t>
            </a:r>
            <a:endParaRPr sz="700" dirty="0">
              <a:latin typeface="Montserrat"/>
              <a:cs typeface="Montserrat"/>
            </a:endParaRPr>
          </a:p>
          <a:p>
            <a:pPr>
              <a:lnSpc>
                <a:spcPct val="100000"/>
              </a:lnSpc>
              <a:spcBef>
                <a:spcPts val="50"/>
              </a:spcBef>
              <a:buFont typeface="Arial"/>
              <a:buChar char="•"/>
            </a:pPr>
            <a:endParaRPr sz="650" dirty="0">
              <a:latin typeface="Montserrat"/>
              <a:cs typeface="Montserrat"/>
            </a:endParaRPr>
          </a:p>
          <a:p>
            <a:pPr marL="186055" indent="-171450">
              <a:lnSpc>
                <a:spcPct val="100000"/>
              </a:lnSpc>
              <a:buFont typeface="Arial"/>
              <a:buChar char="•"/>
              <a:tabLst>
                <a:tab pos="186055" algn="l"/>
                <a:tab pos="186690" algn="l"/>
                <a:tab pos="718185" algn="l"/>
                <a:tab pos="942340" algn="l"/>
                <a:tab pos="1421130" algn="l"/>
                <a:tab pos="1681480" algn="l"/>
                <a:tab pos="1946910" algn="l"/>
              </a:tabLst>
            </a:pPr>
            <a:r>
              <a:rPr sz="700" spc="-10" dirty="0">
                <a:latin typeface="Montserrat"/>
                <a:cs typeface="Montserrat"/>
              </a:rPr>
              <a:t>Reduzca</a:t>
            </a:r>
            <a:r>
              <a:rPr sz="700" dirty="0">
                <a:latin typeface="Montserrat"/>
                <a:cs typeface="Montserrat"/>
              </a:rPr>
              <a:t>	</a:t>
            </a:r>
            <a:r>
              <a:rPr sz="700" spc="-25" dirty="0">
                <a:latin typeface="Montserrat"/>
                <a:cs typeface="Montserrat"/>
              </a:rPr>
              <a:t>la</a:t>
            </a:r>
            <a:r>
              <a:rPr sz="700" dirty="0">
                <a:latin typeface="Montserrat"/>
                <a:cs typeface="Montserrat"/>
              </a:rPr>
              <a:t>	</a:t>
            </a:r>
            <a:r>
              <a:rPr sz="700" spc="-10" dirty="0">
                <a:latin typeface="Montserrat"/>
                <a:cs typeface="Montserrat"/>
              </a:rPr>
              <a:t>presión</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25" dirty="0">
                <a:latin typeface="Montserrat"/>
                <a:cs typeface="Montserrat"/>
              </a:rPr>
              <a:t>las</a:t>
            </a:r>
            <a:r>
              <a:rPr sz="700" dirty="0">
                <a:latin typeface="Montserrat"/>
                <a:cs typeface="Montserrat"/>
              </a:rPr>
              <a:t>	</a:t>
            </a:r>
            <a:r>
              <a:rPr sz="700" spc="-10" dirty="0">
                <a:latin typeface="Montserrat"/>
                <a:cs typeface="Montserrat"/>
              </a:rPr>
              <a:t>llantas</a:t>
            </a:r>
            <a:endParaRPr sz="700" dirty="0">
              <a:latin typeface="Montserrat"/>
              <a:cs typeface="Montserrat"/>
            </a:endParaRPr>
          </a:p>
          <a:p>
            <a:pPr marL="186055">
              <a:lnSpc>
                <a:spcPct val="100000"/>
              </a:lnSpc>
            </a:pPr>
            <a:r>
              <a:rPr sz="700" spc="-10" dirty="0">
                <a:latin typeface="Montserrat"/>
                <a:cs typeface="Montserrat"/>
              </a:rPr>
              <a:t>aproximadamente</a:t>
            </a:r>
            <a:r>
              <a:rPr sz="700" spc="50" dirty="0">
                <a:latin typeface="Montserrat"/>
                <a:cs typeface="Montserrat"/>
              </a:rPr>
              <a:t> </a:t>
            </a:r>
            <a:r>
              <a:rPr sz="700" dirty="0">
                <a:latin typeface="Montserrat"/>
                <a:cs typeface="Montserrat"/>
              </a:rPr>
              <a:t>en</a:t>
            </a:r>
            <a:r>
              <a:rPr sz="700" spc="30" dirty="0">
                <a:latin typeface="Montserrat"/>
                <a:cs typeface="Montserrat"/>
              </a:rPr>
              <a:t> </a:t>
            </a:r>
            <a:r>
              <a:rPr sz="700" spc="-20" dirty="0">
                <a:latin typeface="Montserrat"/>
                <a:cs typeface="Montserrat"/>
              </a:rPr>
              <a:t>20%.</a:t>
            </a:r>
            <a:endParaRPr sz="700" dirty="0">
              <a:latin typeface="Montserrat"/>
              <a:cs typeface="Montserrat"/>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184785" marR="8255" indent="-172720" algn="just">
              <a:lnSpc>
                <a:spcPct val="100000"/>
              </a:lnSpc>
              <a:spcBef>
                <a:spcPts val="95"/>
              </a:spcBef>
              <a:buFont typeface="Arial"/>
              <a:buChar char="•"/>
              <a:tabLst>
                <a:tab pos="185420" algn="l"/>
              </a:tabLst>
            </a:pPr>
            <a:r>
              <a:rPr dirty="0"/>
              <a:t>Coloque</a:t>
            </a:r>
            <a:r>
              <a:rPr spc="5" dirty="0"/>
              <a:t> </a:t>
            </a:r>
            <a:r>
              <a:rPr dirty="0"/>
              <a:t>el</a:t>
            </a:r>
            <a:r>
              <a:rPr spc="15" dirty="0"/>
              <a:t> </a:t>
            </a:r>
            <a:r>
              <a:rPr dirty="0"/>
              <a:t>Vehículo sobre</a:t>
            </a:r>
            <a:r>
              <a:rPr spc="15" dirty="0"/>
              <a:t> </a:t>
            </a:r>
            <a:r>
              <a:rPr dirty="0"/>
              <a:t>un cajón</a:t>
            </a:r>
            <a:r>
              <a:rPr spc="5" dirty="0"/>
              <a:t> </a:t>
            </a:r>
            <a:r>
              <a:rPr dirty="0"/>
              <a:t>o</a:t>
            </a:r>
            <a:r>
              <a:rPr spc="5" dirty="0"/>
              <a:t> </a:t>
            </a:r>
            <a:r>
              <a:rPr spc="-10" dirty="0"/>
              <a:t>soporte,</a:t>
            </a:r>
            <a:r>
              <a:rPr spc="500" dirty="0"/>
              <a:t> </a:t>
            </a:r>
            <a:r>
              <a:rPr dirty="0"/>
              <a:t>de</a:t>
            </a:r>
            <a:r>
              <a:rPr spc="170" dirty="0"/>
              <a:t>  </a:t>
            </a:r>
            <a:r>
              <a:rPr dirty="0"/>
              <a:t>manera</a:t>
            </a:r>
            <a:r>
              <a:rPr spc="170" dirty="0"/>
              <a:t>  </a:t>
            </a:r>
            <a:r>
              <a:rPr dirty="0"/>
              <a:t>que</a:t>
            </a:r>
            <a:r>
              <a:rPr spc="180" dirty="0"/>
              <a:t>  </a:t>
            </a:r>
            <a:r>
              <a:rPr dirty="0"/>
              <a:t>ambas</a:t>
            </a:r>
            <a:r>
              <a:rPr spc="170" dirty="0"/>
              <a:t>  </a:t>
            </a:r>
            <a:r>
              <a:rPr dirty="0"/>
              <a:t>ruedas</a:t>
            </a:r>
            <a:r>
              <a:rPr spc="170" dirty="0"/>
              <a:t>  </a:t>
            </a:r>
            <a:r>
              <a:rPr spc="-10" dirty="0"/>
              <a:t>queden</a:t>
            </a:r>
            <a:r>
              <a:rPr spc="500" dirty="0"/>
              <a:t> </a:t>
            </a:r>
            <a:r>
              <a:rPr dirty="0"/>
              <a:t>levantadas</a:t>
            </a:r>
            <a:r>
              <a:rPr spc="225" dirty="0"/>
              <a:t> </a:t>
            </a:r>
            <a:r>
              <a:rPr dirty="0"/>
              <a:t>del</a:t>
            </a:r>
            <a:r>
              <a:rPr spc="229" dirty="0"/>
              <a:t> </a:t>
            </a:r>
            <a:r>
              <a:rPr dirty="0"/>
              <a:t>piso.</a:t>
            </a:r>
            <a:r>
              <a:rPr spc="220" dirty="0"/>
              <a:t> </a:t>
            </a:r>
            <a:r>
              <a:rPr dirty="0"/>
              <a:t>(Si</a:t>
            </a:r>
            <a:r>
              <a:rPr spc="235" dirty="0"/>
              <a:t> </a:t>
            </a:r>
            <a:r>
              <a:rPr dirty="0"/>
              <a:t>esto</a:t>
            </a:r>
            <a:r>
              <a:rPr spc="235" dirty="0"/>
              <a:t> </a:t>
            </a:r>
            <a:r>
              <a:rPr dirty="0"/>
              <a:t>no</a:t>
            </a:r>
            <a:r>
              <a:rPr spc="229" dirty="0"/>
              <a:t> </a:t>
            </a:r>
            <a:r>
              <a:rPr dirty="0"/>
              <a:t>es</a:t>
            </a:r>
            <a:r>
              <a:rPr spc="225" dirty="0"/>
              <a:t> </a:t>
            </a:r>
            <a:r>
              <a:rPr spc="-10" dirty="0"/>
              <a:t>posible,</a:t>
            </a:r>
            <a:r>
              <a:rPr spc="500" dirty="0"/>
              <a:t> </a:t>
            </a:r>
            <a:r>
              <a:rPr dirty="0"/>
              <a:t>coloque</a:t>
            </a:r>
            <a:r>
              <a:rPr spc="295" dirty="0"/>
              <a:t> </a:t>
            </a:r>
            <a:r>
              <a:rPr dirty="0"/>
              <a:t>tablas</a:t>
            </a:r>
            <a:r>
              <a:rPr spc="305" dirty="0"/>
              <a:t> </a:t>
            </a:r>
            <a:r>
              <a:rPr dirty="0"/>
              <a:t>debajo</a:t>
            </a:r>
            <a:r>
              <a:rPr spc="300" dirty="0"/>
              <a:t> </a:t>
            </a:r>
            <a:r>
              <a:rPr dirty="0"/>
              <a:t>de</a:t>
            </a:r>
            <a:r>
              <a:rPr spc="300" dirty="0"/>
              <a:t> </a:t>
            </a:r>
            <a:r>
              <a:rPr dirty="0"/>
              <a:t>las</a:t>
            </a:r>
            <a:r>
              <a:rPr spc="295" dirty="0"/>
              <a:t> </a:t>
            </a:r>
            <a:r>
              <a:rPr dirty="0"/>
              <a:t>ruedas</a:t>
            </a:r>
            <a:r>
              <a:rPr spc="300" dirty="0"/>
              <a:t> </a:t>
            </a:r>
            <a:r>
              <a:rPr spc="-20" dirty="0"/>
              <a:t>para</a:t>
            </a:r>
            <a:r>
              <a:rPr spc="500" dirty="0"/>
              <a:t> </a:t>
            </a:r>
            <a:r>
              <a:rPr dirty="0"/>
              <a:t>mantener</a:t>
            </a:r>
            <a:r>
              <a:rPr spc="45" dirty="0"/>
              <a:t> </a:t>
            </a:r>
            <a:r>
              <a:rPr dirty="0"/>
              <a:t>la</a:t>
            </a:r>
            <a:r>
              <a:rPr spc="45" dirty="0"/>
              <a:t> </a:t>
            </a:r>
            <a:r>
              <a:rPr dirty="0"/>
              <a:t>humedad</a:t>
            </a:r>
            <a:r>
              <a:rPr spc="45" dirty="0"/>
              <a:t> </a:t>
            </a:r>
            <a:r>
              <a:rPr dirty="0"/>
              <a:t>alejada</a:t>
            </a:r>
            <a:r>
              <a:rPr spc="60" dirty="0"/>
              <a:t> </a:t>
            </a:r>
            <a:r>
              <a:rPr dirty="0"/>
              <a:t>del</a:t>
            </a:r>
            <a:r>
              <a:rPr spc="50" dirty="0"/>
              <a:t> </a:t>
            </a:r>
            <a:r>
              <a:rPr dirty="0"/>
              <a:t>caucho</a:t>
            </a:r>
            <a:r>
              <a:rPr spc="45" dirty="0"/>
              <a:t> </a:t>
            </a:r>
            <a:r>
              <a:rPr spc="-25" dirty="0"/>
              <a:t>de</a:t>
            </a:r>
            <a:r>
              <a:rPr spc="500" dirty="0"/>
              <a:t> </a:t>
            </a:r>
            <a:r>
              <a:rPr dirty="0"/>
              <a:t>las</a:t>
            </a:r>
            <a:r>
              <a:rPr spc="-10" dirty="0"/>
              <a:t> llantas).</a:t>
            </a:r>
          </a:p>
          <a:p>
            <a:pPr>
              <a:lnSpc>
                <a:spcPct val="100000"/>
              </a:lnSpc>
              <a:spcBef>
                <a:spcPts val="50"/>
              </a:spcBef>
              <a:buFont typeface="Arial"/>
              <a:buChar char="•"/>
            </a:pPr>
            <a:endParaRPr sz="650" dirty="0"/>
          </a:p>
          <a:p>
            <a:pPr marL="189230" marR="5080" indent="-172720" algn="just">
              <a:lnSpc>
                <a:spcPct val="100000"/>
              </a:lnSpc>
              <a:buFont typeface="Arial"/>
              <a:buChar char="•"/>
              <a:tabLst>
                <a:tab pos="189865" algn="l"/>
              </a:tabLst>
            </a:pPr>
            <a:r>
              <a:rPr dirty="0"/>
              <a:t>Rocíe</a:t>
            </a:r>
            <a:r>
              <a:rPr spc="495" dirty="0"/>
              <a:t> </a:t>
            </a:r>
            <a:r>
              <a:rPr dirty="0"/>
              <a:t>aceite</a:t>
            </a:r>
            <a:r>
              <a:rPr spc="495" dirty="0"/>
              <a:t> </a:t>
            </a:r>
            <a:r>
              <a:rPr dirty="0"/>
              <a:t>sobre</a:t>
            </a:r>
            <a:r>
              <a:rPr spc="490" dirty="0"/>
              <a:t> </a:t>
            </a:r>
            <a:r>
              <a:rPr dirty="0"/>
              <a:t>todas</a:t>
            </a:r>
            <a:r>
              <a:rPr spc="495" dirty="0"/>
              <a:t> </a:t>
            </a:r>
            <a:r>
              <a:rPr dirty="0"/>
              <a:t>las</a:t>
            </a:r>
            <a:r>
              <a:rPr spc="160" dirty="0"/>
              <a:t>  </a:t>
            </a:r>
            <a:r>
              <a:rPr spc="-10" dirty="0"/>
              <a:t>superficies</a:t>
            </a:r>
            <a:r>
              <a:rPr spc="500" dirty="0"/>
              <a:t> </a:t>
            </a:r>
            <a:r>
              <a:rPr dirty="0"/>
              <a:t>metálicas</a:t>
            </a:r>
            <a:r>
              <a:rPr spc="220" dirty="0"/>
              <a:t> </a:t>
            </a:r>
            <a:r>
              <a:rPr dirty="0"/>
              <a:t>no</a:t>
            </a:r>
            <a:r>
              <a:rPr spc="215" dirty="0"/>
              <a:t> </a:t>
            </a:r>
            <a:r>
              <a:rPr dirty="0"/>
              <a:t>pintadas</a:t>
            </a:r>
            <a:r>
              <a:rPr spc="235" dirty="0"/>
              <a:t> </a:t>
            </a:r>
            <a:r>
              <a:rPr dirty="0"/>
              <a:t>para</a:t>
            </a:r>
            <a:r>
              <a:rPr spc="229" dirty="0"/>
              <a:t> </a:t>
            </a:r>
            <a:r>
              <a:rPr dirty="0"/>
              <a:t>evitar</a:t>
            </a:r>
            <a:r>
              <a:rPr spc="215" dirty="0"/>
              <a:t> </a:t>
            </a:r>
            <a:r>
              <a:rPr dirty="0"/>
              <a:t>el</a:t>
            </a:r>
            <a:r>
              <a:rPr spc="225" dirty="0"/>
              <a:t> </a:t>
            </a:r>
            <a:r>
              <a:rPr spc="-10" dirty="0"/>
              <a:t>óxido.</a:t>
            </a:r>
            <a:r>
              <a:rPr spc="500" dirty="0"/>
              <a:t> </a:t>
            </a:r>
            <a:r>
              <a:rPr dirty="0"/>
              <a:t>Evite</a:t>
            </a:r>
            <a:r>
              <a:rPr spc="95" dirty="0"/>
              <a:t> </a:t>
            </a:r>
            <a:r>
              <a:rPr dirty="0"/>
              <a:t>untar</a:t>
            </a:r>
            <a:r>
              <a:rPr spc="105" dirty="0"/>
              <a:t> </a:t>
            </a:r>
            <a:r>
              <a:rPr dirty="0"/>
              <a:t>de</a:t>
            </a:r>
            <a:r>
              <a:rPr spc="105" dirty="0"/>
              <a:t> </a:t>
            </a:r>
            <a:r>
              <a:rPr dirty="0"/>
              <a:t>aceite</a:t>
            </a:r>
            <a:r>
              <a:rPr spc="110" dirty="0"/>
              <a:t> </a:t>
            </a:r>
            <a:r>
              <a:rPr dirty="0"/>
              <a:t>las</a:t>
            </a:r>
            <a:r>
              <a:rPr spc="110" dirty="0"/>
              <a:t> </a:t>
            </a:r>
            <a:r>
              <a:rPr dirty="0"/>
              <a:t>piezas</a:t>
            </a:r>
            <a:r>
              <a:rPr spc="120" dirty="0"/>
              <a:t> </a:t>
            </a:r>
            <a:r>
              <a:rPr dirty="0"/>
              <a:t>de</a:t>
            </a:r>
            <a:r>
              <a:rPr spc="95" dirty="0"/>
              <a:t> </a:t>
            </a:r>
            <a:r>
              <a:rPr dirty="0"/>
              <a:t>caucho</a:t>
            </a:r>
            <a:r>
              <a:rPr spc="105" dirty="0"/>
              <a:t> </a:t>
            </a:r>
            <a:r>
              <a:rPr spc="-50" dirty="0"/>
              <a:t>y</a:t>
            </a:r>
            <a:r>
              <a:rPr spc="500" dirty="0"/>
              <a:t> </a:t>
            </a:r>
            <a:r>
              <a:rPr dirty="0"/>
              <a:t>los</a:t>
            </a:r>
            <a:r>
              <a:rPr spc="-10" dirty="0"/>
              <a:t> frenos.</a:t>
            </a:r>
          </a:p>
          <a:p>
            <a:pPr>
              <a:lnSpc>
                <a:spcPct val="100000"/>
              </a:lnSpc>
              <a:spcBef>
                <a:spcPts val="50"/>
              </a:spcBef>
              <a:buFont typeface="Arial"/>
              <a:buChar char="•"/>
            </a:pPr>
            <a:endParaRPr sz="650" dirty="0"/>
          </a:p>
          <a:p>
            <a:pPr marL="187960" marR="6350" indent="-170815" algn="just">
              <a:lnSpc>
                <a:spcPct val="100000"/>
              </a:lnSpc>
              <a:buFont typeface="Arial"/>
              <a:buChar char="•"/>
              <a:tabLst>
                <a:tab pos="187960" algn="l"/>
              </a:tabLst>
            </a:pPr>
            <a:r>
              <a:rPr dirty="0"/>
              <a:t>Lubrique</a:t>
            </a:r>
            <a:r>
              <a:rPr spc="50" dirty="0"/>
              <a:t> </a:t>
            </a:r>
            <a:r>
              <a:rPr dirty="0"/>
              <a:t>la</a:t>
            </a:r>
            <a:r>
              <a:rPr spc="45" dirty="0"/>
              <a:t> </a:t>
            </a:r>
            <a:r>
              <a:rPr dirty="0"/>
              <a:t>cadena</a:t>
            </a:r>
            <a:r>
              <a:rPr spc="60" dirty="0"/>
              <a:t> </a:t>
            </a:r>
            <a:r>
              <a:rPr dirty="0"/>
              <a:t>de</a:t>
            </a:r>
            <a:r>
              <a:rPr spc="50" dirty="0"/>
              <a:t> </a:t>
            </a:r>
            <a:r>
              <a:rPr dirty="0"/>
              <a:t>la</a:t>
            </a:r>
            <a:r>
              <a:rPr spc="55" dirty="0"/>
              <a:t> </a:t>
            </a:r>
            <a:r>
              <a:rPr dirty="0"/>
              <a:t>transmisión</a:t>
            </a:r>
            <a:r>
              <a:rPr spc="50" dirty="0"/>
              <a:t> </a:t>
            </a:r>
            <a:r>
              <a:rPr dirty="0"/>
              <a:t>y</a:t>
            </a:r>
            <a:r>
              <a:rPr spc="45" dirty="0"/>
              <a:t> </a:t>
            </a:r>
            <a:r>
              <a:rPr spc="-10" dirty="0"/>
              <a:t>todos</a:t>
            </a:r>
            <a:r>
              <a:rPr spc="500" dirty="0"/>
              <a:t> </a:t>
            </a:r>
            <a:r>
              <a:rPr dirty="0"/>
              <a:t>los</a:t>
            </a:r>
            <a:r>
              <a:rPr spc="-20" dirty="0"/>
              <a:t> </a:t>
            </a:r>
            <a:r>
              <a:rPr dirty="0"/>
              <a:t>cables.</a:t>
            </a:r>
            <a:r>
              <a:rPr spc="-10" dirty="0"/>
              <a:t> </a:t>
            </a:r>
            <a:r>
              <a:rPr dirty="0"/>
              <a:t>(si</a:t>
            </a:r>
            <a:r>
              <a:rPr spc="-15" dirty="0"/>
              <a:t> </a:t>
            </a:r>
            <a:r>
              <a:rPr spc="-10" dirty="0"/>
              <a:t>aplica)</a:t>
            </a:r>
          </a:p>
          <a:p>
            <a:pPr>
              <a:lnSpc>
                <a:spcPct val="100000"/>
              </a:lnSpc>
              <a:spcBef>
                <a:spcPts val="50"/>
              </a:spcBef>
              <a:buFont typeface="Arial"/>
              <a:buChar char="•"/>
            </a:pPr>
            <a:endParaRPr sz="650" dirty="0"/>
          </a:p>
          <a:p>
            <a:pPr marL="189230" marR="27305" indent="-172720" algn="just">
              <a:lnSpc>
                <a:spcPct val="100000"/>
              </a:lnSpc>
              <a:buFont typeface="Arial"/>
              <a:buChar char="•"/>
              <a:tabLst>
                <a:tab pos="189865" algn="l"/>
              </a:tabLst>
            </a:pPr>
            <a:r>
              <a:rPr dirty="0"/>
              <a:t>Retire</a:t>
            </a:r>
            <a:r>
              <a:rPr spc="190" dirty="0"/>
              <a:t> </a:t>
            </a:r>
            <a:r>
              <a:rPr dirty="0"/>
              <a:t>la</a:t>
            </a:r>
            <a:r>
              <a:rPr spc="195" dirty="0"/>
              <a:t> </a:t>
            </a:r>
            <a:r>
              <a:rPr dirty="0"/>
              <a:t>batería</a:t>
            </a:r>
            <a:r>
              <a:rPr spc="204" dirty="0"/>
              <a:t> </a:t>
            </a:r>
            <a:r>
              <a:rPr dirty="0"/>
              <a:t>y</a:t>
            </a:r>
            <a:r>
              <a:rPr spc="195" dirty="0"/>
              <a:t> </a:t>
            </a:r>
            <a:r>
              <a:rPr dirty="0"/>
              <a:t>guárdela</a:t>
            </a:r>
            <a:r>
              <a:rPr spc="204" dirty="0"/>
              <a:t> </a:t>
            </a:r>
            <a:r>
              <a:rPr dirty="0"/>
              <a:t>lejos</a:t>
            </a:r>
            <a:r>
              <a:rPr spc="195" dirty="0"/>
              <a:t> </a:t>
            </a:r>
            <a:r>
              <a:rPr dirty="0"/>
              <a:t>de</a:t>
            </a:r>
            <a:r>
              <a:rPr spc="190" dirty="0"/>
              <a:t> </a:t>
            </a:r>
            <a:r>
              <a:rPr dirty="0"/>
              <a:t>la</a:t>
            </a:r>
            <a:r>
              <a:rPr spc="195" dirty="0"/>
              <a:t> </a:t>
            </a:r>
            <a:r>
              <a:rPr spc="-25" dirty="0"/>
              <a:t>luz</a:t>
            </a:r>
            <a:r>
              <a:rPr spc="500" dirty="0"/>
              <a:t> </a:t>
            </a:r>
            <a:r>
              <a:rPr dirty="0"/>
              <a:t>directa</a:t>
            </a:r>
            <a:r>
              <a:rPr spc="170" dirty="0"/>
              <a:t>  </a:t>
            </a:r>
            <a:r>
              <a:rPr dirty="0"/>
              <a:t>del</a:t>
            </a:r>
            <a:r>
              <a:rPr spc="170" dirty="0"/>
              <a:t>  </a:t>
            </a:r>
            <a:r>
              <a:rPr dirty="0"/>
              <a:t>sol,</a:t>
            </a:r>
            <a:r>
              <a:rPr spc="170" dirty="0"/>
              <a:t>  </a:t>
            </a:r>
            <a:r>
              <a:rPr dirty="0"/>
              <a:t>de</a:t>
            </a:r>
            <a:r>
              <a:rPr spc="165" dirty="0"/>
              <a:t>  </a:t>
            </a:r>
            <a:r>
              <a:rPr dirty="0"/>
              <a:t>la</a:t>
            </a:r>
            <a:r>
              <a:rPr spc="175" dirty="0"/>
              <a:t>  </a:t>
            </a:r>
            <a:r>
              <a:rPr dirty="0"/>
              <a:t>humedad</a:t>
            </a:r>
            <a:r>
              <a:rPr spc="165" dirty="0"/>
              <a:t>  </a:t>
            </a:r>
            <a:r>
              <a:rPr dirty="0"/>
              <a:t>o</a:t>
            </a:r>
            <a:r>
              <a:rPr spc="165" dirty="0"/>
              <a:t>  </a:t>
            </a:r>
            <a:r>
              <a:rPr spc="-25" dirty="0"/>
              <a:t>de</a:t>
            </a:r>
            <a:r>
              <a:rPr spc="500" dirty="0"/>
              <a:t> </a:t>
            </a:r>
            <a:r>
              <a:rPr dirty="0"/>
              <a:t>temperaturas</a:t>
            </a:r>
            <a:r>
              <a:rPr spc="-20" dirty="0"/>
              <a:t> </a:t>
            </a:r>
            <a:r>
              <a:rPr dirty="0"/>
              <a:t>de</a:t>
            </a:r>
            <a:r>
              <a:rPr spc="-35" dirty="0"/>
              <a:t> </a:t>
            </a:r>
            <a:r>
              <a:rPr spc="-10" dirty="0"/>
              <a:t>congelación.</a:t>
            </a:r>
          </a:p>
          <a:p>
            <a:pPr>
              <a:lnSpc>
                <a:spcPct val="100000"/>
              </a:lnSpc>
              <a:spcBef>
                <a:spcPts val="25"/>
              </a:spcBef>
              <a:buFont typeface="Arial"/>
              <a:buChar char="•"/>
            </a:pPr>
            <a:endParaRPr sz="750" dirty="0"/>
          </a:p>
          <a:p>
            <a:pPr marL="189230" marR="25400" indent="-172720" algn="just">
              <a:lnSpc>
                <a:spcPct val="100000"/>
              </a:lnSpc>
              <a:buFont typeface="Arial"/>
              <a:buChar char="•"/>
              <a:tabLst>
                <a:tab pos="189865" algn="l"/>
              </a:tabLst>
            </a:pPr>
            <a:r>
              <a:rPr dirty="0"/>
              <a:t>Mientras</a:t>
            </a:r>
            <a:r>
              <a:rPr spc="195" dirty="0"/>
              <a:t> </a:t>
            </a:r>
            <a:r>
              <a:rPr dirty="0"/>
              <a:t>la</a:t>
            </a:r>
            <a:r>
              <a:rPr spc="200" dirty="0"/>
              <a:t> </a:t>
            </a:r>
            <a:r>
              <a:rPr dirty="0"/>
              <a:t>batería</a:t>
            </a:r>
            <a:r>
              <a:rPr spc="200" dirty="0"/>
              <a:t> </a:t>
            </a:r>
            <a:r>
              <a:rPr dirty="0"/>
              <a:t>esté</a:t>
            </a:r>
            <a:r>
              <a:rPr spc="200" dirty="0"/>
              <a:t> </a:t>
            </a:r>
            <a:r>
              <a:rPr dirty="0"/>
              <a:t>almacenada,</a:t>
            </a:r>
            <a:r>
              <a:rPr spc="200" dirty="0"/>
              <a:t> </a:t>
            </a:r>
            <a:r>
              <a:rPr spc="-20" dirty="0"/>
              <a:t>debe</a:t>
            </a:r>
            <a:r>
              <a:rPr spc="500" dirty="0"/>
              <a:t> </a:t>
            </a:r>
            <a:r>
              <a:rPr dirty="0"/>
              <a:t>recibir</a:t>
            </a:r>
            <a:r>
              <a:rPr spc="5" dirty="0"/>
              <a:t> </a:t>
            </a:r>
            <a:r>
              <a:rPr dirty="0"/>
              <a:t>una</a:t>
            </a:r>
            <a:r>
              <a:rPr spc="10" dirty="0"/>
              <a:t> </a:t>
            </a:r>
            <a:r>
              <a:rPr dirty="0"/>
              <a:t>carga</a:t>
            </a:r>
            <a:r>
              <a:rPr spc="10" dirty="0"/>
              <a:t> </a:t>
            </a:r>
            <a:r>
              <a:rPr dirty="0"/>
              <a:t>lenta</a:t>
            </a:r>
            <a:r>
              <a:rPr spc="10" dirty="0"/>
              <a:t> </a:t>
            </a:r>
            <a:r>
              <a:rPr dirty="0"/>
              <a:t>(un</a:t>
            </a:r>
            <a:r>
              <a:rPr spc="10" dirty="0"/>
              <a:t> </a:t>
            </a:r>
            <a:r>
              <a:rPr dirty="0"/>
              <a:t>amperio</a:t>
            </a:r>
            <a:r>
              <a:rPr spc="10" dirty="0"/>
              <a:t> </a:t>
            </a:r>
            <a:r>
              <a:rPr dirty="0"/>
              <a:t>o </a:t>
            </a:r>
            <a:r>
              <a:rPr spc="-10" dirty="0"/>
              <a:t>menos)</a:t>
            </a:r>
            <a:r>
              <a:rPr spc="500" dirty="0"/>
              <a:t> </a:t>
            </a:r>
            <a:r>
              <a:rPr dirty="0"/>
              <a:t>una</a:t>
            </a:r>
            <a:r>
              <a:rPr spc="-5" dirty="0"/>
              <a:t> </a:t>
            </a:r>
            <a:r>
              <a:rPr dirty="0"/>
              <a:t>vez al</a:t>
            </a:r>
            <a:r>
              <a:rPr spc="-15" dirty="0"/>
              <a:t> </a:t>
            </a:r>
            <a:r>
              <a:rPr spc="-20" dirty="0"/>
              <a:t>mes.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3" name="object 3"/>
          <p:cNvSpPr txBox="1"/>
          <p:nvPr/>
        </p:nvSpPr>
        <p:spPr>
          <a:xfrm>
            <a:off x="271678" y="713359"/>
            <a:ext cx="2260600"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Amarre</a:t>
            </a:r>
            <a:r>
              <a:rPr sz="700" spc="10" dirty="0">
                <a:solidFill>
                  <a:srgbClr val="221F20"/>
                </a:solidFill>
                <a:latin typeface="Montserrat"/>
                <a:cs typeface="Montserrat"/>
              </a:rPr>
              <a:t> </a:t>
            </a:r>
            <a:r>
              <a:rPr sz="700" dirty="0">
                <a:solidFill>
                  <a:srgbClr val="221F20"/>
                </a:solidFill>
                <a:latin typeface="Montserrat"/>
                <a:cs typeface="Montserrat"/>
              </a:rPr>
              <a:t>una</a:t>
            </a:r>
            <a:r>
              <a:rPr sz="700" spc="30" dirty="0">
                <a:solidFill>
                  <a:srgbClr val="221F20"/>
                </a:solidFill>
                <a:latin typeface="Montserrat"/>
                <a:cs typeface="Montserrat"/>
              </a:rPr>
              <a:t> </a:t>
            </a:r>
            <a:r>
              <a:rPr sz="700" dirty="0">
                <a:solidFill>
                  <a:srgbClr val="221F20"/>
                </a:solidFill>
                <a:latin typeface="Montserrat"/>
                <a:cs typeface="Montserrat"/>
              </a:rPr>
              <a:t>bolsa</a:t>
            </a:r>
            <a:r>
              <a:rPr sz="700" spc="20" dirty="0">
                <a:solidFill>
                  <a:srgbClr val="221F20"/>
                </a:solidFill>
                <a:latin typeface="Montserrat"/>
                <a:cs typeface="Montserrat"/>
              </a:rPr>
              <a:t> </a:t>
            </a:r>
            <a:r>
              <a:rPr sz="700" dirty="0">
                <a:solidFill>
                  <a:srgbClr val="221F20"/>
                </a:solidFill>
                <a:latin typeface="Montserrat"/>
                <a:cs typeface="Montserrat"/>
              </a:rPr>
              <a:t>plástica</a:t>
            </a:r>
            <a:r>
              <a:rPr sz="700" spc="30" dirty="0">
                <a:solidFill>
                  <a:srgbClr val="221F20"/>
                </a:solidFill>
                <a:latin typeface="Montserrat"/>
                <a:cs typeface="Montserrat"/>
              </a:rPr>
              <a:t> </a:t>
            </a:r>
            <a:r>
              <a:rPr sz="700" dirty="0">
                <a:solidFill>
                  <a:srgbClr val="221F20"/>
                </a:solidFill>
                <a:latin typeface="Montserrat"/>
                <a:cs typeface="Montserrat"/>
              </a:rPr>
              <a:t>del</a:t>
            </a:r>
            <a:r>
              <a:rPr sz="700" spc="15" dirty="0">
                <a:solidFill>
                  <a:srgbClr val="221F20"/>
                </a:solidFill>
                <a:latin typeface="Montserrat"/>
                <a:cs typeface="Montserrat"/>
              </a:rPr>
              <a:t> </a:t>
            </a:r>
            <a:r>
              <a:rPr sz="700" dirty="0">
                <a:solidFill>
                  <a:srgbClr val="221F20"/>
                </a:solidFill>
                <a:latin typeface="Montserrat"/>
                <a:cs typeface="Montserrat"/>
              </a:rPr>
              <a:t>tubo</a:t>
            </a:r>
            <a:r>
              <a:rPr sz="700" spc="25"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spc="-10" dirty="0">
                <a:solidFill>
                  <a:srgbClr val="221F20"/>
                </a:solidFill>
                <a:latin typeface="Montserrat"/>
                <a:cs typeface="Montserrat"/>
              </a:rPr>
              <a:t>escape</a:t>
            </a:r>
            <a:r>
              <a:rPr sz="700" spc="500" dirty="0">
                <a:solidFill>
                  <a:srgbClr val="221F20"/>
                </a:solidFill>
                <a:latin typeface="Montserrat"/>
                <a:cs typeface="Montserrat"/>
              </a:rPr>
              <a:t> </a:t>
            </a:r>
            <a:r>
              <a:rPr sz="700" dirty="0">
                <a:solidFill>
                  <a:srgbClr val="221F20"/>
                </a:solidFill>
                <a:latin typeface="Montserrat"/>
                <a:cs typeface="Montserrat"/>
              </a:rPr>
              <a:t>para</a:t>
            </a:r>
            <a:r>
              <a:rPr sz="700" spc="-15" dirty="0">
                <a:solidFill>
                  <a:srgbClr val="221F20"/>
                </a:solidFill>
                <a:latin typeface="Montserrat"/>
                <a:cs typeface="Montserrat"/>
              </a:rPr>
              <a:t> </a:t>
            </a:r>
            <a:r>
              <a:rPr sz="700" dirty="0">
                <a:solidFill>
                  <a:srgbClr val="221F20"/>
                </a:solidFill>
                <a:latin typeface="Montserrat"/>
                <a:cs typeface="Montserrat"/>
              </a:rPr>
              <a:t>impedir</a:t>
            </a:r>
            <a:r>
              <a:rPr sz="700" spc="-15" dirty="0">
                <a:solidFill>
                  <a:srgbClr val="221F20"/>
                </a:solidFill>
                <a:latin typeface="Montserrat"/>
                <a:cs typeface="Montserrat"/>
              </a:rPr>
              <a:t> </a:t>
            </a:r>
            <a:r>
              <a:rPr sz="700" dirty="0">
                <a:solidFill>
                  <a:srgbClr val="221F20"/>
                </a:solidFill>
                <a:latin typeface="Montserrat"/>
                <a:cs typeface="Montserrat"/>
              </a:rPr>
              <a:t>la</a:t>
            </a:r>
            <a:r>
              <a:rPr sz="700" spc="-35" dirty="0">
                <a:solidFill>
                  <a:srgbClr val="221F20"/>
                </a:solidFill>
                <a:latin typeface="Montserrat"/>
                <a:cs typeface="Montserrat"/>
              </a:rPr>
              <a:t> </a:t>
            </a:r>
            <a:r>
              <a:rPr sz="700" dirty="0">
                <a:solidFill>
                  <a:srgbClr val="221F20"/>
                </a:solidFill>
                <a:latin typeface="Montserrat"/>
                <a:cs typeface="Montserrat"/>
              </a:rPr>
              <a:t>entrada de</a:t>
            </a:r>
            <a:r>
              <a:rPr sz="700" spc="-10" dirty="0">
                <a:solidFill>
                  <a:srgbClr val="221F20"/>
                </a:solidFill>
                <a:latin typeface="Montserrat"/>
                <a:cs typeface="Montserrat"/>
              </a:rPr>
              <a:t> humedad.</a:t>
            </a:r>
            <a:endParaRPr sz="700">
              <a:latin typeface="Montserrat"/>
              <a:cs typeface="Montserrat"/>
            </a:endParaRPr>
          </a:p>
        </p:txBody>
      </p:sp>
      <p:sp>
        <p:nvSpPr>
          <p:cNvPr id="4" name="object 4"/>
          <p:cNvSpPr txBox="1"/>
          <p:nvPr/>
        </p:nvSpPr>
        <p:spPr>
          <a:xfrm>
            <a:off x="2700020" y="713359"/>
            <a:ext cx="2261235"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Cubra</a:t>
            </a:r>
            <a:r>
              <a:rPr sz="700" spc="60" dirty="0">
                <a:solidFill>
                  <a:srgbClr val="221F20"/>
                </a:solidFill>
                <a:latin typeface="Montserrat"/>
                <a:cs typeface="Montserrat"/>
              </a:rPr>
              <a:t> </a:t>
            </a:r>
            <a:r>
              <a:rPr sz="700" dirty="0">
                <a:solidFill>
                  <a:srgbClr val="221F20"/>
                </a:solidFill>
                <a:latin typeface="Montserrat"/>
                <a:cs typeface="Montserrat"/>
              </a:rPr>
              <a:t>el</a:t>
            </a:r>
            <a:r>
              <a:rPr sz="700" spc="50" dirty="0">
                <a:solidFill>
                  <a:srgbClr val="221F20"/>
                </a:solidFill>
                <a:latin typeface="Montserrat"/>
                <a:cs typeface="Montserrat"/>
              </a:rPr>
              <a:t> </a:t>
            </a:r>
            <a:r>
              <a:rPr sz="700" dirty="0">
                <a:solidFill>
                  <a:srgbClr val="221F20"/>
                </a:solidFill>
                <a:latin typeface="Montserrat"/>
                <a:cs typeface="Montserrat"/>
              </a:rPr>
              <a:t>Vehículo</a:t>
            </a:r>
            <a:r>
              <a:rPr sz="700" spc="55" dirty="0">
                <a:solidFill>
                  <a:srgbClr val="221F20"/>
                </a:solidFill>
                <a:latin typeface="Montserrat"/>
                <a:cs typeface="Montserrat"/>
              </a:rPr>
              <a:t> </a:t>
            </a:r>
            <a:r>
              <a:rPr sz="700" dirty="0">
                <a:solidFill>
                  <a:srgbClr val="221F20"/>
                </a:solidFill>
                <a:latin typeface="Montserrat"/>
                <a:cs typeface="Montserrat"/>
              </a:rPr>
              <a:t>para</a:t>
            </a:r>
            <a:r>
              <a:rPr sz="700" spc="60" dirty="0">
                <a:solidFill>
                  <a:srgbClr val="221F20"/>
                </a:solidFill>
                <a:latin typeface="Montserrat"/>
                <a:cs typeface="Montserrat"/>
              </a:rPr>
              <a:t> </a:t>
            </a:r>
            <a:r>
              <a:rPr sz="700" dirty="0">
                <a:solidFill>
                  <a:srgbClr val="221F20"/>
                </a:solidFill>
                <a:latin typeface="Montserrat"/>
                <a:cs typeface="Montserrat"/>
              </a:rPr>
              <a:t>que</a:t>
            </a:r>
            <a:r>
              <a:rPr sz="700" spc="60" dirty="0">
                <a:solidFill>
                  <a:srgbClr val="221F20"/>
                </a:solidFill>
                <a:latin typeface="Montserrat"/>
                <a:cs typeface="Montserrat"/>
              </a:rPr>
              <a:t> </a:t>
            </a:r>
            <a:r>
              <a:rPr sz="700" dirty="0">
                <a:solidFill>
                  <a:srgbClr val="221F20"/>
                </a:solidFill>
                <a:latin typeface="Montserrat"/>
                <a:cs typeface="Montserrat"/>
              </a:rPr>
              <a:t>no</a:t>
            </a:r>
            <a:r>
              <a:rPr sz="700" spc="40" dirty="0">
                <a:solidFill>
                  <a:srgbClr val="221F20"/>
                </a:solidFill>
                <a:latin typeface="Montserrat"/>
                <a:cs typeface="Montserrat"/>
              </a:rPr>
              <a:t> </a:t>
            </a:r>
            <a:r>
              <a:rPr sz="700" dirty="0">
                <a:solidFill>
                  <a:srgbClr val="221F20"/>
                </a:solidFill>
                <a:latin typeface="Montserrat"/>
                <a:cs typeface="Montserrat"/>
              </a:rPr>
              <a:t>reciba</a:t>
            </a:r>
            <a:r>
              <a:rPr sz="700" spc="60" dirty="0">
                <a:solidFill>
                  <a:srgbClr val="221F20"/>
                </a:solidFill>
                <a:latin typeface="Montserrat"/>
                <a:cs typeface="Montserrat"/>
              </a:rPr>
              <a:t> </a:t>
            </a:r>
            <a:r>
              <a:rPr sz="700" dirty="0">
                <a:solidFill>
                  <a:srgbClr val="221F20"/>
                </a:solidFill>
                <a:latin typeface="Montserrat"/>
                <a:cs typeface="Montserrat"/>
              </a:rPr>
              <a:t>polvo</a:t>
            </a:r>
            <a:r>
              <a:rPr sz="700" spc="45" dirty="0">
                <a:solidFill>
                  <a:srgbClr val="221F20"/>
                </a:solidFill>
                <a:latin typeface="Montserrat"/>
                <a:cs typeface="Montserrat"/>
              </a:rPr>
              <a:t> </a:t>
            </a:r>
            <a:r>
              <a:rPr sz="700" spc="-50" dirty="0">
                <a:solidFill>
                  <a:srgbClr val="221F20"/>
                </a:solidFill>
                <a:latin typeface="Montserrat"/>
                <a:cs typeface="Montserrat"/>
              </a:rPr>
              <a:t>o</a:t>
            </a:r>
            <a:r>
              <a:rPr sz="700" spc="500" dirty="0">
                <a:solidFill>
                  <a:srgbClr val="221F20"/>
                </a:solidFill>
                <a:latin typeface="Montserrat"/>
                <a:cs typeface="Montserrat"/>
              </a:rPr>
              <a:t> </a:t>
            </a:r>
            <a:r>
              <a:rPr sz="700" spc="-10" dirty="0">
                <a:solidFill>
                  <a:srgbClr val="221F20"/>
                </a:solidFill>
                <a:latin typeface="Montserrat"/>
                <a:cs typeface="Montserrat"/>
              </a:rPr>
              <a:t>suciedad.</a:t>
            </a:r>
            <a:endParaRPr sz="700">
              <a:latin typeface="Montserrat"/>
              <a:cs typeface="Montserrat"/>
            </a:endParaRPr>
          </a:p>
        </p:txBody>
      </p:sp>
      <p:sp>
        <p:nvSpPr>
          <p:cNvPr id="5" name="object 5"/>
          <p:cNvSpPr txBox="1"/>
          <p:nvPr/>
        </p:nvSpPr>
        <p:spPr>
          <a:xfrm>
            <a:off x="271678" y="1579829"/>
            <a:ext cx="2263775" cy="66548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Cargue</a:t>
            </a:r>
            <a:r>
              <a:rPr sz="700" spc="-10"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batería</a:t>
            </a:r>
            <a:r>
              <a:rPr sz="700" spc="5" dirty="0">
                <a:solidFill>
                  <a:srgbClr val="221F20"/>
                </a:solidFill>
                <a:latin typeface="Montserrat"/>
                <a:cs typeface="Montserrat"/>
              </a:rPr>
              <a:t> </a:t>
            </a:r>
            <a:r>
              <a:rPr sz="700" dirty="0">
                <a:solidFill>
                  <a:srgbClr val="221F20"/>
                </a:solidFill>
                <a:latin typeface="Montserrat"/>
                <a:cs typeface="Montserrat"/>
              </a:rPr>
              <a:t>si es necesario</a:t>
            </a:r>
            <a:r>
              <a:rPr sz="700" spc="10" dirty="0">
                <a:solidFill>
                  <a:srgbClr val="221F20"/>
                </a:solidFill>
                <a:latin typeface="Montserrat"/>
                <a:cs typeface="Montserrat"/>
              </a:rPr>
              <a:t> </a:t>
            </a:r>
            <a:r>
              <a:rPr sz="700" dirty="0">
                <a:solidFill>
                  <a:srgbClr val="221F20"/>
                </a:solidFill>
                <a:latin typeface="Montserrat"/>
                <a:cs typeface="Montserrat"/>
              </a:rPr>
              <a:t>e</a:t>
            </a:r>
            <a:r>
              <a:rPr sz="700" spc="15" dirty="0">
                <a:solidFill>
                  <a:srgbClr val="221F20"/>
                </a:solidFill>
                <a:latin typeface="Montserrat"/>
                <a:cs typeface="Montserrat"/>
              </a:rPr>
              <a:t> </a:t>
            </a:r>
            <a:r>
              <a:rPr sz="700" dirty="0">
                <a:solidFill>
                  <a:srgbClr val="221F20"/>
                </a:solidFill>
                <a:latin typeface="Montserrat"/>
                <a:cs typeface="Montserrat"/>
              </a:rPr>
              <a:t>instálela</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el</a:t>
            </a:r>
            <a:r>
              <a:rPr sz="700" spc="75" dirty="0">
                <a:solidFill>
                  <a:srgbClr val="221F20"/>
                </a:solidFill>
                <a:latin typeface="Montserrat"/>
                <a:cs typeface="Montserrat"/>
              </a:rPr>
              <a:t> </a:t>
            </a:r>
            <a:r>
              <a:rPr sz="700" dirty="0">
                <a:solidFill>
                  <a:srgbClr val="221F20"/>
                </a:solidFill>
                <a:latin typeface="Montserrat"/>
                <a:cs typeface="Montserrat"/>
              </a:rPr>
              <a:t>Vehículo.</a:t>
            </a:r>
            <a:r>
              <a:rPr sz="700" spc="85" dirty="0">
                <a:solidFill>
                  <a:srgbClr val="221F20"/>
                </a:solidFill>
                <a:latin typeface="Montserrat"/>
                <a:cs typeface="Montserrat"/>
              </a:rPr>
              <a:t> </a:t>
            </a:r>
            <a:r>
              <a:rPr sz="700" dirty="0">
                <a:solidFill>
                  <a:srgbClr val="221F20"/>
                </a:solidFill>
                <a:latin typeface="Montserrat"/>
                <a:cs typeface="Montserrat"/>
              </a:rPr>
              <a:t>Tenga</a:t>
            </a:r>
            <a:r>
              <a:rPr sz="700" spc="85" dirty="0">
                <a:solidFill>
                  <a:srgbClr val="221F20"/>
                </a:solidFill>
                <a:latin typeface="Montserrat"/>
                <a:cs typeface="Montserrat"/>
              </a:rPr>
              <a:t> </a:t>
            </a:r>
            <a:r>
              <a:rPr sz="700" dirty="0">
                <a:solidFill>
                  <a:srgbClr val="221F20"/>
                </a:solidFill>
                <a:latin typeface="Montserrat"/>
                <a:cs typeface="Montserrat"/>
              </a:rPr>
              <a:t>cuidado</a:t>
            </a:r>
            <a:r>
              <a:rPr sz="700" spc="85" dirty="0">
                <a:solidFill>
                  <a:srgbClr val="221F20"/>
                </a:solidFill>
                <a:latin typeface="Montserrat"/>
                <a:cs typeface="Montserrat"/>
              </a:rPr>
              <a:t> </a:t>
            </a:r>
            <a:r>
              <a:rPr sz="700" dirty="0">
                <a:solidFill>
                  <a:srgbClr val="221F20"/>
                </a:solidFill>
                <a:latin typeface="Montserrat"/>
                <a:cs typeface="Montserrat"/>
              </a:rPr>
              <a:t>que</a:t>
            </a:r>
            <a:r>
              <a:rPr sz="700" spc="85" dirty="0">
                <a:solidFill>
                  <a:srgbClr val="221F20"/>
                </a:solidFill>
                <a:latin typeface="Montserrat"/>
                <a:cs typeface="Montserrat"/>
              </a:rPr>
              <a:t> </a:t>
            </a:r>
            <a:r>
              <a:rPr sz="700" dirty="0">
                <a:solidFill>
                  <a:srgbClr val="221F20"/>
                </a:solidFill>
                <a:latin typeface="Montserrat"/>
                <a:cs typeface="Montserrat"/>
              </a:rPr>
              <a:t>la</a:t>
            </a:r>
            <a:r>
              <a:rPr sz="700" spc="80" dirty="0">
                <a:solidFill>
                  <a:srgbClr val="221F20"/>
                </a:solidFill>
                <a:latin typeface="Montserrat"/>
                <a:cs typeface="Montserrat"/>
              </a:rPr>
              <a:t> </a:t>
            </a:r>
            <a:r>
              <a:rPr sz="700" spc="-10" dirty="0">
                <a:solidFill>
                  <a:srgbClr val="221F20"/>
                </a:solidFill>
                <a:latin typeface="Montserrat"/>
                <a:cs typeface="Montserrat"/>
              </a:rPr>
              <a:t>manguera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ventilación</a:t>
            </a:r>
            <a:r>
              <a:rPr sz="700" spc="175"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la</a:t>
            </a:r>
            <a:r>
              <a:rPr sz="700" spc="170" dirty="0">
                <a:solidFill>
                  <a:srgbClr val="221F20"/>
                </a:solidFill>
                <a:latin typeface="Montserrat"/>
                <a:cs typeface="Montserrat"/>
              </a:rPr>
              <a:t>  </a:t>
            </a:r>
            <a:r>
              <a:rPr sz="700" dirty="0">
                <a:solidFill>
                  <a:srgbClr val="221F20"/>
                </a:solidFill>
                <a:latin typeface="Montserrat"/>
                <a:cs typeface="Montserrat"/>
              </a:rPr>
              <a:t>batería</a:t>
            </a:r>
            <a:r>
              <a:rPr sz="700" spc="170" dirty="0">
                <a:solidFill>
                  <a:srgbClr val="221F20"/>
                </a:solidFill>
                <a:latin typeface="Montserrat"/>
                <a:cs typeface="Montserrat"/>
              </a:rPr>
              <a:t>  </a:t>
            </a:r>
            <a:r>
              <a:rPr sz="700" dirty="0">
                <a:solidFill>
                  <a:srgbClr val="221F20"/>
                </a:solidFill>
                <a:latin typeface="Montserrat"/>
                <a:cs typeface="Montserrat"/>
              </a:rPr>
              <a:t>no</a:t>
            </a:r>
            <a:r>
              <a:rPr sz="700" spc="165" dirty="0">
                <a:solidFill>
                  <a:srgbClr val="221F20"/>
                </a:solidFill>
                <a:latin typeface="Montserrat"/>
                <a:cs typeface="Montserrat"/>
              </a:rPr>
              <a:t>  </a:t>
            </a:r>
            <a:r>
              <a:rPr sz="700" spc="-10" dirty="0">
                <a:solidFill>
                  <a:srgbClr val="221F20"/>
                </a:solidFill>
                <a:latin typeface="Montserrat"/>
                <a:cs typeface="Montserrat"/>
              </a:rPr>
              <a:t>quede</a:t>
            </a:r>
            <a:r>
              <a:rPr sz="700" spc="500" dirty="0">
                <a:solidFill>
                  <a:srgbClr val="221F20"/>
                </a:solidFill>
                <a:latin typeface="Montserrat"/>
                <a:cs typeface="Montserrat"/>
              </a:rPr>
              <a:t> </a:t>
            </a:r>
            <a:r>
              <a:rPr sz="700" dirty="0">
                <a:solidFill>
                  <a:srgbClr val="221F20"/>
                </a:solidFill>
                <a:latin typeface="Montserrat"/>
                <a:cs typeface="Montserrat"/>
              </a:rPr>
              <a:t>obstruida y</a:t>
            </a:r>
            <a:r>
              <a:rPr sz="700" spc="10"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retirada de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cadena</a:t>
            </a:r>
            <a:r>
              <a:rPr sz="700" spc="5" dirty="0">
                <a:solidFill>
                  <a:srgbClr val="221F20"/>
                </a:solidFill>
                <a:latin typeface="Montserrat"/>
                <a:cs typeface="Montserrat"/>
              </a:rPr>
              <a:t> </a:t>
            </a:r>
            <a:r>
              <a:rPr sz="700" dirty="0">
                <a:solidFill>
                  <a:srgbClr val="221F20"/>
                </a:solidFill>
                <a:latin typeface="Montserrat"/>
                <a:cs typeface="Montserrat"/>
              </a:rPr>
              <a:t>y </a:t>
            </a:r>
            <a:r>
              <a:rPr sz="700" spc="-25" dirty="0">
                <a:solidFill>
                  <a:srgbClr val="221F20"/>
                </a:solidFill>
                <a:latin typeface="Montserrat"/>
                <a:cs typeface="Montserrat"/>
              </a:rPr>
              <a:t>el</a:t>
            </a:r>
            <a:r>
              <a:rPr sz="700" spc="500" dirty="0">
                <a:solidFill>
                  <a:srgbClr val="221F20"/>
                </a:solidFill>
                <a:latin typeface="Montserrat"/>
                <a:cs typeface="Montserrat"/>
              </a:rPr>
              <a:t> </a:t>
            </a:r>
            <a:r>
              <a:rPr sz="700" spc="-20" dirty="0">
                <a:solidFill>
                  <a:srgbClr val="221F20"/>
                </a:solidFill>
                <a:latin typeface="Montserrat"/>
                <a:cs typeface="Montserrat"/>
              </a:rPr>
              <a:t>mofle</a:t>
            </a:r>
            <a:endParaRPr sz="700">
              <a:latin typeface="Montserrat"/>
              <a:cs typeface="Montserrat"/>
            </a:endParaRPr>
          </a:p>
          <a:p>
            <a:pPr marL="184785" indent="-172720" algn="just">
              <a:lnSpc>
                <a:spcPct val="100000"/>
              </a:lnSpc>
              <a:buFont typeface="Arial"/>
              <a:buChar char="•"/>
              <a:tabLst>
                <a:tab pos="185420" algn="l"/>
              </a:tabLst>
            </a:pPr>
            <a:r>
              <a:rPr sz="700" dirty="0">
                <a:solidFill>
                  <a:srgbClr val="221F20"/>
                </a:solidFill>
                <a:latin typeface="Montserrat"/>
                <a:cs typeface="Montserrat"/>
              </a:rPr>
              <a:t>Asegúrese</a:t>
            </a:r>
            <a:r>
              <a:rPr sz="700" spc="-5"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20" dirty="0">
                <a:solidFill>
                  <a:srgbClr val="221F20"/>
                </a:solidFill>
                <a:latin typeface="Montserrat"/>
                <a:cs typeface="Montserrat"/>
              </a:rPr>
              <a:t> </a:t>
            </a:r>
            <a:r>
              <a:rPr sz="700" dirty="0">
                <a:solidFill>
                  <a:srgbClr val="221F20"/>
                </a:solidFill>
                <a:latin typeface="Montserrat"/>
                <a:cs typeface="Montserrat"/>
              </a:rPr>
              <a:t>bujía</a:t>
            </a:r>
            <a:r>
              <a:rPr sz="700" spc="-1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bien</a:t>
            </a:r>
            <a:r>
              <a:rPr sz="700" spc="-15" dirty="0">
                <a:solidFill>
                  <a:srgbClr val="221F20"/>
                </a:solidFill>
                <a:latin typeface="Montserrat"/>
                <a:cs typeface="Montserrat"/>
              </a:rPr>
              <a:t> </a:t>
            </a:r>
            <a:r>
              <a:rPr sz="700" spc="-10" dirty="0">
                <a:solidFill>
                  <a:srgbClr val="221F20"/>
                </a:solidFill>
                <a:latin typeface="Montserrat"/>
                <a:cs typeface="Montserrat"/>
              </a:rPr>
              <a:t>apretada.</a:t>
            </a:r>
            <a:endParaRPr sz="700">
              <a:latin typeface="Montserrat"/>
              <a:cs typeface="Montserrat"/>
            </a:endParaRPr>
          </a:p>
        </p:txBody>
      </p:sp>
      <p:sp>
        <p:nvSpPr>
          <p:cNvPr id="6" name="object 6"/>
          <p:cNvSpPr txBox="1"/>
          <p:nvPr/>
        </p:nvSpPr>
        <p:spPr>
          <a:xfrm>
            <a:off x="271678" y="2327275"/>
            <a:ext cx="133731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aceite de</a:t>
            </a:r>
            <a:r>
              <a:rPr sz="700" spc="-15"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7" name="object 7"/>
          <p:cNvSpPr txBox="1"/>
          <p:nvPr/>
        </p:nvSpPr>
        <p:spPr>
          <a:xfrm>
            <a:off x="271678" y="2540609"/>
            <a:ext cx="16973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Llene</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depósito de</a:t>
            </a:r>
            <a:r>
              <a:rPr sz="700" spc="-15" dirty="0">
                <a:solidFill>
                  <a:srgbClr val="221F20"/>
                </a:solidFill>
                <a:latin typeface="Montserrat"/>
                <a:cs typeface="Montserrat"/>
              </a:rPr>
              <a:t> </a:t>
            </a:r>
            <a:r>
              <a:rPr sz="700" spc="-10" dirty="0">
                <a:solidFill>
                  <a:srgbClr val="221F20"/>
                </a:solidFill>
                <a:latin typeface="Montserrat"/>
                <a:cs typeface="Montserrat"/>
              </a:rPr>
              <a:t>combustible.</a:t>
            </a:r>
            <a:endParaRPr sz="700">
              <a:latin typeface="Montserrat"/>
              <a:cs typeface="Montserrat"/>
            </a:endParaRPr>
          </a:p>
        </p:txBody>
      </p:sp>
      <p:sp>
        <p:nvSpPr>
          <p:cNvPr id="8" name="object 8"/>
          <p:cNvSpPr txBox="1"/>
          <p:nvPr/>
        </p:nvSpPr>
        <p:spPr>
          <a:xfrm>
            <a:off x="2700020" y="1579829"/>
            <a:ext cx="226123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Encienda</a:t>
            </a:r>
            <a:r>
              <a:rPr sz="700" spc="280" dirty="0">
                <a:solidFill>
                  <a:srgbClr val="221F20"/>
                </a:solidFill>
                <a:latin typeface="Montserrat"/>
                <a:cs typeface="Montserrat"/>
              </a:rPr>
              <a:t> </a:t>
            </a:r>
            <a:r>
              <a:rPr sz="700" dirty="0">
                <a:solidFill>
                  <a:srgbClr val="221F20"/>
                </a:solidFill>
                <a:latin typeface="Montserrat"/>
                <a:cs typeface="Montserrat"/>
              </a:rPr>
              <a:t>el</a:t>
            </a:r>
            <a:r>
              <a:rPr sz="700" spc="275" dirty="0">
                <a:solidFill>
                  <a:srgbClr val="221F20"/>
                </a:solidFill>
                <a:latin typeface="Montserrat"/>
                <a:cs typeface="Montserrat"/>
              </a:rPr>
              <a:t> </a:t>
            </a:r>
            <a:r>
              <a:rPr sz="700" dirty="0">
                <a:solidFill>
                  <a:srgbClr val="221F20"/>
                </a:solidFill>
                <a:latin typeface="Montserrat"/>
                <a:cs typeface="Montserrat"/>
              </a:rPr>
              <a:t>motor</a:t>
            </a:r>
            <a:r>
              <a:rPr sz="700" spc="295" dirty="0">
                <a:solidFill>
                  <a:srgbClr val="221F20"/>
                </a:solidFill>
                <a:latin typeface="Montserrat"/>
                <a:cs typeface="Montserrat"/>
              </a:rPr>
              <a:t> </a:t>
            </a:r>
            <a:r>
              <a:rPr sz="700" dirty="0">
                <a:solidFill>
                  <a:srgbClr val="221F20"/>
                </a:solidFill>
                <a:latin typeface="Montserrat"/>
                <a:cs typeface="Montserrat"/>
              </a:rPr>
              <a:t>durante</a:t>
            </a:r>
            <a:r>
              <a:rPr sz="700" spc="285" dirty="0">
                <a:solidFill>
                  <a:srgbClr val="221F20"/>
                </a:solidFill>
                <a:latin typeface="Montserrat"/>
                <a:cs typeface="Montserrat"/>
              </a:rPr>
              <a:t> </a:t>
            </a:r>
            <a:r>
              <a:rPr sz="700" dirty="0">
                <a:solidFill>
                  <a:srgbClr val="221F20"/>
                </a:solidFill>
                <a:latin typeface="Montserrat"/>
                <a:cs typeface="Montserrat"/>
              </a:rPr>
              <a:t>cinco</a:t>
            </a:r>
            <a:r>
              <a:rPr sz="700" spc="270" dirty="0">
                <a:solidFill>
                  <a:srgbClr val="221F20"/>
                </a:solidFill>
                <a:latin typeface="Montserrat"/>
                <a:cs typeface="Montserrat"/>
              </a:rPr>
              <a:t> </a:t>
            </a:r>
            <a:r>
              <a:rPr sz="700" spc="-10" dirty="0">
                <a:solidFill>
                  <a:srgbClr val="221F20"/>
                </a:solidFill>
                <a:latin typeface="Montserrat"/>
                <a:cs typeface="Montserrat"/>
              </a:rPr>
              <a:t>minutos</a:t>
            </a:r>
            <a:r>
              <a:rPr sz="700" spc="500" dirty="0">
                <a:solidFill>
                  <a:srgbClr val="221F20"/>
                </a:solidFill>
                <a:latin typeface="Montserrat"/>
                <a:cs typeface="Montserrat"/>
              </a:rPr>
              <a:t> </a:t>
            </a:r>
            <a:r>
              <a:rPr sz="700" dirty="0">
                <a:solidFill>
                  <a:srgbClr val="221F20"/>
                </a:solidFill>
                <a:latin typeface="Montserrat"/>
                <a:cs typeface="Montserrat"/>
              </a:rPr>
              <a:t>aproximadamente</a:t>
            </a:r>
            <a:r>
              <a:rPr sz="700" spc="220" dirty="0">
                <a:solidFill>
                  <a:srgbClr val="221F20"/>
                </a:solidFill>
                <a:latin typeface="Montserrat"/>
                <a:cs typeface="Montserrat"/>
              </a:rPr>
              <a:t> </a:t>
            </a:r>
            <a:r>
              <a:rPr sz="700" dirty="0">
                <a:solidFill>
                  <a:srgbClr val="221F20"/>
                </a:solidFill>
                <a:latin typeface="Montserrat"/>
                <a:cs typeface="Montserrat"/>
              </a:rPr>
              <a:t>para</a:t>
            </a:r>
            <a:r>
              <a:rPr sz="700" spc="200" dirty="0">
                <a:solidFill>
                  <a:srgbClr val="221F20"/>
                </a:solidFill>
                <a:latin typeface="Montserrat"/>
                <a:cs typeface="Montserrat"/>
              </a:rPr>
              <a:t> </a:t>
            </a:r>
            <a:r>
              <a:rPr sz="700" dirty="0">
                <a:solidFill>
                  <a:srgbClr val="221F20"/>
                </a:solidFill>
                <a:latin typeface="Montserrat"/>
                <a:cs typeface="Montserrat"/>
              </a:rPr>
              <a:t>calentar</a:t>
            </a:r>
            <a:r>
              <a:rPr sz="700" spc="220" dirty="0">
                <a:solidFill>
                  <a:srgbClr val="221F20"/>
                </a:solidFill>
                <a:latin typeface="Montserrat"/>
                <a:cs typeface="Montserrat"/>
              </a:rPr>
              <a:t> </a:t>
            </a:r>
            <a:r>
              <a:rPr sz="700" dirty="0">
                <a:solidFill>
                  <a:srgbClr val="221F20"/>
                </a:solidFill>
                <a:latin typeface="Montserrat"/>
                <a:cs typeface="Montserrat"/>
              </a:rPr>
              <a:t>el</a:t>
            </a:r>
            <a:r>
              <a:rPr sz="700" spc="204" dirty="0">
                <a:solidFill>
                  <a:srgbClr val="221F20"/>
                </a:solidFill>
                <a:latin typeface="Montserrat"/>
                <a:cs typeface="Montserrat"/>
              </a:rPr>
              <a:t> </a:t>
            </a:r>
            <a:r>
              <a:rPr sz="700" dirty="0">
                <a:solidFill>
                  <a:srgbClr val="221F20"/>
                </a:solidFill>
                <a:latin typeface="Montserrat"/>
                <a:cs typeface="Montserrat"/>
              </a:rPr>
              <a:t>aceite</a:t>
            </a:r>
            <a:r>
              <a:rPr sz="700" spc="210" dirty="0">
                <a:solidFill>
                  <a:srgbClr val="221F20"/>
                </a:solidFill>
                <a:latin typeface="Montserrat"/>
                <a:cs typeface="Montserrat"/>
              </a:rPr>
              <a:t> </a:t>
            </a:r>
            <a:r>
              <a:rPr sz="700" spc="-50" dirty="0">
                <a:solidFill>
                  <a:srgbClr val="221F20"/>
                </a:solidFill>
                <a:latin typeface="Montserrat"/>
                <a:cs typeface="Montserrat"/>
              </a:rPr>
              <a:t>y</a:t>
            </a:r>
            <a:r>
              <a:rPr sz="700" spc="500" dirty="0">
                <a:solidFill>
                  <a:srgbClr val="221F20"/>
                </a:solidFill>
                <a:latin typeface="Montserrat"/>
                <a:cs typeface="Montserrat"/>
              </a:rPr>
              <a:t> </a:t>
            </a:r>
            <a:r>
              <a:rPr sz="700" dirty="0">
                <a:solidFill>
                  <a:srgbClr val="221F20"/>
                </a:solidFill>
                <a:latin typeface="Montserrat"/>
                <a:cs typeface="Montserrat"/>
              </a:rPr>
              <a:t>luego</a:t>
            </a:r>
            <a:r>
              <a:rPr sz="700" spc="-25" dirty="0">
                <a:solidFill>
                  <a:srgbClr val="221F20"/>
                </a:solidFill>
                <a:latin typeface="Montserrat"/>
                <a:cs typeface="Montserrat"/>
              </a:rPr>
              <a:t> </a:t>
            </a:r>
            <a:r>
              <a:rPr sz="700" spc="-10" dirty="0">
                <a:solidFill>
                  <a:srgbClr val="221F20"/>
                </a:solidFill>
                <a:latin typeface="Montserrat"/>
                <a:cs typeface="Montserrat"/>
              </a:rPr>
              <a:t>drénelo.</a:t>
            </a:r>
            <a:endParaRPr sz="700">
              <a:latin typeface="Montserrat"/>
              <a:cs typeface="Montserrat"/>
            </a:endParaRPr>
          </a:p>
        </p:txBody>
      </p:sp>
      <p:sp>
        <p:nvSpPr>
          <p:cNvPr id="9" name="object 9"/>
          <p:cNvSpPr txBox="1"/>
          <p:nvPr/>
        </p:nvSpPr>
        <p:spPr>
          <a:xfrm>
            <a:off x="2700020" y="2006854"/>
            <a:ext cx="18370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Introduzca</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0" dirty="0">
                <a:solidFill>
                  <a:srgbClr val="221F20"/>
                </a:solidFill>
                <a:latin typeface="Montserrat"/>
                <a:cs typeface="Montserrat"/>
              </a:rPr>
              <a:t> </a:t>
            </a:r>
            <a:r>
              <a:rPr sz="700" dirty="0">
                <a:solidFill>
                  <a:srgbClr val="221F20"/>
                </a:solidFill>
                <a:latin typeface="Montserrat"/>
                <a:cs typeface="Montserrat"/>
              </a:rPr>
              <a:t>nuevo</a:t>
            </a:r>
            <a:r>
              <a:rPr sz="700" spc="-5"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10" name="object 10"/>
          <p:cNvSpPr txBox="1"/>
          <p:nvPr/>
        </p:nvSpPr>
        <p:spPr>
          <a:xfrm>
            <a:off x="2700020" y="2220290"/>
            <a:ext cx="2263140" cy="23876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120" dirty="0">
                <a:solidFill>
                  <a:srgbClr val="221F20"/>
                </a:solidFill>
                <a:latin typeface="Montserrat"/>
                <a:cs typeface="Montserrat"/>
              </a:rPr>
              <a:t> </a:t>
            </a:r>
            <a:r>
              <a:rPr sz="700" dirty="0">
                <a:solidFill>
                  <a:srgbClr val="221F20"/>
                </a:solidFill>
                <a:latin typeface="Montserrat"/>
                <a:cs typeface="Montserrat"/>
              </a:rPr>
              <a:t>todos</a:t>
            </a:r>
            <a:r>
              <a:rPr sz="700" spc="114" dirty="0">
                <a:solidFill>
                  <a:srgbClr val="221F20"/>
                </a:solidFill>
                <a:latin typeface="Montserrat"/>
                <a:cs typeface="Montserrat"/>
              </a:rPr>
              <a:t> </a:t>
            </a:r>
            <a:r>
              <a:rPr sz="700" dirty="0">
                <a:solidFill>
                  <a:srgbClr val="221F20"/>
                </a:solidFill>
                <a:latin typeface="Montserrat"/>
                <a:cs typeface="Montserrat"/>
              </a:rPr>
              <a:t>los</a:t>
            </a:r>
            <a:r>
              <a:rPr sz="700" spc="130" dirty="0">
                <a:solidFill>
                  <a:srgbClr val="221F20"/>
                </a:solidFill>
                <a:latin typeface="Montserrat"/>
                <a:cs typeface="Montserrat"/>
              </a:rPr>
              <a:t> </a:t>
            </a:r>
            <a:r>
              <a:rPr sz="700" dirty="0">
                <a:solidFill>
                  <a:srgbClr val="221F20"/>
                </a:solidFill>
                <a:latin typeface="Montserrat"/>
                <a:cs typeface="Montserrat"/>
              </a:rPr>
              <a:t>puntos</a:t>
            </a:r>
            <a:r>
              <a:rPr sz="700" spc="140" dirty="0">
                <a:solidFill>
                  <a:srgbClr val="221F20"/>
                </a:solidFill>
                <a:latin typeface="Montserrat"/>
                <a:cs typeface="Montserrat"/>
              </a:rPr>
              <a:t> </a:t>
            </a:r>
            <a:r>
              <a:rPr sz="700" dirty="0">
                <a:solidFill>
                  <a:srgbClr val="221F20"/>
                </a:solidFill>
                <a:latin typeface="Montserrat"/>
                <a:cs typeface="Montserrat"/>
              </a:rPr>
              <a:t>que</a:t>
            </a:r>
            <a:r>
              <a:rPr sz="700" spc="135" dirty="0">
                <a:solidFill>
                  <a:srgbClr val="221F20"/>
                </a:solidFill>
                <a:latin typeface="Montserrat"/>
                <a:cs typeface="Montserrat"/>
              </a:rPr>
              <a:t> </a:t>
            </a:r>
            <a:r>
              <a:rPr sz="700" dirty="0">
                <a:solidFill>
                  <a:srgbClr val="221F20"/>
                </a:solidFill>
                <a:latin typeface="Montserrat"/>
                <a:cs typeface="Montserrat"/>
              </a:rPr>
              <a:t>aparecen</a:t>
            </a:r>
            <a:r>
              <a:rPr sz="700" spc="130" dirty="0">
                <a:solidFill>
                  <a:srgbClr val="221F20"/>
                </a:solidFill>
                <a:latin typeface="Montserrat"/>
                <a:cs typeface="Montserrat"/>
              </a:rPr>
              <a:t> </a:t>
            </a:r>
            <a:r>
              <a:rPr sz="700" dirty="0">
                <a:solidFill>
                  <a:srgbClr val="221F20"/>
                </a:solidFill>
                <a:latin typeface="Montserrat"/>
                <a:cs typeface="Montserrat"/>
              </a:rPr>
              <a:t>en</a:t>
            </a:r>
            <a:r>
              <a:rPr sz="700" spc="130" dirty="0">
                <a:solidFill>
                  <a:srgbClr val="221F20"/>
                </a:solidFill>
                <a:latin typeface="Montserrat"/>
                <a:cs typeface="Montserrat"/>
              </a:rPr>
              <a:t> </a:t>
            </a:r>
            <a:r>
              <a:rPr sz="700" spc="-25" dirty="0">
                <a:solidFill>
                  <a:srgbClr val="221F20"/>
                </a:solidFill>
                <a:latin typeface="Montserrat"/>
                <a:cs typeface="Montserrat"/>
              </a:rPr>
              <a:t>la</a:t>
            </a:r>
            <a:endParaRPr sz="700">
              <a:latin typeface="Montserrat"/>
              <a:cs typeface="Montserrat"/>
            </a:endParaRPr>
          </a:p>
          <a:p>
            <a:pPr marL="184785">
              <a:lnSpc>
                <a:spcPct val="100000"/>
              </a:lnSpc>
            </a:pPr>
            <a:r>
              <a:rPr sz="700" dirty="0">
                <a:solidFill>
                  <a:srgbClr val="221F20"/>
                </a:solidFill>
                <a:latin typeface="Montserrat"/>
                <a:cs typeface="Montserrat"/>
              </a:rPr>
              <a:t>lista</a:t>
            </a:r>
            <a:r>
              <a:rPr sz="700" spc="-20"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revisiones</a:t>
            </a:r>
            <a:r>
              <a:rPr sz="700" spc="5" dirty="0">
                <a:solidFill>
                  <a:srgbClr val="221F20"/>
                </a:solidFill>
                <a:latin typeface="Montserrat"/>
                <a:cs typeface="Montserrat"/>
              </a:rPr>
              <a:t> </a:t>
            </a:r>
            <a:r>
              <a:rPr sz="700" dirty="0">
                <a:solidFill>
                  <a:srgbClr val="221F20"/>
                </a:solidFill>
                <a:latin typeface="Montserrat"/>
                <a:cs typeface="Montserrat"/>
              </a:rPr>
              <a:t>diarias</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seguridad.</a:t>
            </a:r>
            <a:endParaRPr sz="700">
              <a:latin typeface="Montserrat"/>
              <a:cs typeface="Montserrat"/>
            </a:endParaRPr>
          </a:p>
        </p:txBody>
      </p:sp>
      <p:sp>
        <p:nvSpPr>
          <p:cNvPr id="11" name="object 11"/>
          <p:cNvSpPr txBox="1"/>
          <p:nvPr/>
        </p:nvSpPr>
        <p:spPr>
          <a:xfrm>
            <a:off x="2700020" y="2540609"/>
            <a:ext cx="111125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Lubrique</a:t>
            </a:r>
            <a:r>
              <a:rPr sz="700" spc="-10" dirty="0">
                <a:solidFill>
                  <a:srgbClr val="221F20"/>
                </a:solidFill>
                <a:latin typeface="Montserrat"/>
                <a:cs typeface="Montserrat"/>
              </a:rPr>
              <a:t> </a:t>
            </a:r>
            <a:r>
              <a:rPr sz="700" dirty="0">
                <a:solidFill>
                  <a:srgbClr val="221F20"/>
                </a:solidFill>
                <a:latin typeface="Montserrat"/>
                <a:cs typeface="Montserrat"/>
              </a:rPr>
              <a:t>los</a:t>
            </a:r>
            <a:r>
              <a:rPr sz="700" spc="-30" dirty="0">
                <a:solidFill>
                  <a:srgbClr val="221F20"/>
                </a:solidFill>
                <a:latin typeface="Montserrat"/>
                <a:cs typeface="Montserrat"/>
              </a:rPr>
              <a:t> </a:t>
            </a:r>
            <a:r>
              <a:rPr sz="700" spc="-10" dirty="0">
                <a:solidFill>
                  <a:srgbClr val="221F20"/>
                </a:solidFill>
                <a:latin typeface="Montserrat"/>
                <a:cs typeface="Montserrat"/>
              </a:rPr>
              <a:t>pivotes.</a:t>
            </a:r>
            <a:endParaRPr sz="700">
              <a:latin typeface="Montserrat"/>
              <a:cs typeface="Montserrat"/>
            </a:endParaRPr>
          </a:p>
        </p:txBody>
      </p:sp>
      <p:sp>
        <p:nvSpPr>
          <p:cNvPr id="12" name="object 12"/>
          <p:cNvSpPr txBox="1"/>
          <p:nvPr/>
        </p:nvSpPr>
        <p:spPr>
          <a:xfrm>
            <a:off x="1016914" y="1195197"/>
            <a:ext cx="31711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PREPARACIONES</a:t>
            </a:r>
            <a:r>
              <a:rPr sz="800" b="1" spc="-4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dirty="0">
                <a:solidFill>
                  <a:srgbClr val="221F1F"/>
                </a:solidFill>
                <a:latin typeface="Montserrat"/>
                <a:cs typeface="Montserrat"/>
              </a:rPr>
              <a:t>DESPUÉS</a:t>
            </a:r>
            <a:r>
              <a:rPr sz="800" b="1" spc="-3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ALMACENAMIENTO:</a:t>
            </a:r>
            <a:endParaRPr sz="800">
              <a:latin typeface="Montserrat"/>
              <a:cs typeface="Montserra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95478" y="596900"/>
            <a:ext cx="4848470" cy="301300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POLIZA DE GARANTIA Kawasaki de México S.A. de C.V., quien en lo sucesivo se denominará “KDM”, garantiza por un plazo de 24 meses </a:t>
            </a:r>
            <a:r>
              <a:rPr lang="es-ES" sz="750" dirty="0" err="1">
                <a:latin typeface="Montserrat" panose="00000500000000000000" pitchFamily="2" charset="0"/>
              </a:rPr>
              <a:t>ó</a:t>
            </a:r>
            <a:r>
              <a:rPr lang="es-ES" sz="750" dirty="0">
                <a:latin typeface="Montserrat" panose="00000500000000000000" pitchFamily="2" charset="0"/>
              </a:rPr>
              <a:t> 30,000 km, lo que ocurra primero a partir de la fecha de compra, a los propietarios de motocicletas marca TVS adquiridas a través de su red de Distribuidores Autorizados. Lo anterior siempre y cuando el usuario se apegue a la presente póliza de garantía. El distribuidor en donde adquiere su vehículo tiene la obligación de llenar y sellar la póliza de garantía, que deberá ser entregada al cliente con los datos del comprador y de la unidad vendida, de esta forma se evitará contratiempos al acudir al CENTRO DE SERVICIO a solicitar cualquier ajuste o reparación que requiera dentro de su periodo de garantía. El Distribuidor y el CENTRO DE SERVICIO deberán registrar el certificado de venta, el formato de armado, el formato del servicio de </a:t>
            </a:r>
            <a:r>
              <a:rPr lang="es-ES" sz="750" dirty="0" err="1">
                <a:latin typeface="Montserrat" panose="00000500000000000000" pitchFamily="2" charset="0"/>
              </a:rPr>
              <a:t>pre-entrega</a:t>
            </a:r>
            <a:r>
              <a:rPr lang="es-ES" sz="750" dirty="0">
                <a:latin typeface="Montserrat" panose="00000500000000000000" pitchFamily="2" charset="0"/>
              </a:rPr>
              <a:t> (no hay cupones, en el carnet de servicio sólo se le ponen los sellos de cada servicio), así como los formatos subsecuentes de servicio dentro de los primeros 5 días después de haber sido realizados los servicios. Si cualquier parte original presentará defectos atribuibles al material o procesos de manufactura durante el periodo de garantía, KDM a través de su red de Distribuidores y Centros de Servicio se obliga a efectuar el cambio de las piezas defectuosas o el arreglo de las mismas en un plazo no mayor a 30 días, salvo que sea estrictamente necesario un plazo mayor sin cargo alguno, excepto “en partes y/o componentes de uso sujetos a desgaste natural.” Por esta garantía, KDM se reserva el derecho de juzgar en última instancia si la pieza o el componente defectuoso, es resultado de la falla del material, del proceso de producción o el origen del daño es causado por un mal uso fuera de las especiaciones y cuidados que debe recibir el vehículo durante su uso normal. Esta garantía tiene validez ante todo CENTRO DE SERVICIO, autorizado por KDM, que se localice en la República Mexicana, no importando donde haya sido adquirida su motocicleta. Esta garantía sólo avala el vehículo descrito en esta póliza, la cual deberá contar con los números de motor y serie de la motocicleta y no podrá ser utilizada para otras unidades. El comprador tiene la obligación de presentar la unidad junto con este documento y su boleta de servicios sellados y al día, al CENTRO DE SERVICIO de su elección para conservar la garantía a las siguientes revisiones o mantenimientos puntualmente, ya sea por kilometraje o tiempo cumplido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580578"/>
          </a:xfrm>
          <a:prstGeom prst="rect">
            <a:avLst/>
          </a:prstGeom>
        </p:spPr>
        <p:txBody>
          <a:bodyPr vert="horz" wrap="square" lIns="0" tIns="12065" rIns="0" bIns="0" rtlCol="0">
            <a:spAutoFit/>
          </a:bodyPr>
          <a:lstStyle/>
          <a:p>
            <a:pPr marL="241300" marR="14604" indent="-228600" algn="just">
              <a:lnSpc>
                <a:spcPct val="100000"/>
              </a:lnSpc>
              <a:spcBef>
                <a:spcPts val="95"/>
              </a:spcBef>
              <a:buAutoNum type="alphaUcParenR"/>
            </a:pPr>
            <a:r>
              <a:rPr lang="es-ES" sz="730" dirty="0">
                <a:latin typeface="Montserrat" panose="00000500000000000000" pitchFamily="2" charset="0"/>
              </a:rPr>
              <a:t>Primer Servicio: A los 1,000 Km. </a:t>
            </a:r>
            <a:r>
              <a:rPr lang="es-ES" sz="730" dirty="0" err="1">
                <a:latin typeface="Montserrat" panose="00000500000000000000" pitchFamily="2" charset="0"/>
              </a:rPr>
              <a:t>ó</a:t>
            </a:r>
            <a:r>
              <a:rPr lang="es-ES" sz="730" dirty="0">
                <a:latin typeface="Montserrat" panose="00000500000000000000" pitchFamily="2" charset="0"/>
              </a:rPr>
              <a:t> 30 días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Segundo Servicio: A los 5,000 Km. </a:t>
            </a:r>
            <a:r>
              <a:rPr lang="es-ES" sz="730" dirty="0" err="1">
                <a:latin typeface="Montserrat" panose="00000500000000000000" pitchFamily="2" charset="0"/>
              </a:rPr>
              <a:t>ó</a:t>
            </a:r>
            <a:r>
              <a:rPr lang="es-ES" sz="730" dirty="0">
                <a:latin typeface="Montserrat" panose="00000500000000000000" pitchFamily="2" charset="0"/>
              </a:rPr>
              <a:t> 6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Tercer Servicio: A los 10,000 Km. </a:t>
            </a:r>
            <a:r>
              <a:rPr lang="es-ES" sz="730" dirty="0" err="1">
                <a:latin typeface="Montserrat" panose="00000500000000000000" pitchFamily="2" charset="0"/>
              </a:rPr>
              <a:t>ó</a:t>
            </a:r>
            <a:r>
              <a:rPr lang="es-ES" sz="730" dirty="0">
                <a:latin typeface="Montserrat" panose="00000500000000000000" pitchFamily="2" charset="0"/>
              </a:rPr>
              <a:t> 12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Cuarto Servicio: A los 15,000 Km. </a:t>
            </a:r>
            <a:r>
              <a:rPr lang="es-ES" sz="730" dirty="0" err="1">
                <a:latin typeface="Montserrat" panose="00000500000000000000" pitchFamily="2" charset="0"/>
              </a:rPr>
              <a:t>ó</a:t>
            </a:r>
            <a:r>
              <a:rPr lang="es-ES" sz="730" dirty="0">
                <a:latin typeface="Montserrat" panose="00000500000000000000" pitchFamily="2" charset="0"/>
              </a:rPr>
              <a:t> 18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Quinto Servicio: A los 20,000 Km. </a:t>
            </a:r>
            <a:r>
              <a:rPr lang="es-ES" sz="730" dirty="0" err="1">
                <a:latin typeface="Montserrat" panose="00000500000000000000" pitchFamily="2" charset="0"/>
              </a:rPr>
              <a:t>ó</a:t>
            </a:r>
            <a:r>
              <a:rPr lang="es-ES" sz="730" dirty="0">
                <a:latin typeface="Montserrat" panose="00000500000000000000" pitchFamily="2" charset="0"/>
              </a:rPr>
              <a:t> 24 meses,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Sexto Servicio: A los 25,000 Km. </a:t>
            </a:r>
            <a:r>
              <a:rPr lang="es-ES" sz="730" dirty="0" err="1">
                <a:latin typeface="Montserrat" panose="00000500000000000000" pitchFamily="2" charset="0"/>
              </a:rPr>
              <a:t>ó</a:t>
            </a:r>
            <a:r>
              <a:rPr lang="es-ES" sz="730" dirty="0">
                <a:latin typeface="Montserrat" panose="00000500000000000000" pitchFamily="2" charset="0"/>
              </a:rPr>
              <a:t> 30 meses,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Séptimo Servicio: A los 30,000 Km. </a:t>
            </a:r>
            <a:r>
              <a:rPr lang="es-ES" sz="730" dirty="0" err="1">
                <a:latin typeface="Montserrat" panose="00000500000000000000" pitchFamily="2" charset="0"/>
              </a:rPr>
              <a:t>ó</a:t>
            </a:r>
            <a:r>
              <a:rPr lang="es-ES" sz="730" dirty="0">
                <a:latin typeface="Montserrat" panose="00000500000000000000" pitchFamily="2" charset="0"/>
              </a:rPr>
              <a:t> 36 meses, lo que ocurra primero a partir de la fecha de venta.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Con una tolerancia no mayor a 100km </a:t>
            </a:r>
            <a:r>
              <a:rPr lang="es-ES" sz="800" dirty="0" err="1">
                <a:latin typeface="Montserrat" panose="00000500000000000000" pitchFamily="2" charset="0"/>
              </a:rPr>
              <a:t>ó</a:t>
            </a:r>
            <a:r>
              <a:rPr lang="es-ES" sz="800" dirty="0">
                <a:latin typeface="Montserrat" panose="00000500000000000000" pitchFamily="2" charset="0"/>
              </a:rPr>
              <a:t> 10 días.</a:t>
            </a:r>
          </a:p>
          <a:p>
            <a:pPr marL="12700" marR="14604" algn="just">
              <a:lnSpc>
                <a:spcPct val="100000"/>
              </a:lnSpc>
              <a:spcBef>
                <a:spcPts val="95"/>
              </a:spcBef>
            </a:pPr>
            <a:r>
              <a:rPr lang="es-ES" sz="800" dirty="0">
                <a:latin typeface="Montserrat" panose="00000500000000000000" pitchFamily="2" charset="0"/>
              </a:rPr>
              <a:t>Mano de Obra y materiales: Los costos de mano de obra y materiales de mantenimiento de cada servicio corren por cuenta del propietario del vehículo.</a:t>
            </a:r>
          </a:p>
          <a:p>
            <a:pPr marL="12700" marR="14604" algn="just">
              <a:lnSpc>
                <a:spcPct val="100000"/>
              </a:lnSpc>
              <a:spcBef>
                <a:spcPts val="95"/>
              </a:spcBef>
            </a:pPr>
            <a:r>
              <a:rPr lang="es-ES" sz="800" dirty="0">
                <a:latin typeface="Montserrat" panose="00000500000000000000" pitchFamily="2" charset="0"/>
              </a:rPr>
              <a:t>Nota: Sólo aplica la Garantía hasta los 24 meses </a:t>
            </a:r>
            <a:r>
              <a:rPr lang="es-ES" sz="800" dirty="0" err="1">
                <a:latin typeface="Montserrat" panose="00000500000000000000" pitchFamily="2" charset="0"/>
              </a:rPr>
              <a:t>ó</a:t>
            </a:r>
            <a:r>
              <a:rPr lang="es-ES" sz="800" dirty="0">
                <a:latin typeface="Montserrat" panose="00000500000000000000" pitchFamily="2" charset="0"/>
              </a:rPr>
              <a:t> 30,000 Km., lo que ocurra primero.</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Instrucciones para el propietario </a:t>
            </a:r>
          </a:p>
          <a:p>
            <a:pPr marL="12700" marR="14604" algn="just">
              <a:lnSpc>
                <a:spcPct val="100000"/>
              </a:lnSpc>
              <a:spcBef>
                <a:spcPts val="95"/>
              </a:spcBef>
            </a:pPr>
            <a:r>
              <a:rPr lang="es-ES" sz="800" dirty="0">
                <a:latin typeface="Montserrat" panose="00000500000000000000" pitchFamily="2" charset="0"/>
              </a:rPr>
              <a:t>Para realizar los servicios o revisiones correspondientes, será necesario presentar únicamente la presente Póliza de Garantía; ya que es el documento donde se llevará el récord de servicios o incidencias de las posibles fallas que llegara a sufrir su motocicleta TVS.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Al momento de presentar su unidad a servicio, exija que le firmen y sellen el cupón del servicio y la Orden de Servicio correspondientes.</a:t>
            </a:r>
          </a:p>
        </p:txBody>
      </p:sp>
    </p:spTree>
    <p:extLst>
      <p:ext uri="{BB962C8B-B14F-4D97-AF65-F5344CB8AC3E}">
        <p14:creationId xmlns:p14="http://schemas.microsoft.com/office/powerpoint/2010/main" val="1361251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3023264"/>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Advertencia</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Considere que un asentamiento inadecuado del motor puede sufrir graves daños o acortar la vida útil de su motor, para lo cual sugerimos siga las siguientes instrucciones los primeros 3000 km.</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Recomendaciones importantes en los primeros 3000 km (periodo de rodaje)</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1.-Antes de arrancar el motor, estacione la motocicleta sobre el parador central. </a:t>
            </a:r>
          </a:p>
          <a:p>
            <a:pPr marL="12700" marR="14604" algn="just">
              <a:lnSpc>
                <a:spcPct val="100000"/>
              </a:lnSpc>
              <a:spcBef>
                <a:spcPts val="95"/>
              </a:spcBef>
            </a:pPr>
            <a:r>
              <a:rPr lang="es-ES" sz="800" dirty="0">
                <a:latin typeface="Montserrat" panose="00000500000000000000" pitchFamily="2" charset="0"/>
              </a:rPr>
              <a:t>2.-Cuando la moto este en marcha, no girar a más de 1/2 vuelta el puño de aceleración. </a:t>
            </a:r>
          </a:p>
          <a:p>
            <a:pPr marL="12700" marR="14604" algn="just">
              <a:lnSpc>
                <a:spcPct val="100000"/>
              </a:lnSpc>
              <a:spcBef>
                <a:spcPts val="95"/>
              </a:spcBef>
            </a:pPr>
            <a:r>
              <a:rPr lang="es-ES" sz="800" dirty="0">
                <a:latin typeface="Montserrat" panose="00000500000000000000" pitchFamily="2" charset="0"/>
              </a:rPr>
              <a:t>3.-Recuerde revisar frecuentemente el nivel de aceite en el motor, agregue si se requiere y acuda al Centro de Servicio Autorizado más cercano. </a:t>
            </a:r>
          </a:p>
          <a:p>
            <a:pPr marL="12700" marR="14604" algn="just">
              <a:lnSpc>
                <a:spcPct val="100000"/>
              </a:lnSpc>
              <a:spcBef>
                <a:spcPts val="95"/>
              </a:spcBef>
            </a:pPr>
            <a:r>
              <a:rPr lang="es-ES" sz="800" dirty="0">
                <a:latin typeface="Montserrat" panose="00000500000000000000" pitchFamily="2" charset="0"/>
              </a:rPr>
              <a:t>4.-Utilice solamente aceites recomendados por KDM, la clasificación adecuada dará mayor longevidad a su motor. Consulte el manual de propietario. </a:t>
            </a:r>
          </a:p>
          <a:p>
            <a:pPr marL="12700" marR="14604" algn="just">
              <a:lnSpc>
                <a:spcPct val="100000"/>
              </a:lnSpc>
              <a:spcBef>
                <a:spcPts val="95"/>
              </a:spcBef>
            </a:pPr>
            <a:r>
              <a:rPr lang="es-ES" sz="800" dirty="0">
                <a:latin typeface="Montserrat" panose="00000500000000000000" pitchFamily="2" charset="0"/>
              </a:rPr>
              <a:t>5.-No mezcle diferentes marcas o tipos de aceite en el motor ni cuando rellene. </a:t>
            </a:r>
          </a:p>
          <a:p>
            <a:pPr marL="12700" marR="14604" algn="just">
              <a:lnSpc>
                <a:spcPct val="100000"/>
              </a:lnSpc>
              <a:spcBef>
                <a:spcPts val="95"/>
              </a:spcBef>
            </a:pPr>
            <a:r>
              <a:rPr lang="es-ES" sz="800" dirty="0">
                <a:latin typeface="Montserrat" panose="00000500000000000000" pitchFamily="2" charset="0"/>
              </a:rPr>
              <a:t>6.-Recuerde lubricar su cadena de tracción (si el modelo cuenta con ella) cada 500 km o cada mes con productos recomendados para tal n, acuda a su CENTRO DE SERVICIO más cercano. </a:t>
            </a:r>
          </a:p>
          <a:p>
            <a:pPr marL="12700" marR="14604" algn="just">
              <a:lnSpc>
                <a:spcPct val="100000"/>
              </a:lnSpc>
              <a:spcBef>
                <a:spcPts val="95"/>
              </a:spcBef>
            </a:pPr>
            <a:r>
              <a:rPr lang="es-ES" sz="800" dirty="0">
                <a:latin typeface="Montserrat" panose="00000500000000000000" pitchFamily="2" charset="0"/>
              </a:rPr>
              <a:t>7.-No recorra grandes distancias a una misma velocidad (realice cambios de velocidad) </a:t>
            </a:r>
          </a:p>
          <a:p>
            <a:pPr marL="12700" marR="14604" algn="just">
              <a:lnSpc>
                <a:spcPct val="100000"/>
              </a:lnSpc>
              <a:spcBef>
                <a:spcPts val="95"/>
              </a:spcBef>
            </a:pPr>
            <a:r>
              <a:rPr lang="es-ES" sz="800" dirty="0">
                <a:latin typeface="Montserrat" panose="00000500000000000000" pitchFamily="2" charset="0"/>
              </a:rPr>
              <a:t>8.-No </a:t>
            </a:r>
            <a:r>
              <a:rPr lang="es-ES" sz="800" dirty="0" err="1">
                <a:latin typeface="Montserrat" panose="00000500000000000000" pitchFamily="2" charset="0"/>
              </a:rPr>
              <a:t>force</a:t>
            </a:r>
            <a:r>
              <a:rPr lang="es-ES" sz="800" dirty="0">
                <a:latin typeface="Montserrat" panose="00000500000000000000" pitchFamily="2" charset="0"/>
              </a:rPr>
              <a:t> el motor a más de 6000 RPM (Revoluciones Por Minuto) </a:t>
            </a:r>
          </a:p>
          <a:p>
            <a:pPr marL="12700" marR="14604" algn="just">
              <a:lnSpc>
                <a:spcPct val="100000"/>
              </a:lnSpc>
              <a:spcBef>
                <a:spcPts val="95"/>
              </a:spcBef>
            </a:pPr>
            <a:r>
              <a:rPr lang="es-ES" sz="800" dirty="0">
                <a:latin typeface="Montserrat" panose="00000500000000000000" pitchFamily="2" charset="0"/>
              </a:rPr>
              <a:t>9.-No sobre cargue la motocicleta ya sea con ocupantes o el peso indicado en la motocicleta o en el porta documentos. </a:t>
            </a:r>
          </a:p>
          <a:p>
            <a:pPr marL="12700" marR="14604" algn="just">
              <a:lnSpc>
                <a:spcPct val="100000"/>
              </a:lnSpc>
              <a:spcBef>
                <a:spcPts val="95"/>
              </a:spcBef>
            </a:pPr>
            <a:r>
              <a:rPr lang="es-ES" sz="800" dirty="0">
                <a:latin typeface="Montserrat" panose="00000500000000000000" pitchFamily="2" charset="0"/>
              </a:rPr>
              <a:t>10.-No olvide llevar su motocicleta a los servicios programados de mantenimiento descritos en la presente Póliza de Garantía. </a:t>
            </a:r>
          </a:p>
          <a:p>
            <a:pPr marL="12700" marR="14604" algn="just">
              <a:lnSpc>
                <a:spcPct val="100000"/>
              </a:lnSpc>
              <a:spcBef>
                <a:spcPts val="95"/>
              </a:spcBef>
            </a:pPr>
            <a:r>
              <a:rPr lang="es-ES" sz="800" dirty="0">
                <a:latin typeface="Montserrat" panose="00000500000000000000" pitchFamily="2" charset="0"/>
              </a:rPr>
              <a:t>11.-Continúe con el mantenimiento normal cada 2500 km o cada 3 meses, recuerde que con el mantenimiento oportuno usted ahorrará tiempo y dinero.</a:t>
            </a:r>
          </a:p>
        </p:txBody>
      </p:sp>
    </p:spTree>
    <p:extLst>
      <p:ext uri="{BB962C8B-B14F-4D97-AF65-F5344CB8AC3E}">
        <p14:creationId xmlns:p14="http://schemas.microsoft.com/office/powerpoint/2010/main" val="242609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6672"/>
            <a:ext cx="304736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ESPECIFICACIONES</a:t>
            </a:r>
            <a:r>
              <a:rPr sz="1000" b="1" spc="15" dirty="0">
                <a:latin typeface="Montserrat-SemiBold"/>
                <a:cs typeface="Montserrat-SemiBold"/>
              </a:rPr>
              <a:t> </a:t>
            </a:r>
            <a:r>
              <a:rPr sz="1000" b="1" dirty="0">
                <a:latin typeface="Montserrat-SemiBold"/>
                <a:cs typeface="Montserrat-SemiBold"/>
              </a:rPr>
              <a:t>TÉCNICAS</a:t>
            </a:r>
            <a:r>
              <a:rPr sz="1000" b="1" spc="-5" dirty="0">
                <a:latin typeface="Montserrat-SemiBold"/>
                <a:cs typeface="Montserrat-SemiBold"/>
              </a:rPr>
              <a:t> </a:t>
            </a:r>
            <a:r>
              <a:rPr sz="1000" b="1" dirty="0">
                <a:latin typeface="Montserrat-SemiBold"/>
                <a:cs typeface="Montserrat-SemiBold"/>
              </a:rPr>
              <a:t>DEL</a:t>
            </a:r>
            <a:r>
              <a:rPr sz="1000" b="1" spc="-35" dirty="0">
                <a:latin typeface="Montserrat-SemiBold"/>
                <a:cs typeface="Montserrat-SemiBold"/>
              </a:rPr>
              <a:t> </a:t>
            </a:r>
            <a:r>
              <a:rPr sz="1000" b="1" spc="-10" dirty="0">
                <a:latin typeface="Montserrat-SemiBold"/>
                <a:cs typeface="Montserrat-SemiBold"/>
              </a:rPr>
              <a:t>VEHÍCULO</a:t>
            </a:r>
            <a:endParaRPr sz="1000">
              <a:latin typeface="Montserrat-SemiBold"/>
              <a:cs typeface="Montserrat-SemiBold"/>
            </a:endParaRPr>
          </a:p>
        </p:txBody>
      </p:sp>
      <p:graphicFrame>
        <p:nvGraphicFramePr>
          <p:cNvPr id="3" name="object 3"/>
          <p:cNvGraphicFramePr>
            <a:graphicFrameLocks noGrp="1"/>
          </p:cNvGraphicFramePr>
          <p:nvPr/>
        </p:nvGraphicFramePr>
        <p:xfrm>
          <a:off x="240436" y="501430"/>
          <a:ext cx="4541518" cy="2846697"/>
        </p:xfrm>
        <a:graphic>
          <a:graphicData uri="http://schemas.openxmlformats.org/drawingml/2006/table">
            <a:tbl>
              <a:tblPr firstRow="1" bandRow="1">
                <a:tableStyleId>{2D5ABB26-0587-4C30-8999-92F81FD0307C}</a:tableStyleId>
              </a:tblPr>
              <a:tblGrid>
                <a:gridCol w="1177925">
                  <a:extLst>
                    <a:ext uri="{9D8B030D-6E8A-4147-A177-3AD203B41FA5}">
                      <a16:colId xmlns:a16="http://schemas.microsoft.com/office/drawing/2014/main" val="20000"/>
                    </a:ext>
                  </a:extLst>
                </a:gridCol>
                <a:gridCol w="1179830">
                  <a:extLst>
                    <a:ext uri="{9D8B030D-6E8A-4147-A177-3AD203B41FA5}">
                      <a16:colId xmlns:a16="http://schemas.microsoft.com/office/drawing/2014/main" val="20001"/>
                    </a:ext>
                  </a:extLst>
                </a:gridCol>
                <a:gridCol w="1171574">
                  <a:extLst>
                    <a:ext uri="{9D8B030D-6E8A-4147-A177-3AD203B41FA5}">
                      <a16:colId xmlns:a16="http://schemas.microsoft.com/office/drawing/2014/main" val="20002"/>
                    </a:ext>
                  </a:extLst>
                </a:gridCol>
                <a:gridCol w="1012189">
                  <a:extLst>
                    <a:ext uri="{9D8B030D-6E8A-4147-A177-3AD203B41FA5}">
                      <a16:colId xmlns:a16="http://schemas.microsoft.com/office/drawing/2014/main" val="20003"/>
                    </a:ext>
                  </a:extLst>
                </a:gridCol>
              </a:tblGrid>
              <a:tr h="111760">
                <a:tc>
                  <a:txBody>
                    <a:bodyPr/>
                    <a:lstStyle/>
                    <a:p>
                      <a:pPr marL="31750">
                        <a:lnSpc>
                          <a:spcPts val="780"/>
                        </a:lnSpc>
                      </a:pPr>
                      <a:r>
                        <a:rPr sz="700" spc="-20" dirty="0">
                          <a:latin typeface="Montserrat"/>
                          <a:cs typeface="Montserrat"/>
                        </a:rPr>
                        <a:t>Motor</a:t>
                      </a:r>
                      <a:endParaRPr sz="700">
                        <a:latin typeface="Montserrat"/>
                        <a:cs typeface="Montserrat"/>
                      </a:endParaRPr>
                    </a:p>
                  </a:txBody>
                  <a:tcPr marL="0" marR="0" marT="0" marB="0"/>
                </a:tc>
                <a:tc>
                  <a:txBody>
                    <a:bodyPr/>
                    <a:lstStyle/>
                    <a:p>
                      <a:pPr marL="41275">
                        <a:lnSpc>
                          <a:spcPts val="735"/>
                        </a:lnSpc>
                        <a:spcBef>
                          <a:spcPts val="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a:latin typeface="Montserrat"/>
                        <a:cs typeface="Montserrat"/>
                      </a:endParaRPr>
                    </a:p>
                  </a:txBody>
                  <a:tcPr marL="0" marR="0" marT="5715" marB="0"/>
                </a:tc>
                <a:tc>
                  <a:txBody>
                    <a:bodyPr/>
                    <a:lstStyle/>
                    <a:p>
                      <a:pPr marL="48895">
                        <a:lnSpc>
                          <a:spcPts val="780"/>
                        </a:lnSpc>
                      </a:pP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780"/>
                        </a:lnSpc>
                      </a:pPr>
                      <a:r>
                        <a:rPr sz="700" spc="-10" dirty="0">
                          <a:latin typeface="Montserrat"/>
                          <a:cs typeface="Montserrat"/>
                        </a:rPr>
                        <a:t>110/70-</a:t>
                      </a:r>
                      <a:r>
                        <a:rPr sz="700" dirty="0">
                          <a:latin typeface="Montserrat"/>
                          <a:cs typeface="Montserrat"/>
                        </a:rPr>
                        <a:t>17</a:t>
                      </a:r>
                      <a:r>
                        <a:rPr sz="700" spc="415"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0"/>
                  </a:ext>
                </a:extLst>
              </a:tr>
              <a:tr h="113664">
                <a:tc>
                  <a:txBody>
                    <a:bodyPr/>
                    <a:lstStyle/>
                    <a:p>
                      <a:pPr marL="31750">
                        <a:lnSpc>
                          <a:spcPts val="795"/>
                        </a:lnSpc>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endParaRPr sz="700">
                        <a:latin typeface="Montserrat"/>
                        <a:cs typeface="Montserrat"/>
                      </a:endParaRPr>
                    </a:p>
                  </a:txBody>
                  <a:tcPr marL="0" marR="0" marT="0" marB="0"/>
                </a:tc>
                <a:tc>
                  <a:txBody>
                    <a:bodyPr/>
                    <a:lstStyle/>
                    <a:p>
                      <a:pPr marL="41275">
                        <a:lnSpc>
                          <a:spcPts val="795"/>
                        </a:lnSpc>
                      </a:pPr>
                      <a:r>
                        <a:rPr sz="700" dirty="0">
                          <a:latin typeface="Montserrat"/>
                          <a:cs typeface="Montserrat"/>
                        </a:rPr>
                        <a:t>80 x</a:t>
                      </a:r>
                      <a:r>
                        <a:rPr sz="700" spc="-5" dirty="0">
                          <a:latin typeface="Montserrat"/>
                          <a:cs typeface="Montserrat"/>
                        </a:rPr>
                        <a:t> </a:t>
                      </a:r>
                      <a:r>
                        <a:rPr sz="700" dirty="0">
                          <a:latin typeface="Montserrat"/>
                          <a:cs typeface="Montserrat"/>
                        </a:rPr>
                        <a:t>62.1</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795"/>
                        </a:lnSpc>
                      </a:pP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795"/>
                        </a:lnSpc>
                      </a:pPr>
                      <a:r>
                        <a:rPr sz="700" spc="-10" dirty="0">
                          <a:latin typeface="Montserrat"/>
                          <a:cs typeface="Montserrat"/>
                        </a:rPr>
                        <a:t>150/60-</a:t>
                      </a:r>
                      <a:r>
                        <a:rPr sz="700" dirty="0">
                          <a:latin typeface="Montserrat"/>
                          <a:cs typeface="Montserrat"/>
                        </a:rPr>
                        <a:t>17</a:t>
                      </a:r>
                      <a:r>
                        <a:rPr sz="700" spc="229"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1"/>
                  </a:ext>
                </a:extLst>
              </a:tr>
              <a:tr h="114300">
                <a:tc>
                  <a:txBody>
                    <a:bodyPr/>
                    <a:lstStyle/>
                    <a:p>
                      <a:pPr marL="31750">
                        <a:lnSpc>
                          <a:spcPts val="800"/>
                        </a:lnSpc>
                      </a:pPr>
                      <a:r>
                        <a:rPr sz="700" spc="-10" dirty="0">
                          <a:latin typeface="Montserrat"/>
                          <a:cs typeface="Montserrat"/>
                        </a:rPr>
                        <a:t>Cilindrada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312.2</a:t>
                      </a:r>
                      <a:r>
                        <a:rPr sz="700" spc="-5" dirty="0">
                          <a:latin typeface="Montserrat"/>
                          <a:cs typeface="Montserrat"/>
                        </a:rPr>
                        <a:t> </a:t>
                      </a:r>
                      <a:r>
                        <a:rPr sz="700" spc="-25" dirty="0">
                          <a:latin typeface="Montserrat"/>
                          <a:cs typeface="Montserrat"/>
                        </a:rPr>
                        <a:t>cc</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2"/>
                  </a:ext>
                </a:extLst>
              </a:tr>
              <a:tr h="114300">
                <a:tc>
                  <a:txBody>
                    <a:bodyPr/>
                    <a:lstStyle/>
                    <a:p>
                      <a:pPr marL="31750">
                        <a:lnSpc>
                          <a:spcPts val="800"/>
                        </a:lnSpc>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ralentí</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1500-</a:t>
                      </a:r>
                      <a:r>
                        <a:rPr sz="700" dirty="0">
                          <a:latin typeface="Montserrat"/>
                          <a:cs typeface="Montserrat"/>
                        </a:rPr>
                        <a:t>1900</a:t>
                      </a:r>
                      <a:r>
                        <a:rPr sz="700" spc="15"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3"/>
                  </a:ext>
                </a:extLst>
              </a:tr>
              <a:tr h="114300">
                <a:tc>
                  <a:txBody>
                    <a:bodyPr/>
                    <a:lstStyle/>
                    <a:p>
                      <a:pPr marL="31750">
                        <a:lnSpc>
                          <a:spcPts val="8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10.94:1</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4"/>
                  </a:ext>
                </a:extLst>
              </a:tr>
              <a:tr h="114300">
                <a:tc>
                  <a:txBody>
                    <a:bodyPr/>
                    <a:lstStyle/>
                    <a:p>
                      <a:pPr marL="31750">
                        <a:lnSpc>
                          <a:spcPts val="800"/>
                        </a:lnSpc>
                      </a:pP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33.5 HP</a:t>
                      </a:r>
                      <a:r>
                        <a:rPr sz="700" spc="-10"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9700</a:t>
                      </a:r>
                      <a:r>
                        <a:rPr sz="700" spc="15"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(con</a:t>
                      </a:r>
                      <a:r>
                        <a:rPr sz="700" spc="-10" dirty="0">
                          <a:latin typeface="Montserrat"/>
                          <a:cs typeface="Montserrat"/>
                        </a:rPr>
                        <a:t> acompañante)</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5"/>
                  </a:ext>
                </a:extLst>
              </a:tr>
              <a:tr h="113664">
                <a:tc>
                  <a:txBody>
                    <a:bodyPr/>
                    <a:lstStyle/>
                    <a:p>
                      <a:pPr marL="31750">
                        <a:lnSpc>
                          <a:spcPts val="800"/>
                        </a:lnSpc>
                      </a:pP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27.3 Nm</a:t>
                      </a:r>
                      <a:r>
                        <a:rPr sz="700" spc="-10"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7700</a:t>
                      </a:r>
                      <a:r>
                        <a:rPr sz="700" spc="10"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6"/>
                  </a:ext>
                </a:extLst>
              </a:tr>
              <a:tr h="114300">
                <a:tc>
                  <a:txBody>
                    <a:bodyPr/>
                    <a:lstStyle/>
                    <a:p>
                      <a:pPr marL="31750">
                        <a:lnSpc>
                          <a:spcPts val="800"/>
                        </a:lnSpc>
                      </a:pPr>
                      <a:r>
                        <a:rPr sz="700" spc="-10" dirty="0">
                          <a:latin typeface="Montserrat"/>
                          <a:cs typeface="Montserrat"/>
                        </a:rPr>
                        <a:t>Sistema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alimentación</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Inyección</a:t>
                      </a:r>
                      <a:endParaRPr sz="700">
                        <a:latin typeface="Montserrat"/>
                        <a:cs typeface="Montserrat"/>
                      </a:endParaRPr>
                    </a:p>
                  </a:txBody>
                  <a:tcPr marL="0" marR="0" marT="0" marB="0"/>
                </a:tc>
                <a:tc>
                  <a:txBody>
                    <a:bodyPr/>
                    <a:lstStyle/>
                    <a:p>
                      <a:pPr marL="48895">
                        <a:lnSpc>
                          <a:spcPts val="800"/>
                        </a:lnSpc>
                      </a:pPr>
                      <a:r>
                        <a:rPr sz="700" b="1" dirty="0">
                          <a:latin typeface="Montserrat"/>
                          <a:cs typeface="Montserrat"/>
                        </a:rPr>
                        <a:t>Sistema</a:t>
                      </a:r>
                      <a:r>
                        <a:rPr sz="700" b="1" spc="-30" dirty="0">
                          <a:latin typeface="Montserrat"/>
                          <a:cs typeface="Montserrat"/>
                        </a:rPr>
                        <a:t> </a:t>
                      </a:r>
                      <a:r>
                        <a:rPr sz="700" b="1" spc="-10" dirty="0">
                          <a:latin typeface="Montserrat"/>
                          <a:cs typeface="Montserrat"/>
                        </a:rPr>
                        <a:t>eléctrico</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7"/>
                  </a:ext>
                </a:extLst>
              </a:tr>
              <a:tr h="113664">
                <a:tc>
                  <a:txBody>
                    <a:bodyPr/>
                    <a:lstStyle/>
                    <a:p>
                      <a:pPr marL="31750">
                        <a:lnSpc>
                          <a:spcPts val="800"/>
                        </a:lnSpc>
                      </a:pP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NGK</a:t>
                      </a:r>
                      <a:r>
                        <a:rPr sz="700" spc="10" dirty="0">
                          <a:latin typeface="Montserrat"/>
                          <a:cs typeface="Montserrat"/>
                        </a:rPr>
                        <a:t> </a:t>
                      </a:r>
                      <a:r>
                        <a:rPr sz="700" dirty="0">
                          <a:latin typeface="Montserrat"/>
                          <a:cs typeface="Montserrat"/>
                        </a:rPr>
                        <a:t>–</a:t>
                      </a:r>
                      <a:r>
                        <a:rPr sz="700" spc="5" dirty="0">
                          <a:latin typeface="Montserrat"/>
                          <a:cs typeface="Montserrat"/>
                        </a:rPr>
                        <a:t> </a:t>
                      </a:r>
                      <a:r>
                        <a:rPr sz="700" spc="-10" dirty="0">
                          <a:latin typeface="Montserrat"/>
                          <a:cs typeface="Montserrat"/>
                        </a:rPr>
                        <a:t>LMAR9D-</a:t>
                      </a:r>
                      <a:r>
                        <a:rPr sz="700" spc="-50" dirty="0">
                          <a:latin typeface="Montserrat"/>
                          <a:cs typeface="Montserrat"/>
                        </a:rPr>
                        <a:t>J</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Lámpara</a:t>
                      </a:r>
                      <a:r>
                        <a:rPr sz="700" spc="-35" dirty="0">
                          <a:latin typeface="Montserrat"/>
                          <a:cs typeface="Montserrat"/>
                        </a:rPr>
                        <a:t> </a:t>
                      </a:r>
                      <a:r>
                        <a:rPr sz="700" spc="-10" dirty="0">
                          <a:latin typeface="Montserrat"/>
                          <a:cs typeface="Montserrat"/>
                        </a:rPr>
                        <a:t>frontal</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08"/>
                  </a:ext>
                </a:extLst>
              </a:tr>
              <a:tr h="114300">
                <a:tc>
                  <a:txBody>
                    <a:bodyPr/>
                    <a:lstStyle/>
                    <a:p>
                      <a:pPr marL="31750">
                        <a:lnSpc>
                          <a:spcPts val="800"/>
                        </a:lnSpc>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0.8</a:t>
                      </a:r>
                      <a:r>
                        <a:rPr sz="700" spc="5"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1.0</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Luz de</a:t>
                      </a:r>
                      <a:r>
                        <a:rPr sz="700" spc="-10" dirty="0">
                          <a:latin typeface="Montserrat"/>
                          <a:cs typeface="Montserrat"/>
                        </a:rPr>
                        <a:t> posición</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09"/>
                  </a:ext>
                </a:extLst>
              </a:tr>
              <a:tr h="114300">
                <a:tc>
                  <a:txBody>
                    <a:bodyPr/>
                    <a:lstStyle/>
                    <a:p>
                      <a:pPr marL="31750">
                        <a:lnSpc>
                          <a:spcPts val="800"/>
                        </a:lnSpc>
                      </a:pPr>
                      <a:r>
                        <a:rPr sz="700" spc="-10" dirty="0">
                          <a:latin typeface="Montserrat"/>
                          <a:cs typeface="Montserrat"/>
                        </a:rPr>
                        <a:t>Arranque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Eléctrico</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Luz cola</a:t>
                      </a:r>
                      <a:r>
                        <a:rPr sz="700" spc="-15" dirty="0">
                          <a:latin typeface="Montserrat"/>
                          <a:cs typeface="Montserrat"/>
                        </a:rPr>
                        <a:t> </a:t>
                      </a:r>
                      <a:r>
                        <a:rPr sz="700" spc="-10" dirty="0">
                          <a:latin typeface="Montserrat"/>
                          <a:cs typeface="Montserrat"/>
                        </a:rPr>
                        <a:t>/Stop</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dirty="0">
                          <a:latin typeface="Montserrat"/>
                          <a:cs typeface="Montserrat"/>
                        </a:rPr>
                        <a:t>LED,</a:t>
                      </a:r>
                      <a:r>
                        <a:rPr sz="700" spc="-10" dirty="0">
                          <a:latin typeface="Montserrat"/>
                          <a:cs typeface="Montserrat"/>
                        </a:rPr>
                        <a:t> 2W/2W</a:t>
                      </a:r>
                      <a:endParaRPr sz="700">
                        <a:latin typeface="Montserrat"/>
                        <a:cs typeface="Montserrat"/>
                      </a:endParaRPr>
                    </a:p>
                  </a:txBody>
                  <a:tcPr marL="0" marR="0" marT="0" marB="0"/>
                </a:tc>
                <a:extLst>
                  <a:ext uri="{0D108BD9-81ED-4DB2-BD59-A6C34878D82A}">
                    <a16:rowId xmlns:a16="http://schemas.microsoft.com/office/drawing/2014/main" val="10010"/>
                  </a:ext>
                </a:extLst>
              </a:tr>
              <a:tr h="114300">
                <a:tc>
                  <a:txBody>
                    <a:bodyPr/>
                    <a:lstStyle/>
                    <a:p>
                      <a:pPr marL="31750">
                        <a:lnSpc>
                          <a:spcPts val="800"/>
                        </a:lnSpc>
                      </a:pPr>
                      <a:r>
                        <a:rPr sz="700" spc="-10" dirty="0">
                          <a:latin typeface="Montserrat"/>
                          <a:cs typeface="Montserrat"/>
                        </a:rPr>
                        <a:t>Transmisión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Mecánica</a:t>
                      </a:r>
                      <a:r>
                        <a:rPr sz="700" spc="-5" dirty="0">
                          <a:latin typeface="Montserrat"/>
                          <a:cs typeface="Montserrat"/>
                        </a:rPr>
                        <a:t> </a:t>
                      </a:r>
                      <a:r>
                        <a:rPr sz="700" dirty="0">
                          <a:latin typeface="Montserrat"/>
                          <a:cs typeface="Montserrat"/>
                        </a:rPr>
                        <a:t>6</a:t>
                      </a:r>
                      <a:r>
                        <a:rPr sz="700" spc="-15" dirty="0">
                          <a:latin typeface="Montserrat"/>
                          <a:cs typeface="Montserrat"/>
                        </a:rPr>
                        <a:t> </a:t>
                      </a:r>
                      <a:r>
                        <a:rPr sz="700" spc="-10" dirty="0">
                          <a:latin typeface="Montserrat"/>
                          <a:cs typeface="Montserrat"/>
                        </a:rPr>
                        <a:t>velocidades</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Direccionales</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12V,LED,</a:t>
                      </a:r>
                      <a:r>
                        <a:rPr sz="700" spc="-5" dirty="0">
                          <a:latin typeface="Montserrat"/>
                          <a:cs typeface="Montserrat"/>
                        </a:rPr>
                        <a:t> </a:t>
                      </a:r>
                      <a:r>
                        <a:rPr sz="700" dirty="0">
                          <a:latin typeface="Montserrat"/>
                          <a:cs typeface="Montserrat"/>
                        </a:rPr>
                        <a:t>2W</a:t>
                      </a:r>
                      <a:r>
                        <a:rPr sz="700" spc="-5" dirty="0">
                          <a:latin typeface="Montserrat"/>
                          <a:cs typeface="Montserrat"/>
                        </a:rPr>
                        <a:t> </a:t>
                      </a:r>
                      <a:r>
                        <a:rPr sz="700" dirty="0">
                          <a:latin typeface="Montserrat"/>
                          <a:cs typeface="Montserrat"/>
                        </a:rPr>
                        <a:t>x4</a:t>
                      </a:r>
                      <a:r>
                        <a:rPr sz="700" spc="-1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11"/>
                  </a:ext>
                </a:extLst>
              </a:tr>
              <a:tr h="114300">
                <a:tc>
                  <a:txBody>
                    <a:bodyPr/>
                    <a:lstStyle/>
                    <a:p>
                      <a:pPr marL="31750">
                        <a:lnSpc>
                          <a:spcPts val="800"/>
                        </a:lnSpc>
                      </a:pPr>
                      <a:r>
                        <a:rPr sz="700" dirty="0">
                          <a:latin typeface="Montserrat"/>
                          <a:cs typeface="Montserrat"/>
                        </a:rPr>
                        <a:t>Patrón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cambios</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1-N-2-3-4-5-</a:t>
                      </a:r>
                      <a:r>
                        <a:rPr sz="700" spc="-50" dirty="0">
                          <a:latin typeface="Montserrat"/>
                          <a:cs typeface="Montserrat"/>
                        </a:rPr>
                        <a:t>6</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neutra</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2"/>
                  </a:ext>
                </a:extLst>
              </a:tr>
              <a:tr h="114300">
                <a:tc>
                  <a:txBody>
                    <a:bodyPr/>
                    <a:lstStyle/>
                    <a:p>
                      <a:pPr marL="31750">
                        <a:lnSpc>
                          <a:spcPts val="800"/>
                        </a:lnSpc>
                      </a:pPr>
                      <a:r>
                        <a:rPr sz="700" spc="-10" dirty="0">
                          <a:latin typeface="Montserrat"/>
                          <a:cs typeface="Montserrat"/>
                        </a:rPr>
                        <a:t>Refrigeración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Líquido</a:t>
                      </a:r>
                      <a:r>
                        <a:rPr sz="700" spc="-15" dirty="0">
                          <a:latin typeface="Montserrat"/>
                          <a:cs typeface="Montserrat"/>
                        </a:rPr>
                        <a:t> </a:t>
                      </a:r>
                      <a:r>
                        <a:rPr sz="700" dirty="0">
                          <a:latin typeface="Montserrat"/>
                          <a:cs typeface="Montserrat"/>
                        </a:rPr>
                        <a:t>-</a:t>
                      </a:r>
                      <a:r>
                        <a:rPr sz="700" spc="-20" dirty="0">
                          <a:latin typeface="Montserrat"/>
                          <a:cs typeface="Montserrat"/>
                        </a:rPr>
                        <a:t> </a:t>
                      </a:r>
                      <a:r>
                        <a:rPr sz="700" spc="-10" dirty="0">
                          <a:latin typeface="Montserrat"/>
                          <a:cs typeface="Montserrat"/>
                        </a:rPr>
                        <a:t>Aceite</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3"/>
                  </a:ext>
                </a:extLst>
              </a:tr>
              <a:tr h="113664">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delantero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300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4"/>
                  </a:ext>
                </a:extLst>
              </a:tr>
              <a:tr h="114300">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240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Velocímetro</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TFT</a:t>
                      </a:r>
                      <a:endParaRPr sz="700">
                        <a:latin typeface="Montserrat"/>
                        <a:cs typeface="Montserrat"/>
                      </a:endParaRPr>
                    </a:p>
                  </a:txBody>
                  <a:tcPr marL="0" marR="0" marT="0" marB="0"/>
                </a:tc>
                <a:extLst>
                  <a:ext uri="{0D108BD9-81ED-4DB2-BD59-A6C34878D82A}">
                    <a16:rowId xmlns:a16="http://schemas.microsoft.com/office/drawing/2014/main" val="10015"/>
                  </a:ext>
                </a:extLst>
              </a:tr>
              <a:tr h="113664">
                <a:tc>
                  <a:txBody>
                    <a:bodyPr/>
                    <a:lstStyle/>
                    <a:p>
                      <a:pPr marL="31750">
                        <a:lnSpc>
                          <a:spcPts val="8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Extra</a:t>
                      </a:r>
                      <a:endParaRPr sz="700">
                        <a:latin typeface="Montserrat"/>
                        <a:cs typeface="Montserrat"/>
                      </a:endParaRPr>
                    </a:p>
                  </a:txBody>
                  <a:tcPr marL="0" marR="0" marT="0" marB="0"/>
                </a:tc>
                <a:tc>
                  <a:txBody>
                    <a:bodyPr/>
                    <a:lstStyle/>
                    <a:p>
                      <a:pPr marL="48895">
                        <a:lnSpc>
                          <a:spcPts val="800"/>
                        </a:lnSpc>
                      </a:pPr>
                      <a:r>
                        <a:rPr sz="700" spc="-20" dirty="0">
                          <a:latin typeface="Montserrat"/>
                          <a:cs typeface="Montserrat"/>
                        </a:rPr>
                        <a:t>Pito</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10" dirty="0">
                          <a:latin typeface="Montserrat"/>
                          <a:cs typeface="Montserrat"/>
                        </a:rPr>
                        <a:t> </a:t>
                      </a:r>
                      <a:r>
                        <a:rPr sz="700" dirty="0">
                          <a:latin typeface="Montserrat"/>
                          <a:cs typeface="Montserrat"/>
                        </a:rPr>
                        <a:t>x 2</a:t>
                      </a:r>
                      <a:r>
                        <a:rPr sz="700" spc="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16"/>
                  </a:ext>
                </a:extLst>
              </a:tr>
              <a:tr h="113664">
                <a:tc>
                  <a:txBody>
                    <a:bodyPr/>
                    <a:lstStyle/>
                    <a:p>
                      <a:pPr marL="31750">
                        <a:lnSpc>
                          <a:spcPts val="800"/>
                        </a:lnSpc>
                      </a:pPr>
                      <a:r>
                        <a:rPr sz="700" dirty="0">
                          <a:latin typeface="Montserrat"/>
                          <a:cs typeface="Montserrat"/>
                        </a:rPr>
                        <a:t>Capacidad</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depósito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11</a:t>
                      </a:r>
                      <a:r>
                        <a:rPr sz="700" spc="-15" dirty="0">
                          <a:latin typeface="Montserrat"/>
                          <a:cs typeface="Montserrat"/>
                        </a:rPr>
                        <a:t> </a:t>
                      </a:r>
                      <a:r>
                        <a:rPr sz="700" dirty="0">
                          <a:latin typeface="Montserrat"/>
                          <a:cs typeface="Montserrat"/>
                        </a:rPr>
                        <a:t>l (2.9 </a:t>
                      </a:r>
                      <a:r>
                        <a:rPr sz="700" spc="-20" dirty="0">
                          <a:latin typeface="Montserrat"/>
                          <a:cs typeface="Montserrat"/>
                        </a:rPr>
                        <a:t>gal)</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Batería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 8 </a:t>
                      </a:r>
                      <a:r>
                        <a:rPr sz="700" spc="-25" dirty="0">
                          <a:latin typeface="Montserrat"/>
                          <a:cs typeface="Montserrat"/>
                        </a:rPr>
                        <a:t>Ah</a:t>
                      </a:r>
                      <a:endParaRPr sz="700">
                        <a:latin typeface="Montserrat"/>
                        <a:cs typeface="Montserrat"/>
                      </a:endParaRPr>
                    </a:p>
                  </a:txBody>
                  <a:tcPr marL="0" marR="0" marT="0" marB="0"/>
                </a:tc>
                <a:extLst>
                  <a:ext uri="{0D108BD9-81ED-4DB2-BD59-A6C34878D82A}">
                    <a16:rowId xmlns:a16="http://schemas.microsoft.com/office/drawing/2014/main" val="10017"/>
                  </a:ext>
                </a:extLst>
              </a:tr>
              <a:tr h="114300">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dirty="0">
                          <a:latin typeface="Montserrat"/>
                          <a:cs typeface="Montserrat"/>
                        </a:rPr>
                        <a:t>Peso</a:t>
                      </a:r>
                      <a:r>
                        <a:rPr sz="700" spc="-25" dirty="0">
                          <a:latin typeface="Montserrat"/>
                          <a:cs typeface="Montserrat"/>
                        </a:rPr>
                        <a:t> </a:t>
                      </a:r>
                      <a:r>
                        <a:rPr sz="700" spc="-20" dirty="0">
                          <a:latin typeface="Montserrat"/>
                          <a:cs typeface="Montserrat"/>
                        </a:rPr>
                        <a:t>neto</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174</a:t>
                      </a:r>
                      <a:r>
                        <a:rPr sz="700" spc="-15" dirty="0">
                          <a:latin typeface="Montserrat"/>
                          <a:cs typeface="Montserrat"/>
                        </a:rPr>
                        <a:t> </a:t>
                      </a:r>
                      <a:r>
                        <a:rPr sz="700" spc="-25" dirty="0">
                          <a:latin typeface="Montserrat"/>
                          <a:cs typeface="Montserrat"/>
                        </a:rPr>
                        <a:t>kg</a:t>
                      </a:r>
                      <a:endParaRPr sz="700">
                        <a:latin typeface="Montserrat"/>
                        <a:cs typeface="Montserrat"/>
                      </a:endParaRPr>
                    </a:p>
                  </a:txBody>
                  <a:tcPr marL="0" marR="0" marT="0" marB="0"/>
                </a:tc>
                <a:extLst>
                  <a:ext uri="{0D108BD9-81ED-4DB2-BD59-A6C34878D82A}">
                    <a16:rowId xmlns:a16="http://schemas.microsoft.com/office/drawing/2014/main" val="10018"/>
                  </a:ext>
                </a:extLst>
              </a:tr>
              <a:tr h="114300">
                <a:tc>
                  <a:txBody>
                    <a:bodyPr/>
                    <a:lstStyle/>
                    <a:p>
                      <a:pPr marL="31750">
                        <a:lnSpc>
                          <a:spcPts val="800"/>
                        </a:lnSpc>
                      </a:pPr>
                      <a:r>
                        <a:rPr sz="700" b="1" spc="-10" dirty="0">
                          <a:latin typeface="Montserrat"/>
                          <a:cs typeface="Montserrat"/>
                        </a:rPr>
                        <a:t>Dimensiones</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spc="-10" dirty="0">
                          <a:latin typeface="Montserrat"/>
                          <a:cs typeface="Montserrat"/>
                        </a:rPr>
                        <a:t>Capacidad</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carga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a:latin typeface="Montserrat"/>
                        <a:cs typeface="Montserrat"/>
                      </a:endParaRPr>
                    </a:p>
                  </a:txBody>
                  <a:tcPr marL="0" marR="0" marT="0" marB="0"/>
                </a:tc>
                <a:extLst>
                  <a:ext uri="{0D108BD9-81ED-4DB2-BD59-A6C34878D82A}">
                    <a16:rowId xmlns:a16="http://schemas.microsoft.com/office/drawing/2014/main" val="10019"/>
                  </a:ext>
                </a:extLst>
              </a:tr>
              <a:tr h="113664">
                <a:tc>
                  <a:txBody>
                    <a:bodyPr/>
                    <a:lstStyle/>
                    <a:p>
                      <a:pPr marL="31750">
                        <a:lnSpc>
                          <a:spcPts val="800"/>
                        </a:lnSpc>
                      </a:pPr>
                      <a:r>
                        <a:rPr sz="700" spc="-20" dirty="0">
                          <a:latin typeface="Montserrat"/>
                          <a:cs typeface="Montserrat"/>
                        </a:rPr>
                        <a:t>Largo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2001</a:t>
                      </a:r>
                      <a:r>
                        <a:rPr sz="700" spc="-10" dirty="0">
                          <a:latin typeface="Montserrat"/>
                          <a:cs typeface="Montserrat"/>
                        </a:rPr>
                        <a:t>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0"/>
                  </a:ext>
                </a:extLst>
              </a:tr>
              <a:tr h="114300">
                <a:tc>
                  <a:txBody>
                    <a:bodyPr/>
                    <a:lstStyle/>
                    <a:p>
                      <a:pPr marL="31750">
                        <a:lnSpc>
                          <a:spcPts val="800"/>
                        </a:lnSpc>
                      </a:pPr>
                      <a:r>
                        <a:rPr sz="700" spc="-20" dirty="0">
                          <a:latin typeface="Montserrat"/>
                          <a:cs typeface="Montserrat"/>
                        </a:rPr>
                        <a:t>Alto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1135</a:t>
                      </a:r>
                      <a:r>
                        <a:rPr sz="700" spc="-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1"/>
                  </a:ext>
                </a:extLst>
              </a:tr>
              <a:tr h="114300">
                <a:tc>
                  <a:txBody>
                    <a:bodyPr/>
                    <a:lstStyle/>
                    <a:p>
                      <a:pPr marL="31750">
                        <a:lnSpc>
                          <a:spcPts val="800"/>
                        </a:lnSpc>
                      </a:pPr>
                      <a:r>
                        <a:rPr sz="700" spc="-20" dirty="0">
                          <a:latin typeface="Montserrat"/>
                          <a:cs typeface="Montserrat"/>
                        </a:rPr>
                        <a:t>Ancho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786</a:t>
                      </a:r>
                      <a:r>
                        <a:rPr sz="700" spc="-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2"/>
                  </a:ext>
                </a:extLst>
              </a:tr>
              <a:tr h="114300">
                <a:tc>
                  <a:txBody>
                    <a:bodyPr/>
                    <a:lstStyle/>
                    <a:p>
                      <a:pPr marL="31750">
                        <a:lnSpc>
                          <a:spcPts val="800"/>
                        </a:lnSpc>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1365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3"/>
                  </a:ext>
                </a:extLst>
              </a:tr>
              <a:tr h="110489">
                <a:tc>
                  <a:txBody>
                    <a:bodyPr/>
                    <a:lstStyle/>
                    <a:p>
                      <a:pPr marL="31750">
                        <a:lnSpc>
                          <a:spcPts val="775"/>
                        </a:lnSpc>
                      </a:pPr>
                      <a:r>
                        <a:rPr sz="700" dirty="0">
                          <a:latin typeface="Montserrat"/>
                          <a:cs typeface="Montserrat"/>
                        </a:rPr>
                        <a:t>Altura</a:t>
                      </a:r>
                      <a:r>
                        <a:rPr sz="700" spc="-20" dirty="0">
                          <a:latin typeface="Montserrat"/>
                          <a:cs typeface="Montserrat"/>
                        </a:rPr>
                        <a:t> </a:t>
                      </a:r>
                      <a:r>
                        <a:rPr sz="700" dirty="0">
                          <a:latin typeface="Montserrat"/>
                          <a:cs typeface="Montserrat"/>
                        </a:rPr>
                        <a:t>libre</a:t>
                      </a:r>
                      <a:r>
                        <a:rPr sz="700" spc="-15" dirty="0">
                          <a:latin typeface="Montserrat"/>
                          <a:cs typeface="Montserrat"/>
                        </a:rPr>
                        <a:t> </a:t>
                      </a:r>
                      <a:r>
                        <a:rPr sz="700" dirty="0">
                          <a:latin typeface="Montserrat"/>
                          <a:cs typeface="Montserrat"/>
                        </a:rPr>
                        <a:t>al</a:t>
                      </a:r>
                      <a:r>
                        <a:rPr sz="700" spc="-20" dirty="0">
                          <a:latin typeface="Montserrat"/>
                          <a:cs typeface="Montserrat"/>
                        </a:rPr>
                        <a:t> </a:t>
                      </a:r>
                      <a:r>
                        <a:rPr sz="700" spc="-10" dirty="0">
                          <a:latin typeface="Montserrat"/>
                          <a:cs typeface="Montserrat"/>
                        </a:rPr>
                        <a:t>suelo</a:t>
                      </a:r>
                      <a:endParaRPr sz="700">
                        <a:latin typeface="Montserrat"/>
                        <a:cs typeface="Montserrat"/>
                      </a:endParaRPr>
                    </a:p>
                  </a:txBody>
                  <a:tcPr marL="0" marR="0" marT="0" marB="0"/>
                </a:tc>
                <a:tc>
                  <a:txBody>
                    <a:bodyPr/>
                    <a:lstStyle/>
                    <a:p>
                      <a:pPr marL="41275">
                        <a:lnSpc>
                          <a:spcPts val="775"/>
                        </a:lnSpc>
                      </a:pPr>
                      <a:r>
                        <a:rPr sz="700" dirty="0">
                          <a:latin typeface="Montserrat"/>
                          <a:cs typeface="Montserrat"/>
                        </a:rPr>
                        <a:t>180</a:t>
                      </a:r>
                      <a:r>
                        <a:rPr sz="700" spc="-1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2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853986"/>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Importante</a:t>
            </a:r>
            <a:r>
              <a:rPr lang="es-ES" sz="800" dirty="0">
                <a:latin typeface="Montserrat" panose="00000500000000000000" pitchFamily="2" charset="0"/>
              </a:rPr>
              <a:t>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Las motocicletas </a:t>
            </a:r>
            <a:r>
              <a:rPr lang="es-ES" sz="800" dirty="0" err="1">
                <a:latin typeface="Montserrat" panose="00000500000000000000" pitchFamily="2" charset="0"/>
              </a:rPr>
              <a:t>ó</a:t>
            </a:r>
            <a:r>
              <a:rPr lang="es-ES" sz="800" dirty="0">
                <a:latin typeface="Montserrat" panose="00000500000000000000" pitchFamily="2" charset="0"/>
              </a:rPr>
              <a:t> vehículos que sean sometidos a un uso fuera de las condiciones señaladas para el proceso de asentamiento de motor no serán cubiertos por la garantía otorgada por KDM, siendo responsabilidad del propietario cubrir el pago de revisión, refacciones y mano de obra. Así mismo todas las unidades que no realicen los servicios programados, sean rentadas, alquiladas, conducidas por varios operadores o sin el debido cuidado que ello implica, quedarán sin el goce de la presente Garantía.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Limitaciones de la Garantía </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esta Garantía KDM se reserva el derecho de juzgar en última instancia si la falla o avería en la motocicleta es considerada garantía. Si la pieza o componente defectuoso es el resultado de dicha falla, se procederá a la reparación sin costo alguno al propietario; si la falla es producto del mal uso, negligencia al conducir, uso diferente para el cual fue diseñada y falta de los servicios programados, será causa suficiente para realizar el cobro de dicha revisión o reparación. En todo caso se atenderá a lo estipulado por los artículos de La Ley Federal de Protección al Consumidor</a:t>
            </a:r>
          </a:p>
          <a:p>
            <a:pPr marL="12700" marR="14604" algn="just">
              <a:lnSpc>
                <a:spcPct val="100000"/>
              </a:lnSpc>
              <a:spcBef>
                <a:spcPts val="95"/>
              </a:spcBef>
            </a:pPr>
            <a:r>
              <a:rPr lang="es-ES" sz="750" dirty="0">
                <a:latin typeface="Montserrat" panose="00000500000000000000" pitchFamily="2" charset="0"/>
              </a:rPr>
              <a:t>La garantía proporcionada por KDM en sus motocicletas tiene validez en toda la República Mexicana donde se encuentre un Centro de Servicio Autorizado, no importando donde haya adquirido su motocicleta</a:t>
            </a:r>
          </a:p>
          <a:p>
            <a:pPr marL="12700" marR="14604" algn="just">
              <a:lnSpc>
                <a:spcPct val="100000"/>
              </a:lnSpc>
              <a:spcBef>
                <a:spcPts val="95"/>
              </a:spcBef>
            </a:pPr>
            <a:r>
              <a:rPr lang="es-ES" sz="750" dirty="0">
                <a:latin typeface="Montserrat" panose="00000500000000000000" pitchFamily="2" charset="0"/>
              </a:rPr>
              <a:t>La presente Póliza de Garantía sólo avala la unidad descrita en ella, no podrá ser atendida la unidad con una Póliza de Garantía diferente, en caso de extravío el propietario tendrá la obligación de dar aviso y tramitar su reposición presentando los documentos solicitados. </a:t>
            </a:r>
          </a:p>
        </p:txBody>
      </p:sp>
    </p:spTree>
    <p:extLst>
      <p:ext uri="{BB962C8B-B14F-4D97-AF65-F5344CB8AC3E}">
        <p14:creationId xmlns:p14="http://schemas.microsoft.com/office/powerpoint/2010/main" val="4278594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89066"/>
            <a:ext cx="4848470" cy="2879634"/>
          </a:xfrm>
          <a:prstGeom prst="rect">
            <a:avLst/>
          </a:prstGeom>
        </p:spPr>
        <p:txBody>
          <a:bodyPr vert="horz" wrap="square" lIns="0" tIns="12065" rIns="0" bIns="0" rtlCol="0">
            <a:spAutoFit/>
          </a:bodyPr>
          <a:lstStyle/>
          <a:p>
            <a:pPr marL="12700" marR="14604" algn="just">
              <a:spcBef>
                <a:spcPts val="95"/>
              </a:spcBef>
            </a:pPr>
            <a:r>
              <a:rPr lang="es-ES" sz="750" dirty="0">
                <a:latin typeface="Montserrat" panose="00000500000000000000" pitchFamily="2" charset="0"/>
              </a:rPr>
              <a:t>La demora en la realización del trabajo por garantía no da derecho a la indemnización o prórroga de la garantía. Toda gestión legal ante cualquier autoridad y los gastos que estos generen no los cubre esta garantía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El riesgo de la empresa sólo abarca hasta donde llegue esta garantía y no se hace responsable de daños a terceros, propiedades ajenas, accidentes o transportación.</a:t>
            </a:r>
          </a:p>
          <a:p>
            <a:pPr marL="12700" marR="14604" algn="just">
              <a:lnSpc>
                <a:spcPct val="100000"/>
              </a:lnSpc>
              <a:spcBef>
                <a:spcPts val="95"/>
              </a:spcBef>
            </a:pPr>
            <a:r>
              <a:rPr lang="es-ES" sz="750" dirty="0">
                <a:latin typeface="Montserrat" panose="00000500000000000000" pitchFamily="2" charset="0"/>
              </a:rPr>
              <a:t>No cubre corrosión y el deterioro de la pintura, cromado o niquelado debido a condiciones ambientales críticas o agentes externos.</a:t>
            </a:r>
          </a:p>
          <a:p>
            <a:pPr marL="12700" marR="14604" algn="just">
              <a:lnSpc>
                <a:spcPct val="100000"/>
              </a:lnSpc>
              <a:spcBef>
                <a:spcPts val="95"/>
              </a:spcBef>
            </a:pPr>
            <a:r>
              <a:rPr lang="es-ES" sz="750" dirty="0">
                <a:latin typeface="Montserrat" panose="00000500000000000000" pitchFamily="2" charset="0"/>
              </a:rPr>
              <a:t>Daños intencionales o accidentales ocasionados por el propietario o terceros, por fuerza mayor o fortuitos, daños en neumáticos y rines por pavimento defectuoso ó por uso en terracería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Esta garantía no cubre fallas o defectos causados por maltrato a la motocicleta incluyendo caídas.</a:t>
            </a:r>
          </a:p>
          <a:p>
            <a:pPr marL="12700" marR="14604" algn="just">
              <a:lnSpc>
                <a:spcPct val="100000"/>
              </a:lnSpc>
              <a:spcBef>
                <a:spcPts val="95"/>
              </a:spcBef>
            </a:pPr>
            <a:r>
              <a:rPr lang="es-ES" sz="750" dirty="0">
                <a:latin typeface="Montserrat" panose="00000500000000000000" pitchFamily="2" charset="0"/>
              </a:rPr>
              <a:t>Gastos ocasionados y/o derivados por el propio mantenimiento de la motocicleta como: limpieza, lubricación, pinchaduras, etc.</a:t>
            </a:r>
          </a:p>
          <a:p>
            <a:pPr marL="12700" marR="14604" algn="just">
              <a:lnSpc>
                <a:spcPct val="100000"/>
              </a:lnSpc>
              <a:spcBef>
                <a:spcPts val="95"/>
              </a:spcBef>
            </a:pPr>
            <a:r>
              <a:rPr lang="es-ES" sz="750" dirty="0">
                <a:latin typeface="Montserrat" panose="00000500000000000000" pitchFamily="2" charset="0"/>
              </a:rPr>
              <a:t>No cubre defectos o problemas ocasionados por descuido o deterioro natural.</a:t>
            </a:r>
          </a:p>
          <a:p>
            <a:pPr marL="12700" marR="14604" algn="just">
              <a:lnSpc>
                <a:spcPct val="100000"/>
              </a:lnSpc>
              <a:spcBef>
                <a:spcPts val="95"/>
              </a:spcBef>
            </a:pPr>
            <a:r>
              <a:rPr lang="es-ES" sz="740" dirty="0">
                <a:latin typeface="Montserrat" panose="00000500000000000000" pitchFamily="2" charset="0"/>
              </a:rPr>
              <a:t>9</a:t>
            </a:r>
            <a:r>
              <a:rPr lang="es-ES" sz="750" dirty="0">
                <a:latin typeface="Montserrat" panose="00000500000000000000" pitchFamily="2" charset="0"/>
              </a:rPr>
              <a:t>0 días de garantía en sistema eléctrico sin modificaciones.</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b="1" dirty="0">
                <a:latin typeface="Montserrat" panose="00000500000000000000" pitchFamily="2" charset="0"/>
              </a:rPr>
              <a:t>Componentes con garantía limitada</a:t>
            </a:r>
          </a:p>
          <a:p>
            <a:pPr marL="12700" marR="14604" algn="just">
              <a:lnSpc>
                <a:spcPct val="100000"/>
              </a:lnSpc>
              <a:spcBef>
                <a:spcPts val="95"/>
              </a:spcBef>
            </a:pPr>
            <a:r>
              <a:rPr lang="es-ES" sz="750" dirty="0">
                <a:latin typeface="Montserrat" panose="00000500000000000000" pitchFamily="2" charset="0"/>
              </a:rPr>
              <a:t>-Embrague (3 meses)	-Carburador (6 meses)</a:t>
            </a:r>
          </a:p>
          <a:p>
            <a:pPr marL="12700" marR="14604" algn="just">
              <a:lnSpc>
                <a:spcPct val="100000"/>
              </a:lnSpc>
              <a:spcBef>
                <a:spcPts val="95"/>
              </a:spcBef>
            </a:pPr>
            <a:r>
              <a:rPr lang="es-ES" sz="750" dirty="0">
                <a:latin typeface="Montserrat" panose="00000500000000000000" pitchFamily="2" charset="0"/>
              </a:rPr>
              <a:t>-Bomba de combustible (3 meses)	-Escape (6 meses)</a:t>
            </a:r>
          </a:p>
          <a:p>
            <a:pPr marL="12700" marR="14604" algn="just">
              <a:lnSpc>
                <a:spcPct val="100000"/>
              </a:lnSpc>
              <a:spcBef>
                <a:spcPts val="95"/>
              </a:spcBef>
            </a:pPr>
            <a:r>
              <a:rPr lang="es-ES" sz="750" dirty="0">
                <a:latin typeface="Montserrat" panose="00000500000000000000" pitchFamily="2" charset="0"/>
              </a:rPr>
              <a:t>-Suspensión y dirección (6 meses)	-Amortiguadores (6 meses)</a:t>
            </a:r>
          </a:p>
          <a:p>
            <a:pPr marL="12700" marR="14604" algn="just">
              <a:lnSpc>
                <a:spcPct val="100000"/>
              </a:lnSpc>
              <a:spcBef>
                <a:spcPts val="95"/>
              </a:spcBef>
            </a:pPr>
            <a:r>
              <a:rPr lang="es-ES" sz="750" dirty="0">
                <a:latin typeface="Montserrat" panose="00000500000000000000" pitchFamily="2" charset="0"/>
              </a:rPr>
              <a:t>-Batería (30 días)</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2689861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6900"/>
            <a:ext cx="4848470" cy="2989921"/>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La Garantía no es efectiva en los siguientes casos</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Unidades que se asignen o se utilicen para renta o eventos de competencia.</a:t>
            </a:r>
          </a:p>
          <a:p>
            <a:pPr marL="12700" marR="14604" algn="just">
              <a:lnSpc>
                <a:spcPct val="100000"/>
              </a:lnSpc>
              <a:spcBef>
                <a:spcPts val="95"/>
              </a:spcBef>
            </a:pPr>
            <a:r>
              <a:rPr lang="es-ES" sz="750" dirty="0">
                <a:latin typeface="Montserrat" panose="00000500000000000000" pitchFamily="2" charset="0"/>
              </a:rPr>
              <a:t>Cuando usen partes, componentes y accesorios que no sean originales o avalados por KDM.</a:t>
            </a:r>
          </a:p>
          <a:p>
            <a:pPr marL="12700" marR="14604" algn="just">
              <a:lnSpc>
                <a:spcPct val="100000"/>
              </a:lnSpc>
              <a:spcBef>
                <a:spcPts val="95"/>
              </a:spcBef>
            </a:pPr>
            <a:r>
              <a:rPr lang="es-ES" sz="750" dirty="0">
                <a:latin typeface="Montserrat" panose="00000500000000000000" pitchFamily="2" charset="0"/>
              </a:rPr>
              <a:t>Por efectuar reparaciones en talleres que no sean autorizados por KDM.</a:t>
            </a:r>
          </a:p>
          <a:p>
            <a:pPr marL="12700" marR="14604" algn="just">
              <a:lnSpc>
                <a:spcPct val="100000"/>
              </a:lnSpc>
              <a:spcBef>
                <a:spcPts val="95"/>
              </a:spcBef>
            </a:pPr>
            <a:r>
              <a:rPr lang="es-ES" sz="750" dirty="0">
                <a:latin typeface="Montserrat" panose="00000500000000000000" pitchFamily="2" charset="0"/>
              </a:rPr>
              <a:t>Por fallas ocasionadas por la falta de cualquiera de los servicios de mantenimiento, choque, o mal uso.</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falta de aceite o bajo nivel del mismo en el motor o la transmisión y no usar lubricantes con las especiaciones indicadas en el manual del conductor especiales para MOTOCICLETA.</a:t>
            </a:r>
          </a:p>
          <a:p>
            <a:pPr marL="12700" marR="14604" algn="just">
              <a:lnSpc>
                <a:spcPct val="100000"/>
              </a:lnSpc>
              <a:spcBef>
                <a:spcPts val="95"/>
              </a:spcBef>
            </a:pPr>
            <a:r>
              <a:rPr lang="es-ES" sz="750" dirty="0">
                <a:latin typeface="Montserrat" panose="00000500000000000000" pitchFamily="2" charset="0"/>
              </a:rPr>
              <a:t>Por el uso de múltiples usuarios o carga excesiva sin recato de conducción y sin el debido cuidado de los componentes de la motocicleta.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someter la motocicleta a esfuerzos extraordinarios de los indicados en esta póliza o manual de propietario.</a:t>
            </a:r>
          </a:p>
          <a:p>
            <a:pPr marL="12700" marR="14604" algn="just">
              <a:lnSpc>
                <a:spcPct val="100000"/>
              </a:lnSpc>
              <a:spcBef>
                <a:spcPts val="95"/>
              </a:spcBef>
            </a:pPr>
            <a:r>
              <a:rPr lang="es-ES" sz="750" dirty="0">
                <a:latin typeface="Montserrat" panose="00000500000000000000" pitchFamily="2" charset="0"/>
              </a:rPr>
              <a:t>Por modificaciones de apariencia o del motor así como la alteración de sus controles o documentos durante el período de garantía.</a:t>
            </a:r>
          </a:p>
          <a:p>
            <a:pPr marL="12700" marR="14604" algn="just">
              <a:lnSpc>
                <a:spcPct val="100000"/>
              </a:lnSpc>
              <a:spcBef>
                <a:spcPts val="95"/>
              </a:spcBef>
            </a:pPr>
            <a:r>
              <a:rPr lang="es-ES" sz="750" dirty="0">
                <a:latin typeface="Montserrat" panose="00000500000000000000" pitchFamily="2" charset="0"/>
              </a:rPr>
              <a:t>Utilizar la motocicleta </a:t>
            </a:r>
            <a:r>
              <a:rPr lang="es-ES" sz="750" dirty="0" err="1">
                <a:latin typeface="Montserrat" panose="00000500000000000000" pitchFamily="2" charset="0"/>
              </a:rPr>
              <a:t>ó</a:t>
            </a:r>
            <a:r>
              <a:rPr lang="es-ES" sz="750" dirty="0">
                <a:latin typeface="Montserrat" panose="00000500000000000000" pitchFamily="2" charset="0"/>
              </a:rPr>
              <a:t> vehículo con exceso de carga fuera de lo indicado en el manual del propietario.</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Piezas o componentes de desgaste natural que no procederán como garantía: Filtros, espejos, cables de mando, pastas de embrague, balatas, llantas, cámaras, bujías, fusibles y claxon. Esto debido a que son piezas que se desgastan por el uso o fácilmente pueden ser dañadas.</a:t>
            </a:r>
          </a:p>
          <a:p>
            <a:pPr marL="12700" marR="14604" algn="just">
              <a:lnSpc>
                <a:spcPct val="100000"/>
              </a:lnSpc>
              <a:spcBef>
                <a:spcPts val="95"/>
              </a:spcBef>
            </a:pPr>
            <a:endParaRPr lang="es-ES" sz="750" b="1" dirty="0">
              <a:highlight>
                <a:srgbClr val="FFFF00"/>
              </a:highlight>
              <a:latin typeface="Montserrat" panose="00000500000000000000" pitchFamily="2" charset="0"/>
            </a:endParaRPr>
          </a:p>
        </p:txBody>
      </p:sp>
    </p:spTree>
    <p:extLst>
      <p:ext uri="{BB962C8B-B14F-4D97-AF65-F5344CB8AC3E}">
        <p14:creationId xmlns:p14="http://schemas.microsoft.com/office/powerpoint/2010/main" val="3435883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10539"/>
            <a:ext cx="4848470" cy="3233578"/>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Procedimiento de la Garantía</a:t>
            </a:r>
          </a:p>
          <a:p>
            <a:pPr marL="12700" marR="14604" algn="just">
              <a:lnSpc>
                <a:spcPct val="100000"/>
              </a:lnSpc>
              <a:spcBef>
                <a:spcPts val="95"/>
              </a:spcBef>
            </a:pPr>
            <a:r>
              <a:rPr lang="es-ES" sz="750" dirty="0">
                <a:latin typeface="Montserrat" panose="00000500000000000000" pitchFamily="2" charset="0"/>
              </a:rPr>
              <a:t>1. Deberán ser debidamente armados y llenados todos los datos correspondientes a:</a:t>
            </a:r>
          </a:p>
          <a:p>
            <a:pPr marL="12700" marR="14604" algn="just">
              <a:lnSpc>
                <a:spcPct val="100000"/>
              </a:lnSpc>
              <a:spcBef>
                <a:spcPts val="95"/>
              </a:spcBef>
            </a:pPr>
            <a:r>
              <a:rPr lang="es-ES" sz="750" dirty="0">
                <a:latin typeface="Montserrat" panose="00000500000000000000" pitchFamily="2" charset="0"/>
              </a:rPr>
              <a:t>	• Certificado de venta.</a:t>
            </a:r>
          </a:p>
          <a:p>
            <a:pPr marL="12700" marR="14604" algn="just">
              <a:lnSpc>
                <a:spcPct val="100000"/>
              </a:lnSpc>
              <a:spcBef>
                <a:spcPts val="95"/>
              </a:spcBef>
            </a:pPr>
            <a:r>
              <a:rPr lang="es-ES" sz="750" dirty="0">
                <a:latin typeface="Montserrat" panose="00000500000000000000" pitchFamily="2" charset="0"/>
              </a:rPr>
              <a:t>	• Revisión de entrega.</a:t>
            </a:r>
          </a:p>
          <a:p>
            <a:pPr marL="12700" marR="14604" algn="just">
              <a:lnSpc>
                <a:spcPct val="100000"/>
              </a:lnSpc>
              <a:spcBef>
                <a:spcPts val="95"/>
              </a:spcBef>
            </a:pPr>
            <a:r>
              <a:rPr lang="es-ES" sz="750" dirty="0">
                <a:latin typeface="Montserrat" panose="00000500000000000000" pitchFamily="2" charset="0"/>
              </a:rPr>
              <a:t>Nota: Cerciorarse que los datos tanto del propietario como de la motocicleta sean correctos y con las normas correspondientes.</a:t>
            </a:r>
          </a:p>
          <a:p>
            <a:pPr marL="12700" marR="14604" algn="just">
              <a:lnSpc>
                <a:spcPct val="100000"/>
              </a:lnSpc>
              <a:spcBef>
                <a:spcPts val="95"/>
              </a:spcBef>
            </a:pPr>
            <a:r>
              <a:rPr lang="es-ES" sz="750" dirty="0">
                <a:latin typeface="Montserrat" panose="00000500000000000000" pitchFamily="2" charset="0"/>
              </a:rPr>
              <a:t>2. Esta Póliza inicia a partir de la fecha de compra de la unidad.</a:t>
            </a:r>
          </a:p>
          <a:p>
            <a:pPr marL="12700" marR="14604" algn="just">
              <a:lnSpc>
                <a:spcPct val="100000"/>
              </a:lnSpc>
              <a:spcBef>
                <a:spcPts val="95"/>
              </a:spcBef>
            </a:pPr>
            <a:r>
              <a:rPr lang="es-ES" sz="750" dirty="0">
                <a:latin typeface="Montserrat" panose="00000500000000000000" pitchFamily="2" charset="0"/>
              </a:rPr>
              <a:t>3. Servicio preventivo de 1000, 5,000, 10,000, 15,000, 20,000, 25,000, 30,000 km </a:t>
            </a:r>
            <a:r>
              <a:rPr lang="es-ES" sz="750" dirty="0" err="1">
                <a:latin typeface="Montserrat" panose="00000500000000000000" pitchFamily="2" charset="0"/>
              </a:rPr>
              <a:t>ó</a:t>
            </a:r>
            <a:r>
              <a:rPr lang="es-ES" sz="750" dirty="0">
                <a:latin typeface="Montserrat" panose="00000500000000000000" pitchFamily="2" charset="0"/>
              </a:rPr>
              <a:t> 1, 6, 12, 18, 24, 30 o 36 meses respectivamente.</a:t>
            </a:r>
          </a:p>
          <a:p>
            <a:pPr marL="12700" marR="14604" algn="just">
              <a:lnSpc>
                <a:spcPct val="100000"/>
              </a:lnSpc>
              <a:spcBef>
                <a:spcPts val="95"/>
              </a:spcBef>
            </a:pPr>
            <a:r>
              <a:rPr lang="es-ES" sz="750" dirty="0">
                <a:latin typeface="Montserrat" panose="00000500000000000000" pitchFamily="2" charset="0"/>
              </a:rPr>
              <a:t>	La realización y presentación oportuna de la motocicleta a los servicios 	correspondientes al período o kilometraje son factores determinantes para la 	aceptación y valoración de la garantía.</a:t>
            </a:r>
          </a:p>
          <a:p>
            <a:pPr marL="12700" marR="14604" algn="just">
              <a:lnSpc>
                <a:spcPct val="100000"/>
              </a:lnSpc>
              <a:spcBef>
                <a:spcPts val="95"/>
              </a:spcBef>
            </a:pPr>
            <a:r>
              <a:rPr lang="es-ES" sz="750" dirty="0">
                <a:latin typeface="Montserrat" panose="00000500000000000000" pitchFamily="2" charset="0"/>
              </a:rPr>
              <a:t>	El no realizarlos dentro del tiempo o kilometraje estipulados en la presente póliza, 	será causa suficiente para que esta quede anulada.</a:t>
            </a:r>
          </a:p>
          <a:p>
            <a:pPr marL="12700" marR="14604" algn="just">
              <a:lnSpc>
                <a:spcPct val="100000"/>
              </a:lnSpc>
              <a:spcBef>
                <a:spcPts val="95"/>
              </a:spcBef>
            </a:pPr>
            <a:r>
              <a:rPr lang="es-ES" sz="750" dirty="0">
                <a:latin typeface="Montserrat" panose="00000500000000000000" pitchFamily="2" charset="0"/>
              </a:rPr>
              <a:t>	Invariablemente deberán estar correctamente llenados y sellados los servicios, 	para en caso de ser necesario, otorgar la garantía.</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Requisitos para validar la Garantía</a:t>
            </a:r>
          </a:p>
          <a:p>
            <a:pPr marL="12700" marR="14604" algn="just">
              <a:lnSpc>
                <a:spcPct val="100000"/>
              </a:lnSpc>
              <a:spcBef>
                <a:spcPts val="95"/>
              </a:spcBef>
            </a:pPr>
            <a:r>
              <a:rPr lang="es-ES" sz="750" dirty="0">
                <a:latin typeface="Montserrat" panose="00000500000000000000" pitchFamily="2" charset="0"/>
              </a:rPr>
              <a:t>1. Presentar en su Centro de Servicio KDM Autorizado su unidad y la póliza de garantía con los datos solicitados en ella.</a:t>
            </a:r>
          </a:p>
          <a:p>
            <a:pPr marL="12700" marR="14604" algn="just">
              <a:lnSpc>
                <a:spcPct val="100000"/>
              </a:lnSpc>
              <a:spcBef>
                <a:spcPts val="95"/>
              </a:spcBef>
            </a:pPr>
            <a:r>
              <a:rPr lang="es-ES" sz="750" dirty="0">
                <a:latin typeface="Montserrat" panose="00000500000000000000" pitchFamily="2" charset="0"/>
              </a:rPr>
              <a:t>2. Haber realizado los servicios de mantenimiento preventivo que marca la presente póliza en tiempo y forma.</a:t>
            </a:r>
          </a:p>
          <a:p>
            <a:pPr marL="12700" marR="14604" algn="just">
              <a:lnSpc>
                <a:spcPct val="100000"/>
              </a:lnSpc>
              <a:spcBef>
                <a:spcPts val="95"/>
              </a:spcBef>
            </a:pPr>
            <a:r>
              <a:rPr lang="es-ES" sz="750" dirty="0">
                <a:latin typeface="Montserrat" panose="00000500000000000000" pitchFamily="2" charset="0"/>
              </a:rPr>
              <a:t>3. Mantener ininterrumpidamente funcionando el velocímetro.</a:t>
            </a:r>
          </a:p>
          <a:p>
            <a:pPr marL="12700" marR="14604" algn="just">
              <a:lnSpc>
                <a:spcPct val="100000"/>
              </a:lnSpc>
              <a:spcBef>
                <a:spcPts val="95"/>
              </a:spcBef>
            </a:pPr>
            <a:r>
              <a:rPr lang="es-ES" sz="750" dirty="0">
                <a:latin typeface="Montserrat" panose="00000500000000000000" pitchFamily="2" charset="0"/>
              </a:rPr>
              <a:t>4. Usar en los servicios correspondientes refacciones originales y lubricantes recomendados por KDM.</a:t>
            </a:r>
          </a:p>
          <a:p>
            <a:pPr marL="12700" marR="14604" algn="just">
              <a:lnSpc>
                <a:spcPct val="100000"/>
              </a:lnSpc>
              <a:spcBef>
                <a:spcPts val="95"/>
              </a:spcBef>
            </a:pPr>
            <a:r>
              <a:rPr lang="es-ES" sz="750" dirty="0">
                <a:latin typeface="Montserrat" panose="00000500000000000000" pitchFamily="2" charset="0"/>
              </a:rPr>
              <a:t>5. Haber cumplido satisfactoriamente con los términos y condiciones de asentamiento del motor.</a:t>
            </a:r>
            <a:endParaRPr lang="es-ES" sz="750" b="1" dirty="0">
              <a:latin typeface="Montserrat" panose="00000500000000000000" pitchFamily="2" charset="0"/>
            </a:endParaRPr>
          </a:p>
        </p:txBody>
      </p:sp>
    </p:spTree>
    <p:extLst>
      <p:ext uri="{BB962C8B-B14F-4D97-AF65-F5344CB8AC3E}">
        <p14:creationId xmlns:p14="http://schemas.microsoft.com/office/powerpoint/2010/main" val="1808460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HISTORIAL</a:t>
            </a:r>
            <a:r>
              <a:rPr spc="-15" dirty="0"/>
              <a:t> </a:t>
            </a:r>
            <a:r>
              <a:rPr dirty="0"/>
              <a:t>DE</a:t>
            </a:r>
            <a:r>
              <a:rPr spc="-55" dirty="0"/>
              <a:t> </a:t>
            </a:r>
            <a:r>
              <a:rPr spc="-10" dirty="0"/>
              <a:t>MANTENIMIENTO</a:t>
            </a:r>
          </a:p>
        </p:txBody>
      </p:sp>
      <p:sp>
        <p:nvSpPr>
          <p:cNvPr id="3" name="object 3"/>
          <p:cNvSpPr txBox="1"/>
          <p:nvPr/>
        </p:nvSpPr>
        <p:spPr>
          <a:xfrm>
            <a:off x="350316" y="778230"/>
            <a:ext cx="4528185" cy="1870710"/>
          </a:xfrm>
          <a:prstGeom prst="rect">
            <a:avLst/>
          </a:prstGeom>
        </p:spPr>
        <p:txBody>
          <a:bodyPr vert="horz" wrap="square" lIns="0" tIns="12065" rIns="0" bIns="0" rtlCol="0">
            <a:spAutoFit/>
          </a:bodyPr>
          <a:lstStyle/>
          <a:p>
            <a:pPr marL="12700" marR="5080" algn="just">
              <a:lnSpc>
                <a:spcPct val="130100"/>
              </a:lnSpc>
              <a:spcBef>
                <a:spcPts val="95"/>
              </a:spcBef>
              <a:tabLst>
                <a:tab pos="4504690" algn="l"/>
              </a:tabLst>
            </a:pPr>
            <a:r>
              <a:rPr sz="800" dirty="0">
                <a:solidFill>
                  <a:srgbClr val="221F1F"/>
                </a:solidFill>
                <a:latin typeface="Montserrat"/>
                <a:cs typeface="Montserrat"/>
              </a:rPr>
              <a:t>Nombre</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15" dirty="0">
                <a:solidFill>
                  <a:srgbClr val="221F1F"/>
                </a:solidFill>
                <a:latin typeface="Montserrat"/>
                <a:cs typeface="Montserrat"/>
              </a:rPr>
              <a:t> </a:t>
            </a:r>
            <a:r>
              <a:rPr sz="800" dirty="0">
                <a:solidFill>
                  <a:srgbClr val="221F1F"/>
                </a:solidFill>
                <a:latin typeface="Montserrat"/>
                <a:cs typeface="Montserrat"/>
              </a:rPr>
              <a:t>propietario</a:t>
            </a:r>
            <a:r>
              <a:rPr sz="800" spc="-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Tipo</a:t>
            </a:r>
            <a:r>
              <a:rPr sz="800" spc="-40" dirty="0">
                <a:solidFill>
                  <a:srgbClr val="221F1F"/>
                </a:solidFill>
                <a:latin typeface="Montserrat"/>
                <a:cs typeface="Montserrat"/>
              </a:rPr>
              <a:t> </a:t>
            </a:r>
            <a:r>
              <a:rPr sz="800" dirty="0">
                <a:solidFill>
                  <a:srgbClr val="221F1F"/>
                </a:solidFill>
                <a:latin typeface="Montserrat"/>
                <a:cs typeface="Montserrat"/>
              </a:rPr>
              <a:t>y</a:t>
            </a:r>
            <a:r>
              <a:rPr sz="800" spc="5" dirty="0">
                <a:solidFill>
                  <a:srgbClr val="221F1F"/>
                </a:solidFill>
                <a:latin typeface="Montserrat"/>
                <a:cs typeface="Montserrat"/>
              </a:rPr>
              <a:t> </a:t>
            </a:r>
            <a:r>
              <a:rPr sz="800" dirty="0">
                <a:solidFill>
                  <a:srgbClr val="221F1F"/>
                </a:solidFill>
                <a:latin typeface="Montserrat"/>
                <a:cs typeface="Montserrat"/>
              </a:rPr>
              <a:t>número</a:t>
            </a:r>
            <a:r>
              <a:rPr sz="800" spc="-15" dirty="0">
                <a:solidFill>
                  <a:srgbClr val="221F1F"/>
                </a:solidFill>
                <a:latin typeface="Montserrat"/>
                <a:cs typeface="Montserrat"/>
              </a:rPr>
              <a:t> </a:t>
            </a:r>
            <a:r>
              <a:rPr sz="800" dirty="0">
                <a:solidFill>
                  <a:srgbClr val="221F1F"/>
                </a:solidFill>
                <a:latin typeface="Montserrat"/>
                <a:cs typeface="Montserrat"/>
              </a:rPr>
              <a:t>de identificación</a:t>
            </a:r>
            <a:r>
              <a:rPr sz="800" spc="-5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Dirección</a:t>
            </a:r>
            <a:r>
              <a:rPr sz="800" spc="-4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motor</a:t>
            </a:r>
            <a:r>
              <a:rPr sz="800" spc="1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chasís</a:t>
            </a:r>
            <a:r>
              <a:rPr sz="800" spc="1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Placa</a:t>
            </a:r>
            <a:r>
              <a:rPr sz="800" spc="-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Nombre</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agente</a:t>
            </a:r>
            <a:r>
              <a:rPr sz="800" spc="-10" dirty="0">
                <a:solidFill>
                  <a:srgbClr val="221F1F"/>
                </a:solidFill>
                <a:latin typeface="Montserrat"/>
                <a:cs typeface="Montserrat"/>
              </a:rPr>
              <a:t> </a:t>
            </a:r>
            <a:r>
              <a:rPr sz="800" dirty="0">
                <a:solidFill>
                  <a:srgbClr val="221F1F"/>
                </a:solidFill>
                <a:latin typeface="Montserrat"/>
                <a:cs typeface="Montserrat"/>
              </a:rPr>
              <a:t>comercial</a:t>
            </a:r>
            <a:r>
              <a:rPr sz="800" spc="-30" dirty="0">
                <a:solidFill>
                  <a:srgbClr val="221F1F"/>
                </a:solidFill>
                <a:latin typeface="Montserrat"/>
                <a:cs typeface="Montserrat"/>
              </a:rPr>
              <a:t> </a:t>
            </a:r>
            <a:r>
              <a:rPr sz="800" dirty="0">
                <a:solidFill>
                  <a:srgbClr val="221F1F"/>
                </a:solidFill>
                <a:latin typeface="Montserrat"/>
                <a:cs typeface="Montserrat"/>
              </a:rPr>
              <a:t>o</a:t>
            </a:r>
            <a:r>
              <a:rPr sz="800" spc="-20" dirty="0">
                <a:solidFill>
                  <a:srgbClr val="221F1F"/>
                </a:solidFill>
                <a:latin typeface="Montserrat"/>
                <a:cs typeface="Montserrat"/>
              </a:rPr>
              <a:t> </a:t>
            </a:r>
            <a:r>
              <a:rPr sz="800" dirty="0">
                <a:solidFill>
                  <a:srgbClr val="221F1F"/>
                </a:solidFill>
                <a:latin typeface="Montserrat"/>
                <a:cs typeface="Montserrat"/>
              </a:rPr>
              <a:t>concesionario</a:t>
            </a:r>
            <a:r>
              <a:rPr sz="800" spc="-35" dirty="0">
                <a:solidFill>
                  <a:srgbClr val="221F1F"/>
                </a:solidFill>
                <a:latin typeface="Montserrat"/>
                <a:cs typeface="Montserrat"/>
              </a:rPr>
              <a:t> </a:t>
            </a:r>
            <a:r>
              <a:rPr sz="800" dirty="0">
                <a:solidFill>
                  <a:srgbClr val="221F1F"/>
                </a:solidFill>
                <a:latin typeface="Montserrat"/>
                <a:cs typeface="Montserrat"/>
              </a:rPr>
              <a:t>vendedor</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 del agente comercial o </a:t>
            </a:r>
            <a:r>
              <a:rPr sz="800" spc="-10" dirty="0">
                <a:solidFill>
                  <a:srgbClr val="221F1F"/>
                </a:solidFill>
                <a:latin typeface="Montserrat"/>
                <a:cs typeface="Montserrat"/>
              </a:rPr>
              <a:t>concesionario </a:t>
            </a:r>
            <a:r>
              <a:rPr sz="800" dirty="0">
                <a:solidFill>
                  <a:srgbClr val="221F1F"/>
                </a:solidFill>
                <a:latin typeface="Montserrat"/>
                <a:cs typeface="Montserrat"/>
              </a:rPr>
              <a:t>vendedor</a:t>
            </a:r>
            <a:r>
              <a:rPr sz="800" spc="2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Fecha de</a:t>
            </a:r>
            <a:r>
              <a:rPr sz="800" spc="-10" dirty="0">
                <a:solidFill>
                  <a:srgbClr val="221F1F"/>
                </a:solidFill>
                <a:latin typeface="Montserrat"/>
                <a:cs typeface="Montserrat"/>
              </a:rPr>
              <a:t> </a:t>
            </a:r>
            <a:r>
              <a:rPr sz="800" dirty="0">
                <a:solidFill>
                  <a:srgbClr val="221F1F"/>
                </a:solidFill>
                <a:latin typeface="Montserrat"/>
                <a:cs typeface="Montserrat"/>
              </a:rPr>
              <a:t>inicio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u="sng" spc="500" dirty="0">
                <a:solidFill>
                  <a:srgbClr val="221F1F"/>
                </a:solidFill>
                <a:uFill>
                  <a:solidFill>
                    <a:srgbClr val="211E1E"/>
                  </a:solidFill>
                </a:uFill>
                <a:latin typeface="Montserrat"/>
                <a:cs typeface="Montserrat"/>
              </a:rPr>
              <a:t> </a:t>
            </a:r>
            <a:endParaRPr sz="800">
              <a:latin typeface="Montserrat"/>
              <a:cs typeface="Montserrat"/>
            </a:endParaRPr>
          </a:p>
          <a:p>
            <a:pPr>
              <a:lnSpc>
                <a:spcPct val="100000"/>
              </a:lnSpc>
              <a:spcBef>
                <a:spcPts val="45"/>
              </a:spcBef>
            </a:pPr>
            <a:endParaRPr sz="850">
              <a:latin typeface="Montserrat"/>
              <a:cs typeface="Montserrat"/>
            </a:endParaRPr>
          </a:p>
          <a:p>
            <a:pPr marL="15240" algn="just">
              <a:lnSpc>
                <a:spcPct val="100000"/>
              </a:lnSpc>
              <a:spcBef>
                <a:spcPts val="5"/>
              </a:spcBef>
            </a:pPr>
            <a:r>
              <a:rPr sz="800" b="1" dirty="0">
                <a:solidFill>
                  <a:srgbClr val="221F1F"/>
                </a:solidFill>
                <a:latin typeface="Montserrat"/>
                <a:cs typeface="Montserrat"/>
              </a:rPr>
              <a:t>NOTA:</a:t>
            </a:r>
            <a:r>
              <a:rPr sz="800" b="1" spc="-20" dirty="0">
                <a:solidFill>
                  <a:srgbClr val="221F1F"/>
                </a:solidFill>
                <a:latin typeface="Montserrat"/>
                <a:cs typeface="Montserrat"/>
              </a:rPr>
              <a:t> </a:t>
            </a:r>
            <a:r>
              <a:rPr sz="800" dirty="0">
                <a:solidFill>
                  <a:srgbClr val="221F1F"/>
                </a:solidFill>
                <a:latin typeface="Montserrat"/>
                <a:cs typeface="Montserrat"/>
              </a:rPr>
              <a:t>Mantenga</a:t>
            </a:r>
            <a:r>
              <a:rPr sz="800" spc="-25" dirty="0">
                <a:solidFill>
                  <a:srgbClr val="221F1F"/>
                </a:solidFill>
                <a:latin typeface="Montserrat"/>
                <a:cs typeface="Montserrat"/>
              </a:rPr>
              <a:t> </a:t>
            </a:r>
            <a:r>
              <a:rPr sz="800" dirty="0">
                <a:solidFill>
                  <a:srgbClr val="221F1F"/>
                </a:solidFill>
                <a:latin typeface="Montserrat"/>
                <a:cs typeface="Montserrat"/>
              </a:rPr>
              <a:t>esta</a:t>
            </a:r>
            <a:r>
              <a:rPr sz="800" spc="-10" dirty="0">
                <a:solidFill>
                  <a:srgbClr val="221F1F"/>
                </a:solidFill>
                <a:latin typeface="Montserrat"/>
                <a:cs typeface="Montserrat"/>
              </a:rPr>
              <a:t> </a:t>
            </a:r>
            <a:r>
              <a:rPr sz="800" dirty="0">
                <a:solidFill>
                  <a:srgbClr val="221F1F"/>
                </a:solidFill>
                <a:latin typeface="Montserrat"/>
                <a:cs typeface="Montserrat"/>
              </a:rPr>
              <a:t>información</a:t>
            </a:r>
            <a:r>
              <a:rPr sz="800" spc="-40" dirty="0">
                <a:solidFill>
                  <a:srgbClr val="221F1F"/>
                </a:solidFill>
                <a:latin typeface="Montserrat"/>
                <a:cs typeface="Montserrat"/>
              </a:rPr>
              <a:t> </a:t>
            </a:r>
            <a:r>
              <a:rPr sz="800" dirty="0">
                <a:solidFill>
                  <a:srgbClr val="221F1F"/>
                </a:solidFill>
                <a:latin typeface="Montserrat"/>
                <a:cs typeface="Montserrat"/>
              </a:rPr>
              <a:t>y una</a:t>
            </a:r>
            <a:r>
              <a:rPr sz="800" spc="-25" dirty="0">
                <a:solidFill>
                  <a:srgbClr val="221F1F"/>
                </a:solidFill>
                <a:latin typeface="Montserrat"/>
                <a:cs typeface="Montserrat"/>
              </a:rPr>
              <a:t> </a:t>
            </a: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repuesto</a:t>
            </a:r>
            <a:r>
              <a:rPr sz="800" spc="-1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a:t>
            </a:r>
            <a:r>
              <a:rPr sz="800" dirty="0">
                <a:solidFill>
                  <a:srgbClr val="221F1F"/>
                </a:solidFill>
                <a:latin typeface="Montserrat"/>
                <a:cs typeface="Montserrat"/>
              </a:rPr>
              <a:t>un</a:t>
            </a:r>
            <a:r>
              <a:rPr sz="800" spc="-15" dirty="0">
                <a:solidFill>
                  <a:srgbClr val="221F1F"/>
                </a:solidFill>
                <a:latin typeface="Montserrat"/>
                <a:cs typeface="Montserrat"/>
              </a:rPr>
              <a:t> </a:t>
            </a:r>
            <a:r>
              <a:rPr sz="800" dirty="0">
                <a:solidFill>
                  <a:srgbClr val="221F1F"/>
                </a:solidFill>
                <a:latin typeface="Montserrat"/>
                <a:cs typeface="Montserrat"/>
              </a:rPr>
              <a:t>lugar</a:t>
            </a:r>
            <a:r>
              <a:rPr sz="800" spc="-15" dirty="0">
                <a:solidFill>
                  <a:srgbClr val="221F1F"/>
                </a:solidFill>
                <a:latin typeface="Montserrat"/>
                <a:cs typeface="Montserrat"/>
              </a:rPr>
              <a:t> </a:t>
            </a:r>
            <a:r>
              <a:rPr sz="800" spc="-10" dirty="0">
                <a:solidFill>
                  <a:srgbClr val="221F1F"/>
                </a:solidFill>
                <a:latin typeface="Montserrat"/>
                <a:cs typeface="Montserrat"/>
              </a:rPr>
              <a:t>seguro.</a:t>
            </a:r>
            <a:endParaRPr sz="800">
              <a:latin typeface="Montserrat"/>
              <a:cs typeface="Montserra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batería.</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a:latin typeface="Montserrat"/>
              <a:cs typeface="Montserra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930480793"/>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lang="es-ES" sz="700" dirty="0">
                          <a:latin typeface="Montserrat"/>
                          <a:cs typeface="Montserrat"/>
                        </a:rPr>
                        <a:t>Nombre</a:t>
                      </a:r>
                      <a:r>
                        <a:rPr lang="es-ES" sz="700" spc="-35" dirty="0">
                          <a:latin typeface="Montserrat"/>
                          <a:cs typeface="Montserrat"/>
                        </a:rPr>
                        <a:t> </a:t>
                      </a:r>
                      <a:r>
                        <a:rPr lang="es-ES" sz="700" spc="-25" dirty="0">
                          <a:latin typeface="Montserrat"/>
                          <a:cs typeface="Montserrat"/>
                        </a:rPr>
                        <a:t>del</a:t>
                      </a:r>
                      <a:endParaRPr lang="es-ES" sz="700" dirty="0">
                        <a:latin typeface="Montserrat"/>
                        <a:cs typeface="Montserrat"/>
                      </a:endParaRPr>
                    </a:p>
                    <a:p>
                      <a:pPr marL="1270" algn="ctr">
                        <a:lnSpc>
                          <a:spcPct val="100000"/>
                        </a:lnSpc>
                      </a:pPr>
                      <a:r>
                        <a:rPr lang="es-ES" sz="700" spc="-25" dirty="0">
                          <a:latin typeface="Montserrat"/>
                          <a:cs typeface="Montserrat"/>
                        </a:rPr>
                        <a:t>centro de servicio autorizado</a:t>
                      </a:r>
                      <a:endParaRPr lang="es-ES"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629565254"/>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lang="es-ES" sz="700" dirty="0">
                          <a:latin typeface="Montserrat"/>
                          <a:cs typeface="Montserrat"/>
                        </a:rPr>
                        <a:t>Nombre</a:t>
                      </a:r>
                      <a:r>
                        <a:rPr lang="es-ES" sz="700" spc="-35" dirty="0">
                          <a:latin typeface="Montserrat"/>
                          <a:cs typeface="Montserrat"/>
                        </a:rPr>
                        <a:t> </a:t>
                      </a:r>
                      <a:r>
                        <a:rPr lang="es-ES" sz="700" spc="-25" dirty="0">
                          <a:latin typeface="Montserrat"/>
                          <a:cs typeface="Montserrat"/>
                        </a:rPr>
                        <a:t>del</a:t>
                      </a:r>
                      <a:endParaRPr lang="es-ES" sz="700" dirty="0">
                        <a:latin typeface="Montserrat"/>
                        <a:cs typeface="Montserrat"/>
                      </a:endParaRPr>
                    </a:p>
                    <a:p>
                      <a:pPr marL="1270" algn="ctr">
                        <a:lnSpc>
                          <a:spcPct val="100000"/>
                        </a:lnSpc>
                      </a:pPr>
                      <a:r>
                        <a:rPr lang="es-ES" sz="700" spc="-25" dirty="0">
                          <a:latin typeface="Montserrat"/>
                          <a:cs typeface="Montserrat"/>
                        </a:rPr>
                        <a:t>centro de servicio autorizado</a:t>
                      </a:r>
                      <a:endParaRPr lang="es-ES"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a:t>
            </a:r>
            <a:r>
              <a:rPr dirty="0"/>
              <a:t>1ª</a:t>
            </a:r>
            <a:r>
              <a:rPr spc="-60" dirty="0"/>
              <a:t> </a:t>
            </a:r>
            <a:r>
              <a:rPr dirty="0"/>
              <a:t>REVISIÓN</a:t>
            </a:r>
            <a:r>
              <a:rPr spc="-30" dirty="0"/>
              <a:t> </a:t>
            </a:r>
            <a:r>
              <a:rPr dirty="0"/>
              <a:t>TÉCNICA:</a:t>
            </a:r>
            <a:r>
              <a:rPr spc="-15" dirty="0"/>
              <a:t> </a:t>
            </a:r>
            <a:r>
              <a:rPr lang="es-ES" spc="-15" dirty="0"/>
              <a:t>1,000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1ª</a:t>
            </a:r>
            <a:r>
              <a:rPr spc="-55" dirty="0"/>
              <a:t> </a:t>
            </a:r>
            <a:r>
              <a:rPr dirty="0"/>
              <a:t>REVISIÓN</a:t>
            </a:r>
            <a:r>
              <a:rPr spc="-35" dirty="0"/>
              <a:t> </a:t>
            </a:r>
            <a:r>
              <a:rPr dirty="0"/>
              <a:t>TÉCNICA:</a:t>
            </a:r>
            <a:r>
              <a:rPr spc="-10" dirty="0"/>
              <a:t> </a:t>
            </a:r>
            <a:r>
              <a:rPr dirty="0"/>
              <a:t>1</a:t>
            </a:r>
            <a:r>
              <a:rPr lang="es-ES" dirty="0"/>
              <a:t>,</a:t>
            </a:r>
            <a:r>
              <a:rPr dirty="0"/>
              <a:t>000</a:t>
            </a:r>
            <a:r>
              <a:rPr spc="-40" dirty="0"/>
              <a:t> </a:t>
            </a:r>
            <a:r>
              <a:rPr spc="-25" dirty="0"/>
              <a:t>KM</a:t>
            </a:r>
          </a:p>
        </p:txBody>
      </p:sp>
      <p:sp>
        <p:nvSpPr>
          <p:cNvPr id="3" name="object 3"/>
          <p:cNvSpPr txBox="1"/>
          <p:nvPr/>
        </p:nvSpPr>
        <p:spPr>
          <a:xfrm>
            <a:off x="296265" y="569722"/>
            <a:ext cx="4284980"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lubricar</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tensionar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 </a:t>
            </a:r>
            <a:r>
              <a:rPr sz="700" dirty="0" err="1">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115182" y="1262507"/>
            <a:ext cx="1538605" cy="1466850"/>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latin typeface="Montserrat"/>
                <a:cs typeface="Montserrat"/>
              </a:rPr>
              <a:t>Tablero</a:t>
            </a:r>
            <a:r>
              <a:rPr sz="800" spc="-35"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instrumentos</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encendido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Leva de</a:t>
            </a:r>
            <a:r>
              <a:rPr sz="800" spc="-10" dirty="0">
                <a:latin typeface="Montserrat"/>
                <a:cs typeface="Montserrat"/>
              </a:rPr>
              <a:t> embrague</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Comando</a:t>
            </a:r>
            <a:r>
              <a:rPr sz="800" spc="-45" dirty="0">
                <a:latin typeface="Montserrat"/>
                <a:cs typeface="Montserrat"/>
              </a:rPr>
              <a:t> </a:t>
            </a:r>
            <a:r>
              <a:rPr sz="800" spc="-10" dirty="0">
                <a:latin typeface="Montserrat"/>
                <a:cs typeface="Montserrat"/>
              </a:rPr>
              <a:t>izquierdo</a:t>
            </a:r>
            <a:endParaRPr sz="800">
              <a:latin typeface="Montserrat"/>
              <a:cs typeface="Montserrat"/>
            </a:endParaRPr>
          </a:p>
          <a:p>
            <a:pPr marL="228600" indent="-216535">
              <a:lnSpc>
                <a:spcPct val="100000"/>
              </a:lnSpc>
              <a:spcBef>
                <a:spcPts val="305"/>
              </a:spcBef>
              <a:buAutoNum type="arabicPeriod"/>
              <a:tabLst>
                <a:tab pos="228600" algn="l"/>
                <a:tab pos="229235" algn="l"/>
              </a:tabLst>
            </a:pPr>
            <a:r>
              <a:rPr sz="800" dirty="0">
                <a:latin typeface="Montserrat"/>
                <a:cs typeface="Montserrat"/>
              </a:rPr>
              <a:t>Pedal</a:t>
            </a:r>
            <a:r>
              <a:rPr sz="800" spc="-20" dirty="0">
                <a:latin typeface="Montserrat"/>
                <a:cs typeface="Montserrat"/>
              </a:rPr>
              <a:t> </a:t>
            </a:r>
            <a:r>
              <a:rPr sz="800" dirty="0">
                <a:latin typeface="Montserrat"/>
                <a:cs typeface="Montserrat"/>
              </a:rPr>
              <a:t>de</a:t>
            </a:r>
            <a:r>
              <a:rPr sz="800" spc="-10" dirty="0">
                <a:latin typeface="Montserrat"/>
                <a:cs typeface="Montserrat"/>
              </a:rPr>
              <a:t> cambios</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Pedal</a:t>
            </a:r>
            <a:r>
              <a:rPr sz="800" spc="-2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spc="-10" dirty="0">
                <a:latin typeface="Montserrat"/>
                <a:cs typeface="Montserrat"/>
              </a:rPr>
              <a:t>trasero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Comando</a:t>
            </a:r>
            <a:r>
              <a:rPr sz="800" spc="-35" dirty="0">
                <a:latin typeface="Montserrat"/>
                <a:cs typeface="Montserrat"/>
              </a:rPr>
              <a:t> </a:t>
            </a:r>
            <a:r>
              <a:rPr sz="800" spc="-10" dirty="0">
                <a:latin typeface="Montserrat"/>
                <a:cs typeface="Montserrat"/>
              </a:rPr>
              <a:t>derecho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Acelerador</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Leva</a:t>
            </a:r>
            <a:r>
              <a:rPr sz="800" spc="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freno</a:t>
            </a:r>
            <a:r>
              <a:rPr sz="800" spc="-5" dirty="0">
                <a:latin typeface="Montserrat"/>
                <a:cs typeface="Montserrat"/>
              </a:rPr>
              <a:t> </a:t>
            </a:r>
            <a:r>
              <a:rPr sz="800" spc="-10" dirty="0">
                <a:latin typeface="Montserrat"/>
                <a:cs typeface="Montserrat"/>
              </a:rPr>
              <a:t>delantero</a:t>
            </a:r>
            <a:endParaRPr sz="800">
              <a:latin typeface="Montserrat"/>
              <a:cs typeface="Montserrat"/>
            </a:endParaRPr>
          </a:p>
        </p:txBody>
      </p:sp>
      <p:grpSp>
        <p:nvGrpSpPr>
          <p:cNvPr id="4" name="object 4"/>
          <p:cNvGrpSpPr/>
          <p:nvPr/>
        </p:nvGrpSpPr>
        <p:grpSpPr>
          <a:xfrm>
            <a:off x="755497" y="657898"/>
            <a:ext cx="1784985" cy="2734310"/>
            <a:chOff x="755497" y="657898"/>
            <a:chExt cx="1784985" cy="2734310"/>
          </a:xfrm>
        </p:grpSpPr>
        <p:pic>
          <p:nvPicPr>
            <p:cNvPr id="5" name="object 5"/>
            <p:cNvPicPr/>
            <p:nvPr/>
          </p:nvPicPr>
          <p:blipFill>
            <a:blip r:embed="rId2" cstate="print"/>
            <a:stretch>
              <a:fillRect/>
            </a:stretch>
          </p:blipFill>
          <p:spPr>
            <a:xfrm>
              <a:off x="883818" y="657898"/>
              <a:ext cx="1502410" cy="2733802"/>
            </a:xfrm>
            <a:prstGeom prst="rect">
              <a:avLst/>
            </a:prstGeom>
          </p:spPr>
        </p:pic>
        <p:pic>
          <p:nvPicPr>
            <p:cNvPr id="6" name="object 6"/>
            <p:cNvPicPr/>
            <p:nvPr/>
          </p:nvPicPr>
          <p:blipFill>
            <a:blip r:embed="rId3" cstate="print"/>
            <a:stretch>
              <a:fillRect/>
            </a:stretch>
          </p:blipFill>
          <p:spPr>
            <a:xfrm>
              <a:off x="755497" y="772096"/>
              <a:ext cx="162509" cy="162560"/>
            </a:xfrm>
            <a:prstGeom prst="rect">
              <a:avLst/>
            </a:prstGeom>
          </p:spPr>
        </p:pic>
        <p:pic>
          <p:nvPicPr>
            <p:cNvPr id="7" name="object 7"/>
            <p:cNvPicPr/>
            <p:nvPr/>
          </p:nvPicPr>
          <p:blipFill>
            <a:blip r:embed="rId4" cstate="print"/>
            <a:stretch>
              <a:fillRect/>
            </a:stretch>
          </p:blipFill>
          <p:spPr>
            <a:xfrm>
              <a:off x="2179827" y="1511490"/>
              <a:ext cx="360235" cy="162560"/>
            </a:xfrm>
            <a:prstGeom prst="rect">
              <a:avLst/>
            </a:prstGeom>
          </p:spPr>
        </p:pic>
      </p:grpSp>
      <p:sp>
        <p:nvSpPr>
          <p:cNvPr id="8" name="object 8"/>
          <p:cNvSpPr txBox="1"/>
          <p:nvPr/>
        </p:nvSpPr>
        <p:spPr>
          <a:xfrm>
            <a:off x="2418079" y="1524381"/>
            <a:ext cx="8191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8</a:t>
            </a:r>
            <a:endParaRPr sz="700">
              <a:latin typeface="Montserrat"/>
              <a:cs typeface="Montserrat"/>
            </a:endParaRPr>
          </a:p>
        </p:txBody>
      </p:sp>
      <p:pic>
        <p:nvPicPr>
          <p:cNvPr id="9" name="object 9"/>
          <p:cNvPicPr/>
          <p:nvPr/>
        </p:nvPicPr>
        <p:blipFill>
          <a:blip r:embed="rId5" cstate="print"/>
          <a:stretch>
            <a:fillRect/>
          </a:stretch>
        </p:blipFill>
        <p:spPr>
          <a:xfrm>
            <a:off x="755497" y="1827212"/>
            <a:ext cx="162509" cy="162432"/>
          </a:xfrm>
          <a:prstGeom prst="rect">
            <a:avLst/>
          </a:prstGeom>
        </p:spPr>
      </p:pic>
      <p:sp>
        <p:nvSpPr>
          <p:cNvPr id="10" name="object 10"/>
          <p:cNvSpPr txBox="1"/>
          <p:nvPr/>
        </p:nvSpPr>
        <p:spPr>
          <a:xfrm>
            <a:off x="795629" y="1840483"/>
            <a:ext cx="8445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4</a:t>
            </a:r>
            <a:endParaRPr sz="700">
              <a:latin typeface="Montserrat"/>
              <a:cs typeface="Montserrat"/>
            </a:endParaRPr>
          </a:p>
        </p:txBody>
      </p:sp>
      <p:grpSp>
        <p:nvGrpSpPr>
          <p:cNvPr id="11" name="object 11"/>
          <p:cNvGrpSpPr/>
          <p:nvPr/>
        </p:nvGrpSpPr>
        <p:grpSpPr>
          <a:xfrm>
            <a:off x="755497" y="1084262"/>
            <a:ext cx="941069" cy="830580"/>
            <a:chOff x="755497" y="1084262"/>
            <a:chExt cx="941069" cy="830580"/>
          </a:xfrm>
        </p:grpSpPr>
        <p:sp>
          <p:nvSpPr>
            <p:cNvPr id="12" name="object 12"/>
            <p:cNvSpPr/>
            <p:nvPr/>
          </p:nvSpPr>
          <p:spPr>
            <a:xfrm>
              <a:off x="888428" y="1165479"/>
              <a:ext cx="801370" cy="742950"/>
            </a:xfrm>
            <a:custGeom>
              <a:avLst/>
              <a:gdLst/>
              <a:ahLst/>
              <a:cxnLst/>
              <a:rect l="l" t="t" r="r" b="b"/>
              <a:pathLst>
                <a:path w="801369" h="742950">
                  <a:moveTo>
                    <a:pt x="415861" y="481457"/>
                  </a:moveTo>
                  <a:lnTo>
                    <a:pt x="338594" y="742950"/>
                  </a:lnTo>
                  <a:lnTo>
                    <a:pt x="0" y="742950"/>
                  </a:lnTo>
                </a:path>
                <a:path w="801369" h="742950">
                  <a:moveTo>
                    <a:pt x="801306" y="292862"/>
                  </a:moveTo>
                  <a:lnTo>
                    <a:pt x="338594" y="0"/>
                  </a:lnTo>
                  <a:lnTo>
                    <a:pt x="3162" y="0"/>
                  </a:lnTo>
                </a:path>
              </a:pathLst>
            </a:custGeom>
            <a:ln w="12701">
              <a:solidFill>
                <a:srgbClr val="000000"/>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755497" y="1084262"/>
              <a:ext cx="162509" cy="162432"/>
            </a:xfrm>
            <a:prstGeom prst="rect">
              <a:avLst/>
            </a:prstGeom>
          </p:spPr>
        </p:pic>
      </p:grpSp>
      <p:sp>
        <p:nvSpPr>
          <p:cNvPr id="14" name="object 14"/>
          <p:cNvSpPr txBox="1"/>
          <p:nvPr/>
        </p:nvSpPr>
        <p:spPr>
          <a:xfrm>
            <a:off x="798677" y="784987"/>
            <a:ext cx="76200" cy="443865"/>
          </a:xfrm>
          <a:prstGeom prst="rect">
            <a:avLst/>
          </a:prstGeom>
        </p:spPr>
        <p:txBody>
          <a:bodyPr vert="horz" wrap="square" lIns="0" tIns="12065" rIns="0" bIns="0" rtlCol="0">
            <a:spAutoFit/>
          </a:bodyPr>
          <a:lstStyle/>
          <a:p>
            <a:pPr marL="2159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a:p>
            <a:pPr>
              <a:lnSpc>
                <a:spcPct val="100000"/>
              </a:lnSpc>
            </a:pPr>
            <a:endParaRPr sz="800">
              <a:latin typeface="Montserrat"/>
              <a:cs typeface="Montserrat"/>
            </a:endParaRPr>
          </a:p>
          <a:p>
            <a:pPr marL="12700">
              <a:lnSpc>
                <a:spcPct val="100000"/>
              </a:lnSpc>
              <a:spcBef>
                <a:spcPts val="640"/>
              </a:spcBef>
            </a:pPr>
            <a:r>
              <a:rPr sz="700" spc="-5" dirty="0">
                <a:solidFill>
                  <a:srgbClr val="FFFFFF"/>
                </a:solidFill>
                <a:latin typeface="Montserrat"/>
                <a:cs typeface="Montserrat"/>
              </a:rPr>
              <a:t>2</a:t>
            </a:r>
            <a:endParaRPr sz="700">
              <a:latin typeface="Montserrat"/>
              <a:cs typeface="Montserrat"/>
            </a:endParaRPr>
          </a:p>
        </p:txBody>
      </p:sp>
      <p:pic>
        <p:nvPicPr>
          <p:cNvPr id="15" name="object 15"/>
          <p:cNvPicPr/>
          <p:nvPr/>
        </p:nvPicPr>
        <p:blipFill>
          <a:blip r:embed="rId7" cstate="print"/>
          <a:stretch>
            <a:fillRect/>
          </a:stretch>
        </p:blipFill>
        <p:spPr>
          <a:xfrm>
            <a:off x="2147696" y="1205293"/>
            <a:ext cx="369253" cy="275781"/>
          </a:xfrm>
          <a:prstGeom prst="rect">
            <a:avLst/>
          </a:prstGeom>
        </p:spPr>
      </p:pic>
      <p:sp>
        <p:nvSpPr>
          <p:cNvPr id="16" name="object 16"/>
          <p:cNvSpPr txBox="1"/>
          <p:nvPr/>
        </p:nvSpPr>
        <p:spPr>
          <a:xfrm>
            <a:off x="2396489" y="1218057"/>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9</a:t>
            </a:r>
            <a:endParaRPr sz="700">
              <a:latin typeface="Montserrat"/>
              <a:cs typeface="Montserrat"/>
            </a:endParaRPr>
          </a:p>
        </p:txBody>
      </p:sp>
      <p:grpSp>
        <p:nvGrpSpPr>
          <p:cNvPr id="17" name="object 17"/>
          <p:cNvGrpSpPr/>
          <p:nvPr/>
        </p:nvGrpSpPr>
        <p:grpSpPr>
          <a:xfrm>
            <a:off x="755497" y="847090"/>
            <a:ext cx="901700" cy="727710"/>
            <a:chOff x="755497" y="847090"/>
            <a:chExt cx="901700" cy="727710"/>
          </a:xfrm>
        </p:grpSpPr>
        <p:sp>
          <p:nvSpPr>
            <p:cNvPr id="18" name="object 18"/>
            <p:cNvSpPr/>
            <p:nvPr/>
          </p:nvSpPr>
          <p:spPr>
            <a:xfrm>
              <a:off x="870318" y="853440"/>
              <a:ext cx="781050" cy="429259"/>
            </a:xfrm>
            <a:custGeom>
              <a:avLst/>
              <a:gdLst/>
              <a:ahLst/>
              <a:cxnLst/>
              <a:rect l="l" t="t" r="r" b="b"/>
              <a:pathLst>
                <a:path w="781050" h="429259">
                  <a:moveTo>
                    <a:pt x="780427" y="429260"/>
                  </a:moveTo>
                  <a:lnTo>
                    <a:pt x="356704" y="0"/>
                  </a:lnTo>
                  <a:lnTo>
                    <a:pt x="0" y="0"/>
                  </a:lnTo>
                </a:path>
              </a:pathLst>
            </a:custGeom>
            <a:ln w="12701">
              <a:solidFill>
                <a:srgbClr val="000000"/>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755497" y="1412303"/>
              <a:ext cx="267576" cy="162433"/>
            </a:xfrm>
            <a:prstGeom prst="rect">
              <a:avLst/>
            </a:prstGeom>
          </p:spPr>
        </p:pic>
      </p:grpSp>
      <p:sp>
        <p:nvSpPr>
          <p:cNvPr id="20" name="object 20"/>
          <p:cNvSpPr txBox="1"/>
          <p:nvPr/>
        </p:nvSpPr>
        <p:spPr>
          <a:xfrm>
            <a:off x="798677" y="1425321"/>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grpSp>
        <p:nvGrpSpPr>
          <p:cNvPr id="21" name="object 21"/>
          <p:cNvGrpSpPr/>
          <p:nvPr/>
        </p:nvGrpSpPr>
        <p:grpSpPr>
          <a:xfrm>
            <a:off x="1986026" y="1613535"/>
            <a:ext cx="555625" cy="347980"/>
            <a:chOff x="1986026" y="1613535"/>
            <a:chExt cx="555625" cy="347980"/>
          </a:xfrm>
        </p:grpSpPr>
        <p:sp>
          <p:nvSpPr>
            <p:cNvPr id="22" name="object 22"/>
            <p:cNvSpPr/>
            <p:nvPr/>
          </p:nvSpPr>
          <p:spPr>
            <a:xfrm>
              <a:off x="1998726" y="1627124"/>
              <a:ext cx="411480" cy="254635"/>
            </a:xfrm>
            <a:custGeom>
              <a:avLst/>
              <a:gdLst/>
              <a:ahLst/>
              <a:cxnLst/>
              <a:rect l="l" t="t" r="r" b="b"/>
              <a:pathLst>
                <a:path w="411480" h="254635">
                  <a:moveTo>
                    <a:pt x="0" y="0"/>
                  </a:moveTo>
                  <a:lnTo>
                    <a:pt x="72898" y="254381"/>
                  </a:lnTo>
                  <a:lnTo>
                    <a:pt x="411480" y="254381"/>
                  </a:lnTo>
                </a:path>
              </a:pathLst>
            </a:custGeom>
            <a:ln w="25401">
              <a:solidFill>
                <a:srgbClr val="FFFFFF"/>
              </a:solidFill>
            </a:ln>
          </p:spPr>
          <p:txBody>
            <a:bodyPr wrap="square" lIns="0" tIns="0" rIns="0" bIns="0" rtlCol="0"/>
            <a:lstStyle/>
            <a:p>
              <a:endParaRPr/>
            </a:p>
          </p:txBody>
        </p:sp>
        <p:pic>
          <p:nvPicPr>
            <p:cNvPr id="23" name="object 23"/>
            <p:cNvPicPr/>
            <p:nvPr/>
          </p:nvPicPr>
          <p:blipFill>
            <a:blip r:embed="rId9" cstate="print"/>
            <a:stretch>
              <a:fillRect/>
            </a:stretch>
          </p:blipFill>
          <p:spPr>
            <a:xfrm>
              <a:off x="2385314" y="1804924"/>
              <a:ext cx="153035" cy="153034"/>
            </a:xfrm>
            <a:prstGeom prst="rect">
              <a:avLst/>
            </a:prstGeom>
          </p:spPr>
        </p:pic>
        <p:sp>
          <p:nvSpPr>
            <p:cNvPr id="24" name="object 24"/>
            <p:cNvSpPr/>
            <p:nvPr/>
          </p:nvSpPr>
          <p:spPr>
            <a:xfrm>
              <a:off x="1994281" y="1619885"/>
              <a:ext cx="415925" cy="261620"/>
            </a:xfrm>
            <a:custGeom>
              <a:avLst/>
              <a:gdLst/>
              <a:ahLst/>
              <a:cxnLst/>
              <a:rect l="l" t="t" r="r" b="b"/>
              <a:pathLst>
                <a:path w="415925" h="261619">
                  <a:moveTo>
                    <a:pt x="0" y="0"/>
                  </a:moveTo>
                  <a:lnTo>
                    <a:pt x="77343" y="261620"/>
                  </a:lnTo>
                  <a:lnTo>
                    <a:pt x="415925" y="261620"/>
                  </a:lnTo>
                </a:path>
              </a:pathLst>
            </a:custGeom>
            <a:ln w="12701">
              <a:solidFill>
                <a:srgbClr val="000000"/>
              </a:solidFill>
            </a:ln>
          </p:spPr>
          <p:txBody>
            <a:bodyPr wrap="square" lIns="0" tIns="0" rIns="0" bIns="0" rtlCol="0"/>
            <a:lstStyle/>
            <a:p>
              <a:endParaRPr/>
            </a:p>
          </p:txBody>
        </p:sp>
        <p:pic>
          <p:nvPicPr>
            <p:cNvPr id="25" name="object 25"/>
            <p:cNvPicPr/>
            <p:nvPr/>
          </p:nvPicPr>
          <p:blipFill>
            <a:blip r:embed="rId10" cstate="print"/>
            <a:stretch>
              <a:fillRect/>
            </a:stretch>
          </p:blipFill>
          <p:spPr>
            <a:xfrm>
              <a:off x="2382139" y="1801749"/>
              <a:ext cx="159385" cy="159384"/>
            </a:xfrm>
            <a:prstGeom prst="rect">
              <a:avLst/>
            </a:prstGeom>
          </p:spPr>
        </p:pic>
      </p:grpSp>
      <p:sp>
        <p:nvSpPr>
          <p:cNvPr id="26" name="object 26"/>
          <p:cNvSpPr txBox="1"/>
          <p:nvPr/>
        </p:nvSpPr>
        <p:spPr>
          <a:xfrm>
            <a:off x="2424176" y="1813305"/>
            <a:ext cx="7747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7</a:t>
            </a:r>
            <a:endParaRPr sz="700">
              <a:latin typeface="Montserrat"/>
              <a:cs typeface="Montserrat"/>
            </a:endParaRPr>
          </a:p>
        </p:txBody>
      </p:sp>
      <p:grpSp>
        <p:nvGrpSpPr>
          <p:cNvPr id="27" name="object 27"/>
          <p:cNvGrpSpPr/>
          <p:nvPr/>
        </p:nvGrpSpPr>
        <p:grpSpPr>
          <a:xfrm>
            <a:off x="755497" y="2014093"/>
            <a:ext cx="621030" cy="342265"/>
            <a:chOff x="755497" y="2014093"/>
            <a:chExt cx="621030" cy="342265"/>
          </a:xfrm>
        </p:grpSpPr>
        <p:sp>
          <p:nvSpPr>
            <p:cNvPr id="28" name="object 28"/>
            <p:cNvSpPr/>
            <p:nvPr/>
          </p:nvSpPr>
          <p:spPr>
            <a:xfrm>
              <a:off x="888428" y="2020443"/>
              <a:ext cx="481965" cy="254635"/>
            </a:xfrm>
            <a:custGeom>
              <a:avLst/>
              <a:gdLst/>
              <a:ahLst/>
              <a:cxnLst/>
              <a:rect l="l" t="t" r="r" b="b"/>
              <a:pathLst>
                <a:path w="481965" h="254635">
                  <a:moveTo>
                    <a:pt x="481393" y="0"/>
                  </a:moveTo>
                  <a:lnTo>
                    <a:pt x="338607" y="254253"/>
                  </a:lnTo>
                  <a:lnTo>
                    <a:pt x="0" y="254253"/>
                  </a:lnTo>
                </a:path>
              </a:pathLst>
            </a:custGeom>
            <a:ln w="12701">
              <a:solidFill>
                <a:srgbClr val="000000"/>
              </a:solidFill>
              <a:prstDash val="sysDash"/>
            </a:ln>
          </p:spPr>
          <p:txBody>
            <a:bodyPr wrap="square" lIns="0" tIns="0" rIns="0" bIns="0" rtlCol="0"/>
            <a:lstStyle/>
            <a:p>
              <a:endParaRPr/>
            </a:p>
          </p:txBody>
        </p:sp>
        <p:pic>
          <p:nvPicPr>
            <p:cNvPr id="29" name="object 29"/>
            <p:cNvPicPr/>
            <p:nvPr/>
          </p:nvPicPr>
          <p:blipFill>
            <a:blip r:embed="rId11" cstate="print"/>
            <a:stretch>
              <a:fillRect/>
            </a:stretch>
          </p:blipFill>
          <p:spPr>
            <a:xfrm>
              <a:off x="755497" y="2193480"/>
              <a:ext cx="162509" cy="162560"/>
            </a:xfrm>
            <a:prstGeom prst="rect">
              <a:avLst/>
            </a:prstGeom>
          </p:spPr>
        </p:pic>
      </p:grpSp>
      <p:sp>
        <p:nvSpPr>
          <p:cNvPr id="30" name="object 30"/>
          <p:cNvSpPr txBox="1"/>
          <p:nvPr/>
        </p:nvSpPr>
        <p:spPr>
          <a:xfrm>
            <a:off x="798677" y="2206879"/>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grpSp>
        <p:nvGrpSpPr>
          <p:cNvPr id="31" name="object 31"/>
          <p:cNvGrpSpPr/>
          <p:nvPr/>
        </p:nvGrpSpPr>
        <p:grpSpPr>
          <a:xfrm>
            <a:off x="1954148" y="1975865"/>
            <a:ext cx="589280" cy="364490"/>
            <a:chOff x="1954148" y="1975865"/>
            <a:chExt cx="589280" cy="364490"/>
          </a:xfrm>
        </p:grpSpPr>
        <p:sp>
          <p:nvSpPr>
            <p:cNvPr id="32" name="object 32"/>
            <p:cNvSpPr/>
            <p:nvPr/>
          </p:nvSpPr>
          <p:spPr>
            <a:xfrm>
              <a:off x="1966848" y="1990344"/>
              <a:ext cx="443865" cy="269240"/>
            </a:xfrm>
            <a:custGeom>
              <a:avLst/>
              <a:gdLst/>
              <a:ahLst/>
              <a:cxnLst/>
              <a:rect l="l" t="t" r="r" b="b"/>
              <a:pathLst>
                <a:path w="443864" h="269239">
                  <a:moveTo>
                    <a:pt x="0" y="0"/>
                  </a:moveTo>
                  <a:lnTo>
                    <a:pt x="104775" y="268731"/>
                  </a:lnTo>
                  <a:lnTo>
                    <a:pt x="443356" y="268731"/>
                  </a:lnTo>
                </a:path>
              </a:pathLst>
            </a:custGeom>
            <a:ln w="25401">
              <a:solidFill>
                <a:srgbClr val="FFFFFF"/>
              </a:solidFill>
            </a:ln>
          </p:spPr>
          <p:txBody>
            <a:bodyPr wrap="square" lIns="0" tIns="0" rIns="0" bIns="0" rtlCol="0"/>
            <a:lstStyle/>
            <a:p>
              <a:endParaRPr/>
            </a:p>
          </p:txBody>
        </p:sp>
        <p:sp>
          <p:nvSpPr>
            <p:cNvPr id="33" name="object 33"/>
            <p:cNvSpPr/>
            <p:nvPr/>
          </p:nvSpPr>
          <p:spPr>
            <a:xfrm>
              <a:off x="1963673" y="1982216"/>
              <a:ext cx="447040" cy="276860"/>
            </a:xfrm>
            <a:custGeom>
              <a:avLst/>
              <a:gdLst/>
              <a:ahLst/>
              <a:cxnLst/>
              <a:rect l="l" t="t" r="r" b="b"/>
              <a:pathLst>
                <a:path w="447039" h="276860">
                  <a:moveTo>
                    <a:pt x="0" y="0"/>
                  </a:moveTo>
                  <a:lnTo>
                    <a:pt x="107950" y="276860"/>
                  </a:lnTo>
                  <a:lnTo>
                    <a:pt x="446531" y="276860"/>
                  </a:lnTo>
                </a:path>
              </a:pathLst>
            </a:custGeom>
            <a:ln w="12701">
              <a:solidFill>
                <a:srgbClr val="000000"/>
              </a:solidFill>
              <a:prstDash val="sysDash"/>
            </a:ln>
          </p:spPr>
          <p:txBody>
            <a:bodyPr wrap="square" lIns="0" tIns="0" rIns="0" bIns="0" rtlCol="0"/>
            <a:lstStyle/>
            <a:p>
              <a:endParaRPr/>
            </a:p>
          </p:txBody>
        </p:sp>
        <p:pic>
          <p:nvPicPr>
            <p:cNvPr id="34" name="object 34"/>
            <p:cNvPicPr/>
            <p:nvPr/>
          </p:nvPicPr>
          <p:blipFill>
            <a:blip r:embed="rId12" cstate="print"/>
            <a:stretch>
              <a:fillRect/>
            </a:stretch>
          </p:blipFill>
          <p:spPr>
            <a:xfrm>
              <a:off x="2380551" y="2177859"/>
              <a:ext cx="162560" cy="162432"/>
            </a:xfrm>
            <a:prstGeom prst="rect">
              <a:avLst/>
            </a:prstGeom>
          </p:spPr>
        </p:pic>
      </p:grpSp>
      <p:sp>
        <p:nvSpPr>
          <p:cNvPr id="35" name="object 35"/>
          <p:cNvSpPr txBox="1"/>
          <p:nvPr/>
        </p:nvSpPr>
        <p:spPr>
          <a:xfrm>
            <a:off x="2422651" y="2191004"/>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2</a:t>
            </a:r>
            <a:r>
              <a:rPr dirty="0"/>
              <a:t>ª</a:t>
            </a:r>
            <a:r>
              <a:rPr spc="-60" dirty="0"/>
              <a:t> </a:t>
            </a:r>
            <a:r>
              <a:rPr dirty="0"/>
              <a:t>REVISIÓN</a:t>
            </a:r>
            <a:r>
              <a:rPr spc="-30" dirty="0"/>
              <a:t> </a:t>
            </a:r>
            <a:r>
              <a:rPr dirty="0"/>
              <a:t>TÉCNICA:</a:t>
            </a:r>
            <a:r>
              <a:rPr spc="-15" dirty="0"/>
              <a:t> </a:t>
            </a:r>
            <a:r>
              <a:rPr lang="es-ES" spc="-15" dirty="0"/>
              <a:t>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2ª</a:t>
            </a:r>
            <a:r>
              <a:rPr spc="-40" dirty="0"/>
              <a:t> </a:t>
            </a:r>
            <a:r>
              <a:rPr dirty="0"/>
              <a:t>REVISIÓN</a:t>
            </a:r>
            <a:r>
              <a:rPr spc="-35" dirty="0"/>
              <a:t> </a:t>
            </a:r>
            <a:r>
              <a:rPr dirty="0"/>
              <a:t>TÉCNICA:</a:t>
            </a:r>
            <a:r>
              <a:rPr spc="-15" dirty="0"/>
              <a:t> </a:t>
            </a:r>
            <a:r>
              <a:rPr dirty="0"/>
              <a:t>5</a:t>
            </a:r>
            <a:r>
              <a:rPr lang="es-ES" dirty="0"/>
              <a:t>,</a:t>
            </a:r>
            <a:r>
              <a:rPr dirty="0"/>
              <a:t>000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3</a:t>
            </a:r>
            <a:r>
              <a:rPr dirty="0"/>
              <a:t>ª</a:t>
            </a:r>
            <a:r>
              <a:rPr spc="-60" dirty="0"/>
              <a:t> </a:t>
            </a:r>
            <a:r>
              <a:rPr dirty="0"/>
              <a:t>REVISIÓN</a:t>
            </a:r>
            <a:r>
              <a:rPr spc="-30" dirty="0"/>
              <a:t> </a:t>
            </a:r>
            <a:r>
              <a:rPr dirty="0"/>
              <a:t>TÉCNICA:</a:t>
            </a:r>
            <a:r>
              <a:rPr spc="-15" dirty="0"/>
              <a:t> </a:t>
            </a:r>
            <a:r>
              <a:rPr lang="es-ES" spc="-15" dirty="0"/>
              <a:t>10,000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3ª</a:t>
            </a:r>
            <a:r>
              <a:rPr spc="-40" dirty="0"/>
              <a:t> </a:t>
            </a:r>
            <a:r>
              <a:rPr dirty="0"/>
              <a:t>REVISIÓN</a:t>
            </a:r>
            <a:r>
              <a:rPr spc="-30" dirty="0"/>
              <a:t> </a:t>
            </a:r>
            <a:r>
              <a:rPr dirty="0"/>
              <a:t>TÉCNICA:</a:t>
            </a:r>
            <a:r>
              <a:rPr spc="-15" dirty="0"/>
              <a:t> </a:t>
            </a:r>
            <a:r>
              <a:rPr dirty="0"/>
              <a:t>10</a:t>
            </a:r>
            <a:r>
              <a:rPr lang="es-ES" dirty="0"/>
              <a:t>,</a:t>
            </a:r>
            <a:r>
              <a:rPr dirty="0"/>
              <a:t>000</a:t>
            </a:r>
            <a:r>
              <a:rPr spc="-40" dirty="0"/>
              <a:t> </a:t>
            </a:r>
            <a:r>
              <a:rPr spc="-25" dirty="0"/>
              <a:t>KM</a:t>
            </a:r>
          </a:p>
        </p:txBody>
      </p:sp>
      <p:sp>
        <p:nvSpPr>
          <p:cNvPr id="3" name="object 3"/>
          <p:cNvSpPr txBox="1"/>
          <p:nvPr/>
        </p:nvSpPr>
        <p:spPr>
          <a:xfrm>
            <a:off x="283870" y="461899"/>
            <a:ext cx="4302125" cy="2932598"/>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4</a:t>
            </a:r>
            <a:r>
              <a:rPr dirty="0"/>
              <a:t>ª</a:t>
            </a:r>
            <a:r>
              <a:rPr spc="-60" dirty="0"/>
              <a:t> </a:t>
            </a:r>
            <a:r>
              <a:rPr dirty="0"/>
              <a:t>REVISIÓN</a:t>
            </a:r>
            <a:r>
              <a:rPr spc="-30" dirty="0"/>
              <a:t> </a:t>
            </a:r>
            <a:r>
              <a:rPr dirty="0"/>
              <a:t>TÉCNICA:</a:t>
            </a:r>
            <a:r>
              <a:rPr spc="-15" dirty="0"/>
              <a:t> </a:t>
            </a:r>
            <a:r>
              <a:rPr lang="es-ES" spc="-15" dirty="0"/>
              <a:t>15,000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4ª</a:t>
            </a:r>
            <a:r>
              <a:rPr spc="-55" dirty="0"/>
              <a:t> </a:t>
            </a:r>
            <a:r>
              <a:rPr dirty="0"/>
              <a:t>REVISIÓN</a:t>
            </a:r>
            <a:r>
              <a:rPr spc="-35" dirty="0"/>
              <a:t> </a:t>
            </a:r>
            <a:r>
              <a:rPr dirty="0"/>
              <a:t>TÉCNICA:</a:t>
            </a:r>
            <a:r>
              <a:rPr spc="-15" dirty="0"/>
              <a:t> </a:t>
            </a:r>
            <a:r>
              <a:rPr dirty="0"/>
              <a:t>15</a:t>
            </a:r>
            <a:r>
              <a:rPr lang="es-ES" dirty="0"/>
              <a:t>,</a:t>
            </a:r>
            <a:r>
              <a:rPr dirty="0"/>
              <a:t>000</a:t>
            </a:r>
            <a:r>
              <a:rPr spc="-35"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5</a:t>
            </a:r>
            <a:r>
              <a:rPr dirty="0"/>
              <a:t>ª</a:t>
            </a:r>
            <a:r>
              <a:rPr spc="-60" dirty="0"/>
              <a:t> </a:t>
            </a:r>
            <a:r>
              <a:rPr dirty="0"/>
              <a:t>REVISIÓN</a:t>
            </a:r>
            <a:r>
              <a:rPr spc="-30" dirty="0"/>
              <a:t> </a:t>
            </a:r>
            <a:r>
              <a:rPr dirty="0"/>
              <a:t>TÉCNICA:</a:t>
            </a:r>
            <a:r>
              <a:rPr spc="-15" dirty="0"/>
              <a:t> </a:t>
            </a:r>
            <a:r>
              <a:rPr lang="es-ES" spc="-15" dirty="0"/>
              <a:t>20,000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5ª</a:t>
            </a:r>
            <a:r>
              <a:rPr spc="-40" dirty="0"/>
              <a:t> </a:t>
            </a:r>
            <a:r>
              <a:rPr dirty="0"/>
              <a:t>REVISIÓN</a:t>
            </a:r>
            <a:r>
              <a:rPr spc="-35" dirty="0"/>
              <a:t> </a:t>
            </a:r>
            <a:r>
              <a:rPr dirty="0"/>
              <a:t>TÉCNICA:</a:t>
            </a:r>
            <a:r>
              <a:rPr spc="-15" dirty="0"/>
              <a:t> </a:t>
            </a:r>
            <a:r>
              <a:rPr dirty="0"/>
              <a:t>20</a:t>
            </a:r>
            <a:r>
              <a:rPr lang="es-ES" dirty="0"/>
              <a:t>,</a:t>
            </a:r>
            <a:r>
              <a:rPr dirty="0"/>
              <a:t>000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6</a:t>
            </a:r>
            <a:r>
              <a:rPr dirty="0"/>
              <a:t>ª</a:t>
            </a:r>
            <a:r>
              <a:rPr spc="-60" dirty="0"/>
              <a:t> </a:t>
            </a:r>
            <a:r>
              <a:rPr dirty="0"/>
              <a:t>REVISIÓN</a:t>
            </a:r>
            <a:r>
              <a:rPr spc="-30" dirty="0"/>
              <a:t> </a:t>
            </a:r>
            <a:r>
              <a:rPr dirty="0"/>
              <a:t>TÉCNICA:</a:t>
            </a:r>
            <a:r>
              <a:rPr spc="-15" dirty="0"/>
              <a:t> </a:t>
            </a:r>
            <a:r>
              <a:rPr lang="es-ES" spc="-15" dirty="0"/>
              <a:t>25,000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588593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6</a:t>
            </a:r>
            <a:r>
              <a:rPr dirty="0"/>
              <a:t>ª</a:t>
            </a:r>
            <a:r>
              <a:rPr spc="-40" dirty="0"/>
              <a:t> </a:t>
            </a:r>
            <a:r>
              <a:rPr dirty="0"/>
              <a:t>REVISIÓN</a:t>
            </a:r>
            <a:r>
              <a:rPr spc="-35" dirty="0"/>
              <a:t> </a:t>
            </a:r>
            <a:r>
              <a:rPr dirty="0"/>
              <a:t>TÉCNICA:</a:t>
            </a:r>
            <a:r>
              <a:rPr spc="-15" dirty="0"/>
              <a:t> </a:t>
            </a:r>
            <a:r>
              <a:rPr lang="es-ES" spc="-15" dirty="0"/>
              <a:t>2</a:t>
            </a:r>
            <a:r>
              <a:rPr dirty="0"/>
              <a:t>5</a:t>
            </a:r>
            <a:r>
              <a:rPr lang="es-ES" dirty="0"/>
              <a:t>,</a:t>
            </a:r>
            <a:r>
              <a:rPr dirty="0"/>
              <a:t>000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298278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11448" y="1237335"/>
            <a:ext cx="1274445" cy="1229995"/>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solidFill>
                  <a:srgbClr val="221F1F"/>
                </a:solidFill>
                <a:latin typeface="Montserrat"/>
                <a:cs typeface="Montserrat"/>
              </a:rPr>
              <a:t>Retrovisor</a:t>
            </a:r>
            <a:r>
              <a:rPr sz="800" spc="-35" dirty="0">
                <a:solidFill>
                  <a:srgbClr val="221F1F"/>
                </a:solidFill>
                <a:latin typeface="Montserrat"/>
                <a:cs typeface="Montserrat"/>
              </a:rPr>
              <a:t> </a:t>
            </a:r>
            <a:r>
              <a:rPr sz="800" spc="-10" dirty="0">
                <a:solidFill>
                  <a:srgbClr val="221F1F"/>
                </a:solidFill>
                <a:latin typeface="Montserrat"/>
                <a:cs typeface="Montserrat"/>
              </a:rPr>
              <a:t>izquierdo</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solidFill>
                  <a:srgbClr val="221F1F"/>
                </a:solidFill>
                <a:latin typeface="Montserrat"/>
                <a:cs typeface="Montserrat"/>
              </a:rPr>
              <a:t>Radiador</a:t>
            </a:r>
            <a:endParaRPr sz="800">
              <a:latin typeface="Montserrat"/>
              <a:cs typeface="Montserrat"/>
            </a:endParaRPr>
          </a:p>
          <a:p>
            <a:pPr marL="228600" marR="508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Tapa</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20" dirty="0">
                <a:solidFill>
                  <a:srgbClr val="221F1F"/>
                </a:solidFill>
                <a:latin typeface="Montserrat"/>
                <a:cs typeface="Montserrat"/>
              </a:rPr>
              <a:t> </a:t>
            </a:r>
            <a:r>
              <a:rPr sz="800" dirty="0">
                <a:solidFill>
                  <a:srgbClr val="221F1F"/>
                </a:solidFill>
                <a:latin typeface="Montserrat"/>
                <a:cs typeface="Montserrat"/>
              </a:rPr>
              <a:t>depósito</a:t>
            </a:r>
            <a:r>
              <a:rPr sz="800" spc="-20" dirty="0">
                <a:solidFill>
                  <a:srgbClr val="221F1F"/>
                </a:solidFill>
                <a:latin typeface="Montserrat"/>
                <a:cs typeface="Montserrat"/>
              </a:rPr>
              <a:t> </a:t>
            </a:r>
            <a:r>
              <a:rPr sz="800" spc="-25" dirty="0">
                <a:solidFill>
                  <a:srgbClr val="221F1F"/>
                </a:solidFill>
                <a:latin typeface="Montserrat"/>
                <a:cs typeface="Montserrat"/>
              </a:rPr>
              <a:t>de</a:t>
            </a:r>
            <a:r>
              <a:rPr sz="800" spc="500" dirty="0">
                <a:solidFill>
                  <a:srgbClr val="221F1F"/>
                </a:solidFill>
                <a:latin typeface="Montserrat"/>
                <a:cs typeface="Montserrat"/>
              </a:rPr>
              <a:t> </a:t>
            </a:r>
            <a:r>
              <a:rPr sz="800" spc="-10" dirty="0">
                <a:solidFill>
                  <a:srgbClr val="221F1F"/>
                </a:solidFill>
                <a:latin typeface="Montserrat"/>
                <a:cs typeface="Montserrat"/>
              </a:rPr>
              <a:t>combustible</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Seguro</a:t>
            </a:r>
            <a:r>
              <a:rPr sz="800" spc="-25" dirty="0">
                <a:solidFill>
                  <a:srgbClr val="221F1F"/>
                </a:solidFill>
                <a:latin typeface="Montserrat"/>
                <a:cs typeface="Montserrat"/>
              </a:rPr>
              <a:t> </a:t>
            </a:r>
            <a:r>
              <a:rPr sz="800" dirty="0">
                <a:solidFill>
                  <a:srgbClr val="221F1F"/>
                </a:solidFill>
                <a:latin typeface="Montserrat"/>
                <a:cs typeface="Montserrat"/>
              </a:rPr>
              <a:t>de</a:t>
            </a:r>
            <a:r>
              <a:rPr sz="800" spc="-20" dirty="0">
                <a:solidFill>
                  <a:srgbClr val="221F1F"/>
                </a:solidFill>
                <a:latin typeface="Montserrat"/>
                <a:cs typeface="Montserrat"/>
              </a:rPr>
              <a:t> </a:t>
            </a:r>
            <a:r>
              <a:rPr sz="800" spc="-10" dirty="0">
                <a:solidFill>
                  <a:srgbClr val="221F1F"/>
                </a:solidFill>
                <a:latin typeface="Montserrat"/>
                <a:cs typeface="Montserrat"/>
              </a:rPr>
              <a:t>sillín</a:t>
            </a:r>
            <a:endParaRPr sz="80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latin typeface="Montserrat"/>
                <a:cs typeface="Montserrat"/>
              </a:rPr>
              <a:t>Monoamortiguador</a:t>
            </a:r>
            <a:endParaRPr sz="800">
              <a:latin typeface="Montserrat"/>
              <a:cs typeface="Montserrat"/>
            </a:endParaRPr>
          </a:p>
          <a:p>
            <a:pPr marL="228600" marR="41910" indent="-216535">
              <a:lnSpc>
                <a:spcPct val="100000"/>
              </a:lnSpc>
              <a:spcBef>
                <a:spcPts val="300"/>
              </a:spcBef>
              <a:buAutoNum type="arabicPeriod"/>
              <a:tabLst>
                <a:tab pos="228600" algn="l"/>
                <a:tab pos="229235" algn="l"/>
              </a:tabLst>
            </a:pPr>
            <a:r>
              <a:rPr sz="800" dirty="0">
                <a:latin typeface="Montserrat"/>
                <a:cs typeface="Montserrat"/>
              </a:rPr>
              <a:t>Depósito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líquido</a:t>
            </a:r>
            <a:r>
              <a:rPr sz="800" spc="500" dirty="0">
                <a:latin typeface="Montserrat"/>
                <a:cs typeface="Montserrat"/>
              </a:rPr>
              <a:t> </a:t>
            </a:r>
            <a:r>
              <a:rPr sz="800" spc="-10" dirty="0">
                <a:latin typeface="Montserrat"/>
                <a:cs typeface="Montserrat"/>
              </a:rPr>
              <a:t>refrigerante</a:t>
            </a:r>
            <a:endParaRPr sz="800">
              <a:latin typeface="Montserrat"/>
              <a:cs typeface="Montserrat"/>
            </a:endParaRPr>
          </a:p>
        </p:txBody>
      </p:sp>
      <p:grpSp>
        <p:nvGrpSpPr>
          <p:cNvPr id="4" name="object 4"/>
          <p:cNvGrpSpPr/>
          <p:nvPr/>
        </p:nvGrpSpPr>
        <p:grpSpPr>
          <a:xfrm>
            <a:off x="867511" y="665772"/>
            <a:ext cx="1665605" cy="2726055"/>
            <a:chOff x="867511" y="665772"/>
            <a:chExt cx="1665605" cy="2726055"/>
          </a:xfrm>
        </p:grpSpPr>
        <p:pic>
          <p:nvPicPr>
            <p:cNvPr id="5" name="object 5"/>
            <p:cNvPicPr/>
            <p:nvPr/>
          </p:nvPicPr>
          <p:blipFill>
            <a:blip r:embed="rId2" cstate="print"/>
            <a:stretch>
              <a:fillRect/>
            </a:stretch>
          </p:blipFill>
          <p:spPr>
            <a:xfrm>
              <a:off x="867511" y="665772"/>
              <a:ext cx="1498092" cy="2725928"/>
            </a:xfrm>
            <a:prstGeom prst="rect">
              <a:avLst/>
            </a:prstGeom>
          </p:spPr>
        </p:pic>
        <p:pic>
          <p:nvPicPr>
            <p:cNvPr id="6" name="object 6"/>
            <p:cNvPicPr/>
            <p:nvPr/>
          </p:nvPicPr>
          <p:blipFill>
            <a:blip r:embed="rId3" cstate="print"/>
            <a:stretch>
              <a:fillRect/>
            </a:stretch>
          </p:blipFill>
          <p:spPr>
            <a:xfrm>
              <a:off x="2379980" y="2703461"/>
              <a:ext cx="152526" cy="152539"/>
            </a:xfrm>
            <a:prstGeom prst="rect">
              <a:avLst/>
            </a:prstGeom>
          </p:spPr>
        </p:pic>
      </p:grpSp>
      <p:sp>
        <p:nvSpPr>
          <p:cNvPr id="7" name="object 7"/>
          <p:cNvSpPr txBox="1"/>
          <p:nvPr/>
        </p:nvSpPr>
        <p:spPr>
          <a:xfrm>
            <a:off x="2415285" y="2711907"/>
            <a:ext cx="8445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4</a:t>
            </a:r>
            <a:endParaRPr sz="700">
              <a:latin typeface="Montserrat"/>
              <a:cs typeface="Montserrat"/>
            </a:endParaRPr>
          </a:p>
        </p:txBody>
      </p:sp>
      <p:grpSp>
        <p:nvGrpSpPr>
          <p:cNvPr id="8" name="object 8"/>
          <p:cNvGrpSpPr/>
          <p:nvPr/>
        </p:nvGrpSpPr>
        <p:grpSpPr>
          <a:xfrm>
            <a:off x="760666" y="729869"/>
            <a:ext cx="1642110" cy="2056764"/>
            <a:chOff x="760666" y="729869"/>
            <a:chExt cx="1642110" cy="2056764"/>
          </a:xfrm>
        </p:grpSpPr>
        <p:sp>
          <p:nvSpPr>
            <p:cNvPr id="9" name="object 9"/>
            <p:cNvSpPr/>
            <p:nvPr/>
          </p:nvSpPr>
          <p:spPr>
            <a:xfrm>
              <a:off x="1700529" y="2289683"/>
              <a:ext cx="695325" cy="0"/>
            </a:xfrm>
            <a:custGeom>
              <a:avLst/>
              <a:gdLst/>
              <a:ahLst/>
              <a:cxnLst/>
              <a:rect l="l" t="t" r="r" b="b"/>
              <a:pathLst>
                <a:path w="695325">
                  <a:moveTo>
                    <a:pt x="0" y="0"/>
                  </a:moveTo>
                  <a:lnTo>
                    <a:pt x="695325" y="0"/>
                  </a:lnTo>
                </a:path>
              </a:pathLst>
            </a:custGeom>
            <a:ln w="12701">
              <a:solidFill>
                <a:srgbClr val="000000"/>
              </a:solidFill>
              <a:prstDash val="sysDash"/>
            </a:ln>
          </p:spPr>
          <p:txBody>
            <a:bodyPr wrap="square" lIns="0" tIns="0" rIns="0" bIns="0" rtlCol="0"/>
            <a:lstStyle/>
            <a:p>
              <a:endParaRPr/>
            </a:p>
          </p:txBody>
        </p:sp>
        <p:sp>
          <p:nvSpPr>
            <p:cNvPr id="10" name="object 10"/>
            <p:cNvSpPr/>
            <p:nvPr/>
          </p:nvSpPr>
          <p:spPr>
            <a:xfrm>
              <a:off x="897978" y="2087626"/>
              <a:ext cx="1497965" cy="692785"/>
            </a:xfrm>
            <a:custGeom>
              <a:avLst/>
              <a:gdLst/>
              <a:ahLst/>
              <a:cxnLst/>
              <a:rect l="l" t="t" r="r" b="b"/>
              <a:pathLst>
                <a:path w="1497964" h="692785">
                  <a:moveTo>
                    <a:pt x="795693" y="692480"/>
                  </a:moveTo>
                  <a:lnTo>
                    <a:pt x="1497876" y="692480"/>
                  </a:lnTo>
                </a:path>
                <a:path w="1497964" h="692785">
                  <a:moveTo>
                    <a:pt x="708698" y="0"/>
                  </a:moveTo>
                  <a:lnTo>
                    <a:pt x="0" y="0"/>
                  </a:lnTo>
                </a:path>
              </a:pathLst>
            </a:custGeom>
            <a:ln w="12701">
              <a:solidFill>
                <a:srgbClr val="00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760666" y="1347597"/>
              <a:ext cx="158876" cy="158877"/>
            </a:xfrm>
            <a:prstGeom prst="rect">
              <a:avLst/>
            </a:prstGeom>
          </p:spPr>
        </p:pic>
        <p:sp>
          <p:nvSpPr>
            <p:cNvPr id="12" name="object 12"/>
            <p:cNvSpPr/>
            <p:nvPr/>
          </p:nvSpPr>
          <p:spPr>
            <a:xfrm>
              <a:off x="1917826" y="1400048"/>
              <a:ext cx="478155" cy="0"/>
            </a:xfrm>
            <a:custGeom>
              <a:avLst/>
              <a:gdLst/>
              <a:ahLst/>
              <a:cxnLst/>
              <a:rect l="l" t="t" r="r" b="b"/>
              <a:pathLst>
                <a:path w="478155">
                  <a:moveTo>
                    <a:pt x="0" y="0"/>
                  </a:moveTo>
                  <a:lnTo>
                    <a:pt x="478028" y="0"/>
                  </a:lnTo>
                </a:path>
              </a:pathLst>
            </a:custGeom>
            <a:ln w="12701">
              <a:solidFill>
                <a:srgbClr val="000000"/>
              </a:solidFill>
              <a:prstDash val="sysDash"/>
            </a:ln>
          </p:spPr>
          <p:txBody>
            <a:bodyPr wrap="square" lIns="0" tIns="0" rIns="0" bIns="0" rtlCol="0"/>
            <a:lstStyle/>
            <a:p>
              <a:endParaRPr/>
            </a:p>
          </p:txBody>
        </p:sp>
        <p:sp>
          <p:nvSpPr>
            <p:cNvPr id="13" name="object 13"/>
            <p:cNvSpPr/>
            <p:nvPr/>
          </p:nvSpPr>
          <p:spPr>
            <a:xfrm>
              <a:off x="871969" y="806196"/>
              <a:ext cx="159385" cy="249554"/>
            </a:xfrm>
            <a:custGeom>
              <a:avLst/>
              <a:gdLst/>
              <a:ahLst/>
              <a:cxnLst/>
              <a:rect l="l" t="t" r="r" b="b"/>
              <a:pathLst>
                <a:path w="159384" h="249555">
                  <a:moveTo>
                    <a:pt x="158864" y="249555"/>
                  </a:moveTo>
                  <a:lnTo>
                    <a:pt x="118744" y="0"/>
                  </a:lnTo>
                  <a:lnTo>
                    <a:pt x="0" y="0"/>
                  </a:lnTo>
                </a:path>
              </a:pathLst>
            </a:custGeom>
            <a:ln w="12701">
              <a:solidFill>
                <a:srgbClr val="000000"/>
              </a:solidFill>
            </a:ln>
          </p:spPr>
          <p:txBody>
            <a:bodyPr wrap="square" lIns="0" tIns="0" rIns="0" bIns="0" rtlCol="0"/>
            <a:lstStyle/>
            <a:p>
              <a:endParaRPr/>
            </a:p>
          </p:txBody>
        </p:sp>
        <p:sp>
          <p:nvSpPr>
            <p:cNvPr id="14" name="object 14"/>
            <p:cNvSpPr/>
            <p:nvPr/>
          </p:nvSpPr>
          <p:spPr>
            <a:xfrm>
              <a:off x="900506" y="1427480"/>
              <a:ext cx="689610" cy="0"/>
            </a:xfrm>
            <a:custGeom>
              <a:avLst/>
              <a:gdLst/>
              <a:ahLst/>
              <a:cxnLst/>
              <a:rect l="l" t="t" r="r" b="b"/>
              <a:pathLst>
                <a:path w="689610">
                  <a:moveTo>
                    <a:pt x="689025" y="0"/>
                  </a:moveTo>
                  <a:lnTo>
                    <a:pt x="0" y="0"/>
                  </a:lnTo>
                </a:path>
              </a:pathLst>
            </a:custGeom>
            <a:ln w="12701">
              <a:solidFill>
                <a:srgbClr val="000000"/>
              </a:solidFill>
              <a:prstDash val="sysDash"/>
            </a:ln>
          </p:spPr>
          <p:txBody>
            <a:bodyPr wrap="square" lIns="0" tIns="0" rIns="0" bIns="0" rtlCol="0"/>
            <a:lstStyle/>
            <a:p>
              <a:endParaRPr/>
            </a:p>
          </p:txBody>
        </p:sp>
        <p:pic>
          <p:nvPicPr>
            <p:cNvPr id="15" name="object 15"/>
            <p:cNvPicPr/>
            <p:nvPr/>
          </p:nvPicPr>
          <p:blipFill>
            <a:blip r:embed="rId5" cstate="print"/>
            <a:stretch>
              <a:fillRect/>
            </a:stretch>
          </p:blipFill>
          <p:spPr>
            <a:xfrm>
              <a:off x="762215" y="729869"/>
              <a:ext cx="152539" cy="152526"/>
            </a:xfrm>
            <a:prstGeom prst="rect">
              <a:avLst/>
            </a:prstGeom>
          </p:spPr>
        </p:pic>
      </p:grpSp>
      <p:sp>
        <p:nvSpPr>
          <p:cNvPr id="16" name="object 16"/>
          <p:cNvSpPr txBox="1"/>
          <p:nvPr/>
        </p:nvSpPr>
        <p:spPr>
          <a:xfrm>
            <a:off x="809345" y="737438"/>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1</a:t>
            </a:r>
            <a:endParaRPr sz="700">
              <a:latin typeface="Montserrat"/>
              <a:cs typeface="Montserrat"/>
            </a:endParaRPr>
          </a:p>
        </p:txBody>
      </p:sp>
      <p:pic>
        <p:nvPicPr>
          <p:cNvPr id="17" name="object 17"/>
          <p:cNvPicPr/>
          <p:nvPr/>
        </p:nvPicPr>
        <p:blipFill>
          <a:blip r:embed="rId6" cstate="print"/>
          <a:stretch>
            <a:fillRect/>
          </a:stretch>
        </p:blipFill>
        <p:spPr>
          <a:xfrm>
            <a:off x="2379979" y="2213102"/>
            <a:ext cx="152526" cy="152527"/>
          </a:xfrm>
          <a:prstGeom prst="rect">
            <a:avLst/>
          </a:prstGeom>
        </p:spPr>
      </p:pic>
      <p:sp>
        <p:nvSpPr>
          <p:cNvPr id="18" name="object 18"/>
          <p:cNvSpPr txBox="1"/>
          <p:nvPr/>
        </p:nvSpPr>
        <p:spPr>
          <a:xfrm>
            <a:off x="2418333" y="2221483"/>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5</a:t>
            </a:r>
            <a:endParaRPr sz="700">
              <a:latin typeface="Montserrat"/>
              <a:cs typeface="Montserrat"/>
            </a:endParaRPr>
          </a:p>
        </p:txBody>
      </p:sp>
      <p:pic>
        <p:nvPicPr>
          <p:cNvPr id="19" name="object 19"/>
          <p:cNvPicPr/>
          <p:nvPr/>
        </p:nvPicPr>
        <p:blipFill>
          <a:blip r:embed="rId7" cstate="print"/>
          <a:stretch>
            <a:fillRect/>
          </a:stretch>
        </p:blipFill>
        <p:spPr>
          <a:xfrm>
            <a:off x="761301" y="2011045"/>
            <a:ext cx="152539" cy="152527"/>
          </a:xfrm>
          <a:prstGeom prst="rect">
            <a:avLst/>
          </a:prstGeom>
        </p:spPr>
      </p:pic>
      <p:sp>
        <p:nvSpPr>
          <p:cNvPr id="20" name="object 20"/>
          <p:cNvSpPr txBox="1"/>
          <p:nvPr/>
        </p:nvSpPr>
        <p:spPr>
          <a:xfrm>
            <a:off x="799287" y="2019426"/>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3</a:t>
            </a:r>
            <a:endParaRPr sz="700">
              <a:latin typeface="Montserrat"/>
              <a:cs typeface="Montserrat"/>
            </a:endParaRPr>
          </a:p>
        </p:txBody>
      </p:sp>
      <p:pic>
        <p:nvPicPr>
          <p:cNvPr id="21" name="object 21"/>
          <p:cNvPicPr/>
          <p:nvPr/>
        </p:nvPicPr>
        <p:blipFill>
          <a:blip r:embed="rId8" cstate="print"/>
          <a:stretch>
            <a:fillRect/>
          </a:stretch>
        </p:blipFill>
        <p:spPr>
          <a:xfrm>
            <a:off x="2379979" y="1323467"/>
            <a:ext cx="152526" cy="152526"/>
          </a:xfrm>
          <a:prstGeom prst="rect">
            <a:avLst/>
          </a:prstGeom>
        </p:spPr>
      </p:pic>
      <p:sp>
        <p:nvSpPr>
          <p:cNvPr id="22" name="object 22"/>
          <p:cNvSpPr txBox="1"/>
          <p:nvPr/>
        </p:nvSpPr>
        <p:spPr>
          <a:xfrm>
            <a:off x="2416810" y="1331468"/>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6</a:t>
            </a:r>
            <a:endParaRPr sz="700">
              <a:latin typeface="Montserrat"/>
              <a:cs typeface="Montserrat"/>
            </a:endParaRPr>
          </a:p>
        </p:txBody>
      </p:sp>
      <p:pic>
        <p:nvPicPr>
          <p:cNvPr id="23" name="object 23"/>
          <p:cNvPicPr/>
          <p:nvPr/>
        </p:nvPicPr>
        <p:blipFill>
          <a:blip r:embed="rId9" cstate="print"/>
          <a:stretch>
            <a:fillRect/>
          </a:stretch>
        </p:blipFill>
        <p:spPr>
          <a:xfrm>
            <a:off x="763841" y="1350772"/>
            <a:ext cx="152526" cy="152527"/>
          </a:xfrm>
          <a:prstGeom prst="rect">
            <a:avLst/>
          </a:prstGeom>
        </p:spPr>
      </p:pic>
      <p:sp>
        <p:nvSpPr>
          <p:cNvPr id="24" name="object 24"/>
          <p:cNvSpPr txBox="1"/>
          <p:nvPr/>
        </p:nvSpPr>
        <p:spPr>
          <a:xfrm>
            <a:off x="802030" y="1358595"/>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FFFFFF"/>
                </a:solidFill>
                <a:latin typeface="Montserrat"/>
                <a:cs typeface="Montserrat"/>
              </a:rPr>
              <a:t>2</a:t>
            </a:r>
            <a:endParaRPr sz="700">
              <a:latin typeface="Montserrat"/>
              <a:cs typeface="Montserra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7</a:t>
            </a:r>
            <a:r>
              <a:rPr dirty="0"/>
              <a:t>ª</a:t>
            </a:r>
            <a:r>
              <a:rPr spc="-60" dirty="0"/>
              <a:t> </a:t>
            </a:r>
            <a:r>
              <a:rPr dirty="0"/>
              <a:t>REVISIÓN</a:t>
            </a:r>
            <a:r>
              <a:rPr spc="-30" dirty="0"/>
              <a:t> </a:t>
            </a:r>
            <a:r>
              <a:rPr dirty="0"/>
              <a:t>TÉCNICA:</a:t>
            </a:r>
            <a:r>
              <a:rPr spc="-15" dirty="0"/>
              <a:t> </a:t>
            </a:r>
            <a:r>
              <a:rPr lang="es-ES" spc="-15" dirty="0"/>
              <a:t>30,000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6491506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7</a:t>
            </a:r>
            <a:r>
              <a:rPr dirty="0"/>
              <a:t>ª</a:t>
            </a:r>
            <a:r>
              <a:rPr spc="-40" dirty="0"/>
              <a:t> </a:t>
            </a:r>
            <a:r>
              <a:rPr dirty="0"/>
              <a:t>REVISIÓN</a:t>
            </a:r>
            <a:r>
              <a:rPr spc="-30" dirty="0"/>
              <a:t> </a:t>
            </a:r>
            <a:r>
              <a:rPr dirty="0"/>
              <a:t>TÉCNICA:</a:t>
            </a:r>
            <a:r>
              <a:rPr spc="-15" dirty="0"/>
              <a:t> </a:t>
            </a:r>
            <a:r>
              <a:rPr lang="es-ES" spc="-15" dirty="0"/>
              <a:t>3</a:t>
            </a:r>
            <a:r>
              <a:rPr dirty="0"/>
              <a:t>0</a:t>
            </a:r>
            <a:r>
              <a:rPr lang="es-ES" dirty="0"/>
              <a:t>,</a:t>
            </a:r>
            <a:r>
              <a:rPr dirty="0"/>
              <a:t>000</a:t>
            </a:r>
            <a:r>
              <a:rPr spc="-40" dirty="0"/>
              <a:t> </a:t>
            </a:r>
            <a:r>
              <a:rPr spc="-25" dirty="0"/>
              <a:t>KM</a:t>
            </a:r>
          </a:p>
        </p:txBody>
      </p:sp>
      <p:sp>
        <p:nvSpPr>
          <p:cNvPr id="3" name="object 3"/>
          <p:cNvSpPr txBox="1"/>
          <p:nvPr/>
        </p:nvSpPr>
        <p:spPr>
          <a:xfrm>
            <a:off x="283870" y="461899"/>
            <a:ext cx="4302125" cy="2932598"/>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352668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TotalTime>
  <Words>15343</Words>
  <Application>Microsoft Office PowerPoint</Application>
  <PresentationFormat>Personalizado</PresentationFormat>
  <Paragraphs>1729</Paragraphs>
  <Slides>91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91</vt:i4>
      </vt:variant>
    </vt:vector>
  </HeadingPairs>
  <TitlesOfParts>
    <vt:vector size="98" baseType="lpstr">
      <vt:lpstr>Arial</vt:lpstr>
      <vt:lpstr>Arial-BoldItalicMT</vt:lpstr>
      <vt:lpstr>Montserrat</vt:lpstr>
      <vt:lpstr>Montserrat-SemiBold</vt:lpstr>
      <vt:lpstr>Tahoma</vt:lpstr>
      <vt:lpstr>Times New Roman</vt:lpstr>
      <vt:lpstr>Office Theme</vt:lpstr>
      <vt:lpstr>Presentación de PowerPoint</vt:lpstr>
      <vt:lpstr>Presentación de PowerPoint</vt:lpstr>
      <vt:lpstr>TABLA DE CONTENIDO</vt:lpstr>
      <vt:lpstr>MUY IMPORTANTE TENER EN CUENTA</vt:lpstr>
      <vt:lpstr>SUGERENCIAS PARA CONDUCIR CON SEGURIDAD</vt:lpstr>
      <vt:lpstr>Presentación de PowerPoint</vt:lpstr>
      <vt:lpstr>Presentación de PowerPoint</vt:lpstr>
      <vt:lpstr>IDENTIFICACIÓN DE PARTES</vt:lpstr>
      <vt:lpstr>IDENTIFICACIÓN DE PARTES</vt:lpstr>
      <vt:lpstr>IDENTIFICACIÓN DE PARTES</vt:lpstr>
      <vt:lpstr>IDENTIFICACIÓN DE PARTES</vt:lpstr>
      <vt:lpstr>NÚMEROS DE IDENTIFICACIÓN DEL VEHÍCULO</vt:lpstr>
      <vt:lpstr>Presentación de PowerPoint</vt:lpstr>
      <vt:lpstr>COMANDO IZQUIERDO</vt:lpstr>
      <vt:lpstr>COMANDO IZQUIERDO</vt:lpstr>
      <vt:lpstr>COMANDO DERECHO</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TVS CONNECT APP</vt:lpstr>
      <vt:lpstr>TVS CONNECT APP</vt:lpstr>
      <vt:lpstr>TVS CONNECT APP</vt:lpstr>
      <vt:lpstr>TABLERO DE INSTRUMENTOS</vt:lpstr>
      <vt:lpstr>TABLERO DE INSTRUMENTOS</vt:lpstr>
      <vt:lpstr>RADIADOR</vt:lpstr>
      <vt:lpstr>DEPÓSITO DE COMBUSTIBLE</vt:lpstr>
      <vt:lpstr>PEDAL DE FRENO TRASERO / SOPORTE LATERAL</vt:lpstr>
      <vt:lpstr>PEDAL DE CAMBIOS</vt:lpstr>
      <vt:lpstr>SEGURO SILLÍN / KIT DE HERRAMIENTAS</vt:lpstr>
      <vt:lpstr>Presentación de PowerPoint</vt:lpstr>
      <vt:lpstr>Presentación de PowerPoint</vt:lpstr>
      <vt:lpstr>Presentación de PowerPoint</vt:lpstr>
      <vt:lpstr>Presentación de PowerPoint</vt:lpstr>
      <vt:lpstr>Presentación de PowerPoint</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RECOMENDACIONES</vt:lpstr>
      <vt:lpstr>RECOMENDACIONES</vt:lpstr>
      <vt:lpstr>ALMACENAMIENTO DEL VEHÍCULO</vt:lpstr>
      <vt:lpstr>ALMACENAMIENTO DEL VEHÍCULO</vt:lpstr>
      <vt:lpstr>POLIZA DE GARANTÍA</vt:lpstr>
      <vt:lpstr>POLIZA DE GARANTÍA</vt:lpstr>
      <vt:lpstr>POLIZA DE GARANTÍA</vt:lpstr>
      <vt:lpstr>POLIZA DE GARANTÍA</vt:lpstr>
      <vt:lpstr>POLIZA DE GARANTÍA</vt:lpstr>
      <vt:lpstr>POLIZA DE GARANTÍA</vt:lpstr>
      <vt:lpstr>POLIZA DE GARANTÍA</vt:lpstr>
      <vt:lpstr>HISTORIAL DE MANTENIMIENTO</vt:lpstr>
      <vt:lpstr>LISTA DE CHEQUEOS DEL ALISTAMIENTO</vt:lpstr>
      <vt:lpstr>Presentación de PowerPoint</vt:lpstr>
      <vt:lpstr>Presentación de PowerPoint</vt:lpstr>
      <vt:lpstr> 1ª REVISIÓN TÉCNICA: 1,000 KM</vt:lpstr>
      <vt:lpstr> 1ª REVISIÓN TÉCNICA: 1,000 KM</vt:lpstr>
      <vt:lpstr> 2ª REVISIÓN TÉCNICA: 5,000 KM</vt:lpstr>
      <vt:lpstr> 2ª REVISIÓN TÉCNICA: 5,000 KM</vt:lpstr>
      <vt:lpstr> 3ª REVISIÓN TÉCNICA: 10,000 KM</vt:lpstr>
      <vt:lpstr> 3ª REVISIÓN TÉCNICA: 10,000 KM</vt:lpstr>
      <vt:lpstr> 4ª REVISIÓN TÉCNICA: 15,000 KM</vt:lpstr>
      <vt:lpstr> 4ª REVISIÓN TÉCNICA: 15,000 KM</vt:lpstr>
      <vt:lpstr> 5ª REVISIÓN TÉCNICA: 20,000 KM</vt:lpstr>
      <vt:lpstr> 5ª REVISIÓN TÉCNICA: 20,000 KM</vt:lpstr>
      <vt:lpstr> 6ª REVISIÓN TÉCNICA: 25,000 KM</vt:lpstr>
      <vt:lpstr> 6ª REVISIÓN TÉCNICA: 25,000 KM</vt:lpstr>
      <vt:lpstr> 7ª REVISIÓN TÉCNICA: 30,000 KM</vt:lpstr>
      <vt:lpstr> 7ª REVISIÓN TÉCNICA: 30,000 KM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Cesar Lozano</cp:lastModifiedBy>
  <cp:revision>4</cp:revision>
  <dcterms:created xsi:type="dcterms:W3CDTF">2022-09-22T20:42:07Z</dcterms:created>
  <dcterms:modified xsi:type="dcterms:W3CDTF">2022-11-08T23:46:09Z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2021-01-19T00:00:00Z</vt:filetime>
  </property>
  <property fmtid="{D5CDD505-2E9C-101B-9397-08002B2CF9AE}" pid="3" name="Creator">
    <vt:lpwstr>Microsoft® PowerPoint® 2010</vt:lpwstr>
  </property>
  <property fmtid="{D5CDD505-2E9C-101B-9397-08002B2CF9AE}" pid="4" name="LastSaved">
    <vt:filetime>2022-09-22T00:00:00Z</vt:filetime>
  </property>
  <property fmtid="{D5CDD505-2E9C-101B-9397-08002B2CF9AE}" pid="5" name="Producer">
    <vt:lpwstr>Microsoft® PowerPoint® 2010</vt:lpwstr>
  </property>
</Properties>
</file>